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76" r:id="rId3"/>
    <p:sldId id="279" r:id="rId4"/>
    <p:sldId id="290" r:id="rId5"/>
    <p:sldId id="291" r:id="rId6"/>
    <p:sldId id="293" r:id="rId7"/>
    <p:sldId id="294" r:id="rId8"/>
    <p:sldId id="29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95588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8555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3540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9449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6342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7119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6965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1945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34174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2398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977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F1DC-9C62-45BA-B23E-28142D27542F}" type="datetimeFigureOut">
              <a:rPr lang="es-NI" smtClean="0"/>
              <a:t>24/7/2021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67060-6FB4-483D-8C2E-50948079F26B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8417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9C7CF6F-BC02-4516-A0C6-8569EF2B0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39745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C002659-D12F-43A5-BEC3-F6CEDE9ADC63}"/>
              </a:ext>
            </a:extLst>
          </p:cNvPr>
          <p:cNvSpPr/>
          <p:nvPr/>
        </p:nvSpPr>
        <p:spPr>
          <a:xfrm>
            <a:off x="0" y="0"/>
            <a:ext cx="9144000" cy="13438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CDC080-DF81-4BA6-8E4F-EEE58517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144000" cy="1325563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es-E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SER AFECTUOSOS LOS UNOS CON LOS OTROS. ROMANOS.12:10.</a:t>
            </a:r>
            <a:endParaRPr lang="es-NI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AC220E-3B3F-4104-AA77-27605D784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9364"/>
            <a:ext cx="9144000" cy="5098636"/>
          </a:xfrm>
        </p:spPr>
        <p:txBody>
          <a:bodyPr/>
          <a:lstStyle/>
          <a:p>
            <a:r>
              <a:rPr lang="es-ES" b="1" u="sng" dirty="0">
                <a:solidFill>
                  <a:srgbClr val="FF0000"/>
                </a:solidFill>
              </a:rPr>
              <a:t>Sed afectuosos unos con otros con amor fraternal;</a:t>
            </a:r>
            <a:r>
              <a:rPr lang="es-ES" b="1" dirty="0"/>
              <a:t> con honra, daos preferencia unos a otros;</a:t>
            </a:r>
          </a:p>
          <a:p>
            <a:r>
              <a:rPr lang="es-ES" b="1" dirty="0"/>
              <a:t>En lugar de envidiarnos o menospreciarnos los cristianos debemos amarnos los unos a los otros.</a:t>
            </a:r>
          </a:p>
          <a:p>
            <a:r>
              <a:rPr lang="es-ES" b="1" dirty="0"/>
              <a:t>Ser afectuosos = Fraternal. </a:t>
            </a:r>
          </a:p>
          <a:p>
            <a:r>
              <a:rPr lang="es-ES" b="1" dirty="0"/>
              <a:t>I Tesalonicenses.4:9-10. </a:t>
            </a:r>
          </a:p>
          <a:p>
            <a:r>
              <a:rPr lang="es-ES" b="1" dirty="0"/>
              <a:t>Mas en cuanto al amor fraternal, no tenéis necesidad de que nadie os escriba, </a:t>
            </a:r>
            <a:r>
              <a:rPr lang="es-ES" b="1" u="sng" dirty="0">
                <a:solidFill>
                  <a:srgbClr val="7030A0"/>
                </a:solidFill>
              </a:rPr>
              <a:t>porque vosotros mismos habéis sido enseñados por Dios a amaros unos a otros;</a:t>
            </a:r>
            <a:r>
              <a:rPr lang="es-ES" b="1" dirty="0">
                <a:solidFill>
                  <a:srgbClr val="7030A0"/>
                </a:solidFill>
              </a:rPr>
              <a:t> </a:t>
            </a:r>
          </a:p>
          <a:p>
            <a:r>
              <a:rPr lang="es-ES" b="1" dirty="0"/>
              <a:t>V.10.</a:t>
            </a:r>
          </a:p>
          <a:p>
            <a:pPr marL="0" indent="0">
              <a:buNone/>
            </a:pPr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2626695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A18C78E-A199-486A-A836-2929BF804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857999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s-ES" b="1" u="sng" dirty="0">
                <a:solidFill>
                  <a:srgbClr val="00B0F0"/>
                </a:solidFill>
              </a:rPr>
              <a:t>porque en verdad lo practicáis con todos los hermanos</a:t>
            </a:r>
            <a:r>
              <a:rPr lang="es-ES" b="1" dirty="0"/>
              <a:t> que están en toda Macedonia. Pero os instamos, hermanos, a que abundéis en ello más y más, </a:t>
            </a:r>
            <a:endParaRPr lang="nn-NO" b="1" dirty="0"/>
          </a:p>
          <a:p>
            <a:r>
              <a:rPr lang="nn-NO" b="1" dirty="0"/>
              <a:t>Hebreos.13:1. </a:t>
            </a:r>
          </a:p>
          <a:p>
            <a:r>
              <a:rPr lang="nn-NO" b="1" u="sng" dirty="0">
                <a:solidFill>
                  <a:srgbClr val="FF0000"/>
                </a:solidFill>
              </a:rPr>
              <a:t>Permanezca el amor fraternal. </a:t>
            </a:r>
          </a:p>
          <a:p>
            <a:r>
              <a:rPr lang="nn-NO" b="1" dirty="0"/>
              <a:t>I Pedro.1:22. </a:t>
            </a:r>
          </a:p>
          <a:p>
            <a:r>
              <a:rPr lang="es-ES" b="1" dirty="0"/>
              <a:t>Puesto que en obediencia a la verdad habéis purificado vuestras almas </a:t>
            </a:r>
            <a:r>
              <a:rPr lang="es-ES" b="1" u="sng" dirty="0">
                <a:solidFill>
                  <a:srgbClr val="92D050"/>
                </a:solidFill>
              </a:rPr>
              <a:t>para un amor sincero de hermanos,</a:t>
            </a:r>
            <a:r>
              <a:rPr lang="es-ES" b="1" dirty="0"/>
              <a:t> amaos unos a otros entrañablemente, de corazón puro. </a:t>
            </a:r>
            <a:endParaRPr lang="nn-NO" b="1" dirty="0"/>
          </a:p>
          <a:p>
            <a:r>
              <a:rPr lang="nn-NO" b="1" dirty="0"/>
              <a:t>Filipenses.2:3. </a:t>
            </a:r>
          </a:p>
          <a:p>
            <a:r>
              <a:rPr lang="es-ES" b="1" dirty="0"/>
              <a:t>Nada hagáis por egoísmo o por vanagloria, </a:t>
            </a:r>
            <a:r>
              <a:rPr lang="es-ES" b="1" u="sng" dirty="0">
                <a:solidFill>
                  <a:srgbClr val="7030A0"/>
                </a:solidFill>
              </a:rPr>
              <a:t>sino que con actitud humilde cada uno de vosotros considere</a:t>
            </a:r>
            <a:r>
              <a:rPr lang="es-ES" b="1" dirty="0"/>
              <a:t> al otro como más importante que a sí mismo, </a:t>
            </a:r>
            <a:endParaRPr lang="nn-NO" b="1" dirty="0"/>
          </a:p>
          <a:p>
            <a:r>
              <a:rPr lang="nn-NO" b="1" dirty="0"/>
              <a:t>I Pedro.2:17.</a:t>
            </a:r>
          </a:p>
          <a:p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3976859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C1C0F3-586D-4F99-ADA6-903B5F8BF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143999" cy="685800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Este precioso valor es, pues, para vosotros los que creéis; pero para los que no creen, LA PIEDRA QUE DESECHARON LOS CONSTRUCTORES, ESA, EN PIEDRA ANGULAR SE HA CONVERTIDO, </a:t>
            </a:r>
          </a:p>
          <a:p>
            <a:r>
              <a:rPr lang="es-ES" b="1" dirty="0"/>
              <a:t>II Pedro.1:7.</a:t>
            </a:r>
          </a:p>
          <a:p>
            <a:r>
              <a:rPr lang="es-ES" b="1" dirty="0"/>
              <a:t>a la piedad, fraternidad y a </a:t>
            </a:r>
            <a:r>
              <a:rPr lang="es-ES" b="1" u="sng" dirty="0">
                <a:solidFill>
                  <a:srgbClr val="FF0000"/>
                </a:solidFill>
              </a:rPr>
              <a:t>la fraternidad, amor. </a:t>
            </a:r>
          </a:p>
          <a:p>
            <a:r>
              <a:rPr lang="es-ES" b="1" dirty="0"/>
              <a:t>Claro que si hay amor hay preferencia hacia el otro honor.</a:t>
            </a:r>
          </a:p>
          <a:p>
            <a:r>
              <a:rPr lang="es-ES" b="1" dirty="0"/>
              <a:t>No podemos ser amargos con nuestros hermanos. </a:t>
            </a:r>
          </a:p>
          <a:p>
            <a:r>
              <a:rPr lang="es-ES" b="1" dirty="0"/>
              <a:t>1. Este amor debe ser entrañable- Griego- EKTENOS- Intensamente, estirar, tensar, en castellano tenemos la palabra tensión. </a:t>
            </a:r>
          </a:p>
          <a:p>
            <a:r>
              <a:rPr lang="es-ES" b="1" dirty="0"/>
              <a:t>La idea aquí sugerida es la de no desistir en el esfuerzo, la de actuar con un ánimo correcto sin cesar. Vine.</a:t>
            </a:r>
          </a:p>
          <a:p>
            <a:r>
              <a:rPr lang="es-ES" b="1" dirty="0"/>
              <a:t>2. Este amor debe ser entrañable entre todos los hermanos un amor que se preocupa por el bienestar de los hermanos, pero preguntémonos. </a:t>
            </a:r>
          </a:p>
          <a:p>
            <a:endParaRPr lang="es-ES" b="1" dirty="0"/>
          </a:p>
          <a:p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1443684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C1C0F3-586D-4F99-ADA6-903B5F8BF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143999" cy="6858000"/>
          </a:xfrm>
        </p:spPr>
        <p:txBody>
          <a:bodyPr>
            <a:normAutofit/>
          </a:bodyPr>
          <a:lstStyle/>
          <a:p>
            <a:r>
              <a:rPr lang="es-ES" b="1" dirty="0"/>
              <a:t>¿Realmente extrañamos a los hermanos? </a:t>
            </a:r>
          </a:p>
          <a:p>
            <a:r>
              <a:rPr lang="es-ES" b="1" dirty="0"/>
              <a:t>Muchas veces un hermano no viene a la reunión de la iglesia y ni nos damos cuenta que el hermano falto, o oímos que el hermano está enfermo y no lo vamos a visitar, o el hermano esta desanimado y no lo vamos a buscar. </a:t>
            </a:r>
          </a:p>
          <a:p>
            <a:r>
              <a:rPr lang="es-ES" b="1" dirty="0"/>
              <a:t>¿Será ese un amor extrañadle de corazón puro? NO.</a:t>
            </a:r>
          </a:p>
          <a:p>
            <a:r>
              <a:rPr lang="es-ES" b="1" dirty="0"/>
              <a:t>Si extrañáramos al hermano nos preocuparíamos por su bienestar tanto espiritual como material y lo iríamos a buscar con mucho amor y no nos cansaríamos de buscarle y animarle.</a:t>
            </a:r>
          </a:p>
          <a:p>
            <a:r>
              <a:rPr lang="es-ES" b="1" dirty="0"/>
              <a:t>Hermano somos una familia y deberíamos de vernos como esta familia que somos el apóstol Pablo le escribió a Timoteo en: </a:t>
            </a:r>
          </a:p>
          <a:p>
            <a:r>
              <a:rPr lang="es-ES" b="1" dirty="0"/>
              <a:t>I Timoteo.5:1-2.</a:t>
            </a:r>
          </a:p>
        </p:txBody>
      </p:sp>
    </p:spTree>
    <p:extLst>
      <p:ext uri="{BB962C8B-B14F-4D97-AF65-F5344CB8AC3E}">
        <p14:creationId xmlns:p14="http://schemas.microsoft.com/office/powerpoint/2010/main" val="1255987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C1C0F3-586D-4F99-ADA6-903B5F8BF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143999" cy="6858000"/>
          </a:xfrm>
        </p:spPr>
        <p:txBody>
          <a:bodyPr/>
          <a:lstStyle/>
          <a:p>
            <a:r>
              <a:rPr lang="es-ES" b="1" dirty="0"/>
              <a:t>No reprendas con dureza al anciano, sino, más bien, exhórtalo como a padre; a los más jóvenes, como a hermanos, </a:t>
            </a:r>
          </a:p>
          <a:p>
            <a:r>
              <a:rPr lang="es-NI" b="1" dirty="0"/>
              <a:t>V.2.</a:t>
            </a:r>
          </a:p>
          <a:p>
            <a:r>
              <a:rPr lang="es-ES" b="1" dirty="0"/>
              <a:t>a las ancianas, como a madres; a las más jóvenes, como a hermanas, con toda pureza. </a:t>
            </a:r>
          </a:p>
          <a:p>
            <a:r>
              <a:rPr lang="es-ES" b="1" dirty="0"/>
              <a:t>Timoteo debía de exhorta al anciano como a padre, al joven como a su hermano, a la anciana como a madre y a la joven como hermana, en otras palabras debería de haber una relación de familia, debería de tratarlos con respeto, amor, cariño. </a:t>
            </a:r>
          </a:p>
          <a:p>
            <a:r>
              <a:rPr lang="es-ES" b="1" dirty="0"/>
              <a:t>Pero lamentablemente no hay este amor este respeto este cariño entre los hermanos.</a:t>
            </a:r>
          </a:p>
          <a:p>
            <a:r>
              <a:rPr lang="es-ES" b="1" dirty="0"/>
              <a:t>Si un día nuestro hijo o hija no llegara a la casa a la hora que siempre llega y no avisara. </a:t>
            </a:r>
          </a:p>
          <a:p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1871166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C1C0F3-586D-4F99-ADA6-903B5F8BF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143999" cy="6858000"/>
          </a:xfrm>
        </p:spPr>
        <p:txBody>
          <a:bodyPr/>
          <a:lstStyle/>
          <a:p>
            <a:r>
              <a:rPr lang="es-ES" b="1" dirty="0"/>
              <a:t>¿Como se sentiría el padre? </a:t>
            </a:r>
          </a:p>
          <a:p>
            <a:r>
              <a:rPr lang="es-ES" b="1" dirty="0"/>
              <a:t>Desesperado y si no llega a dormir. </a:t>
            </a:r>
          </a:p>
          <a:p>
            <a:r>
              <a:rPr lang="es-ES" b="1" dirty="0"/>
              <a:t>¿Qué haría el padre? </a:t>
            </a:r>
          </a:p>
          <a:p>
            <a:r>
              <a:rPr lang="es-ES" b="1" dirty="0"/>
              <a:t>Saldría a buscar a su hijo, los buscaría por todos lados hasta saber noticias de él o ella. </a:t>
            </a:r>
          </a:p>
          <a:p>
            <a:r>
              <a:rPr lang="es-ES" b="1" dirty="0"/>
              <a:t>Así hermanos deberíamos de preocuparnos por todos nuestros hermanos. </a:t>
            </a:r>
          </a:p>
          <a:p>
            <a:r>
              <a:rPr lang="es-ES" b="1" dirty="0"/>
              <a:t>Pero muchas veces hay hermanos que no asisten a las reuniones de la iglesia y no nos preocupamos por ello, no le vamos a buscar, pasan los días y no nos preocupamos por ellos.</a:t>
            </a:r>
          </a:p>
          <a:p>
            <a:r>
              <a:rPr lang="es-ES" b="1" dirty="0"/>
              <a:t>3. Hermano debe haber este amor en nosotros sino seguiremos igual siempre no habrá preocupación por el hermano y se va a perder el hermano.</a:t>
            </a:r>
          </a:p>
          <a:p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862982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C1C0F3-586D-4F99-ADA6-903B5F8BF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B6AE-A33F-4CC8-AFB4-7BADE34F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143999" cy="6858000"/>
          </a:xfrm>
        </p:spPr>
        <p:txBody>
          <a:bodyPr/>
          <a:lstStyle/>
          <a:p>
            <a:r>
              <a:rPr lang="es-ES" b="1" dirty="0"/>
              <a:t>Si nosotros no le buscamos para animarle, es lamentable esta situación despertemos hermanos de nuestro sueño, veámonos como la familia espiritual que Dios desea. </a:t>
            </a:r>
          </a:p>
          <a:p>
            <a:r>
              <a:rPr lang="es-ES" b="1" dirty="0"/>
              <a:t>Así como Pablo animaba a Timoteo para que viera por sus hermanos como una familia.</a:t>
            </a:r>
          </a:p>
          <a:p>
            <a:r>
              <a:rPr lang="es-ES" b="1" dirty="0"/>
              <a:t>Nuestro amor por los hermanos debe crecer día a día. Debemos de demostrar ese amor al hermano.</a:t>
            </a:r>
          </a:p>
          <a:p>
            <a:r>
              <a:rPr lang="es-ES" b="1" dirty="0"/>
              <a:t>¿Tiene Usted afecto por su hermano?</a:t>
            </a:r>
          </a:p>
          <a:p>
            <a:r>
              <a:rPr lang="es-ES" b="1" dirty="0"/>
              <a:t>Sino lo tiene.</a:t>
            </a:r>
          </a:p>
          <a:p>
            <a:r>
              <a:rPr lang="es-ES" b="1" dirty="0"/>
              <a:t>¿Por qué no lo tiene?</a:t>
            </a:r>
          </a:p>
          <a:p>
            <a:r>
              <a:rPr lang="es-ES" b="1" dirty="0"/>
              <a:t>Debe trabajar para que ese afecto ese amor pueda crecer mas y mas cada día.</a:t>
            </a:r>
          </a:p>
          <a:p>
            <a:r>
              <a:rPr lang="es-ES" b="1" dirty="0"/>
              <a:t>Tengamos preferencia por nuestros hermanos siempre.</a:t>
            </a:r>
          </a:p>
          <a:p>
            <a:r>
              <a:rPr lang="es-ES" b="1" dirty="0"/>
              <a:t>Es lo que nuestro Dios nos manda.</a:t>
            </a:r>
          </a:p>
          <a:p>
            <a:endParaRPr lang="es-ES" b="1" dirty="0"/>
          </a:p>
          <a:p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1194664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C1C0F3-586D-4F99-ADA6-903B5F8BF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B70AF1E-5E79-4A06-BA1E-5A4B20FC5367}"/>
              </a:ext>
            </a:extLst>
          </p:cNvPr>
          <p:cNvSpPr/>
          <p:nvPr/>
        </p:nvSpPr>
        <p:spPr>
          <a:xfrm>
            <a:off x="2491409" y="0"/>
            <a:ext cx="4187687" cy="9409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3BFA51-3482-4407-961C-22B90240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407" y="1"/>
            <a:ext cx="4187687" cy="940904"/>
          </a:xfrm>
        </p:spPr>
        <p:txBody>
          <a:bodyPr/>
          <a:lstStyle/>
          <a:p>
            <a:pPr algn="ctr"/>
            <a:r>
              <a:rPr lang="es-NI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CONCLUSIÒN: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BB4375-B920-4D87-932E-4F94F0BF2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8226"/>
            <a:ext cx="9144000" cy="5658677"/>
          </a:xfrm>
        </p:spPr>
        <p:txBody>
          <a:bodyPr/>
          <a:lstStyle/>
          <a:p>
            <a:r>
              <a:rPr lang="es-ES" b="1" dirty="0"/>
              <a:t>Hermano tengamos este amor entre nosotros para que la obra del Señor siga adelante y nos podamos ver como la familia que Dios desea que nos miremos y nos tratemos.</a:t>
            </a:r>
          </a:p>
          <a:p>
            <a:r>
              <a:rPr lang="es-ES" b="1" dirty="0"/>
              <a:t>Debemos de ver a nuestros hermanos como una familia así como Pablo animo a Timoteo para que viera a sus hermanos como a padre, madre, hermano, hermana así también nosotros.</a:t>
            </a:r>
          </a:p>
          <a:p>
            <a:r>
              <a:rPr lang="es-ES" b="1" dirty="0"/>
              <a:t>Debemos preocuparnos por todos nuestros hermanos, no nos debemos de cansar hasta que el hermano este con nosotros. </a:t>
            </a:r>
          </a:p>
          <a:p>
            <a:r>
              <a:rPr lang="es-ES" b="1" dirty="0"/>
              <a:t>Que Dios nos ayude y nos de la fuerza para tener este amor entre nosotros</a:t>
            </a:r>
          </a:p>
        </p:txBody>
      </p:sp>
    </p:spTree>
    <p:extLst>
      <p:ext uri="{BB962C8B-B14F-4D97-AF65-F5344CB8AC3E}">
        <p14:creationId xmlns:p14="http://schemas.microsoft.com/office/powerpoint/2010/main" val="3786865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5392271"/>
            <a:ext cx="9144000" cy="14657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DIOS NOS BENDIGA A TODOS.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392271"/>
          </a:xfrm>
          <a:prstGeom prst="rect">
            <a:avLst/>
          </a:prstGeom>
        </p:spPr>
      </p:pic>
      <p:sp>
        <p:nvSpPr>
          <p:cNvPr id="5" name="Llamada de nube 4"/>
          <p:cNvSpPr/>
          <p:nvPr/>
        </p:nvSpPr>
        <p:spPr>
          <a:xfrm>
            <a:off x="4717774" y="0"/>
            <a:ext cx="4426225" cy="3429000"/>
          </a:xfrm>
          <a:prstGeom prst="cloudCallout">
            <a:avLst>
              <a:gd name="adj1" fmla="val -64758"/>
              <a:gd name="adj2" fmla="val 4733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POR SU FINA ATENCION.</a:t>
            </a:r>
          </a:p>
        </p:txBody>
      </p:sp>
    </p:spTree>
    <p:extLst>
      <p:ext uri="{BB962C8B-B14F-4D97-AF65-F5344CB8AC3E}">
        <p14:creationId xmlns:p14="http://schemas.microsoft.com/office/powerpoint/2010/main" val="9714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947</Words>
  <Application>Microsoft Office PowerPoint</Application>
  <PresentationFormat>Presentación en pantalla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SER AFECTUOSOS LOS UNOS CON LOS OTROS. ROMANOS.12:10.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CONCLUSIÒN: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AFECTUOSOS LOS UNOS CON LOS OTROS. ROMANOS.12:10.</dc:title>
  <dc:creator>MARIO</dc:creator>
  <cp:lastModifiedBy>MARIO</cp:lastModifiedBy>
  <cp:revision>4</cp:revision>
  <dcterms:created xsi:type="dcterms:W3CDTF">2021-07-18T03:38:37Z</dcterms:created>
  <dcterms:modified xsi:type="dcterms:W3CDTF">2021-07-24T16:24:28Z</dcterms:modified>
</cp:coreProperties>
</file>