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4" d="100"/>
          <a:sy n="3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1143000" y="685800"/>
            <a:ext cx="4572000" cy="3429000"/>
          </a:xfrm>
          <a:prstGeom prst="rect">
            <a:avLst/>
          </a:prstGeom>
        </p:spPr>
        <p:txBody>
          <a:bodyPr/>
          <a:lstStyle/>
          <a:p>
            <a:endParaRPr/>
          </a:p>
        </p:txBody>
      </p:sp>
      <p:sp>
        <p:nvSpPr>
          <p:cNvPr id="178" name="Shape 1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cho (grand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Información del hecho"/>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del hecho</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“Frase celebre”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Imagen"/>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n"/>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n"/>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Imagen"/>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149" name="Línea"/>
          <p:cNvSpPr/>
          <p:nvPr/>
        </p:nvSpPr>
        <p:spPr>
          <a:xfrm>
            <a:off x="13656469" y="11215686"/>
            <a:ext cx="1" cy="2000431"/>
          </a:xfrm>
          <a:prstGeom prst="line">
            <a:avLst/>
          </a:prstGeom>
          <a:ln w="12700">
            <a:solidFill>
              <a:srgbClr val="9A9A9A"/>
            </a:solidFill>
            <a:miter lim="400000"/>
          </a:ln>
        </p:spPr>
        <p:txBody>
          <a:bodyPr lIns="71437" tIns="71437" rIns="71437" bIns="71437" anchor="ctr"/>
          <a:lstStyle/>
          <a:p>
            <a:pPr algn="l" defTabSz="642937">
              <a:defRPr sz="1600">
                <a:solidFill>
                  <a:srgbClr val="000000"/>
                </a:solidFill>
                <a:latin typeface="Helvetica"/>
                <a:ea typeface="Helvetica"/>
                <a:cs typeface="Helvetica"/>
                <a:sym typeface="Helvetica"/>
              </a:defRPr>
            </a:pPr>
            <a:endParaRPr/>
          </a:p>
        </p:txBody>
      </p:sp>
      <p:sp>
        <p:nvSpPr>
          <p:cNvPr id="150" name="Imagen"/>
          <p:cNvSpPr>
            <a:spLocks noGrp="1"/>
          </p:cNvSpPr>
          <p:nvPr>
            <p:ph type="pic" idx="21"/>
          </p:nvPr>
        </p:nvSpPr>
        <p:spPr>
          <a:xfrm>
            <a:off x="3048000" y="-35719"/>
            <a:ext cx="18288000" cy="10863787"/>
          </a:xfrm>
          <a:prstGeom prst="rect">
            <a:avLst/>
          </a:prstGeom>
        </p:spPr>
        <p:txBody>
          <a:bodyPr lIns="91439" tIns="45719" rIns="91439" bIns="45719">
            <a:noAutofit/>
          </a:bodyPr>
          <a:lstStyle/>
          <a:p>
            <a:endParaRPr/>
          </a:p>
        </p:txBody>
      </p:sp>
      <p:sp>
        <p:nvSpPr>
          <p:cNvPr id="151" name="Texto del título"/>
          <p:cNvSpPr txBox="1">
            <a:spLocks noGrp="1"/>
          </p:cNvSpPr>
          <p:nvPr>
            <p:ph type="title"/>
          </p:nvPr>
        </p:nvSpPr>
        <p:spPr>
          <a:xfrm>
            <a:off x="5030390" y="10947796"/>
            <a:ext cx="8143876" cy="2393158"/>
          </a:xfrm>
          <a:prstGeom prst="rect">
            <a:avLst/>
          </a:prstGeom>
        </p:spPr>
        <p:txBody>
          <a:bodyPr lIns="71437" tIns="71437" rIns="71437" bIns="71437" anchor="ctr"/>
          <a:lstStyle>
            <a:lvl1pPr algn="r" defTabSz="821531">
              <a:lnSpc>
                <a:spcPct val="100000"/>
              </a:lnSpc>
              <a:defRPr sz="5800" b="0" spc="0">
                <a:latin typeface="Helvetica Neue Light"/>
                <a:ea typeface="Helvetica Neue Light"/>
                <a:cs typeface="Helvetica Neue Light"/>
                <a:sym typeface="Helvetica Neue Light"/>
              </a:defRPr>
            </a:lvl1pPr>
          </a:lstStyle>
          <a:p>
            <a:r>
              <a:t>Texto del título</a:t>
            </a:r>
          </a:p>
        </p:txBody>
      </p:sp>
      <p:sp>
        <p:nvSpPr>
          <p:cNvPr id="152" name="Nivel de texto 1…"/>
          <p:cNvSpPr txBox="1">
            <a:spLocks noGrp="1"/>
          </p:cNvSpPr>
          <p:nvPr>
            <p:ph type="body" sz="quarter" idx="1"/>
          </p:nvPr>
        </p:nvSpPr>
        <p:spPr>
          <a:xfrm>
            <a:off x="14085093" y="11912203"/>
            <a:ext cx="6965157" cy="714376"/>
          </a:xfrm>
          <a:prstGeom prst="rect">
            <a:avLst/>
          </a:prstGeom>
        </p:spPr>
        <p:txBody>
          <a:bodyPr lIns="71437" tIns="71437" rIns="71437" bIns="71437"/>
          <a:lstStyle>
            <a:lvl1pPr marL="0" indent="0" defTabSz="821531">
              <a:lnSpc>
                <a:spcPct val="100000"/>
              </a:lnSpc>
              <a:spcBef>
                <a:spcPts val="0"/>
              </a:spcBef>
              <a:buSzTx/>
              <a:buNone/>
              <a:defRPr sz="3600">
                <a:solidFill>
                  <a:srgbClr val="747474"/>
                </a:solidFill>
              </a:defRPr>
            </a:lvl1pPr>
            <a:lvl2pPr marL="0" indent="0" defTabSz="821531">
              <a:lnSpc>
                <a:spcPct val="100000"/>
              </a:lnSpc>
              <a:spcBef>
                <a:spcPts val="0"/>
              </a:spcBef>
              <a:buSzTx/>
              <a:buNone/>
              <a:defRPr sz="3600">
                <a:solidFill>
                  <a:srgbClr val="747474"/>
                </a:solidFill>
              </a:defRPr>
            </a:lvl2pPr>
            <a:lvl3pPr marL="0" indent="0" defTabSz="821531">
              <a:lnSpc>
                <a:spcPct val="100000"/>
              </a:lnSpc>
              <a:spcBef>
                <a:spcPts val="0"/>
              </a:spcBef>
              <a:buSzTx/>
              <a:buNone/>
              <a:defRPr sz="3600">
                <a:solidFill>
                  <a:srgbClr val="747474"/>
                </a:solidFill>
              </a:defRPr>
            </a:lvl3pPr>
            <a:lvl4pPr marL="0" indent="0" defTabSz="821531">
              <a:lnSpc>
                <a:spcPct val="100000"/>
              </a:lnSpc>
              <a:spcBef>
                <a:spcPts val="0"/>
              </a:spcBef>
              <a:buSzTx/>
              <a:buNone/>
              <a:defRPr sz="3600">
                <a:solidFill>
                  <a:srgbClr val="747474"/>
                </a:solidFill>
              </a:defRPr>
            </a:lvl4pPr>
            <a:lvl5pPr marL="0" indent="0" defTabSz="821531">
              <a:lnSpc>
                <a:spcPct val="100000"/>
              </a:lnSpc>
              <a:spcBef>
                <a:spcPts val="0"/>
              </a:spcBef>
              <a:buSzTx/>
              <a:buNone/>
              <a:defRPr sz="3600">
                <a:solidFill>
                  <a:srgbClr val="747474"/>
                </a:solidFill>
              </a:defRPr>
            </a:lvl5pPr>
          </a:lstStyle>
          <a:p>
            <a:r>
              <a:t>Nivel de texto 1</a:t>
            </a:r>
          </a:p>
          <a:p>
            <a:pPr lvl="1"/>
            <a:r>
              <a:t>Nivel de texto 2</a:t>
            </a:r>
          </a:p>
          <a:p>
            <a:pPr lvl="2"/>
            <a:r>
              <a:t>Nivel de texto 3</a:t>
            </a:r>
          </a:p>
          <a:p>
            <a:pPr lvl="3"/>
            <a:r>
              <a:t>Nivel de texto 4</a:t>
            </a:r>
          </a:p>
          <a:p>
            <a:pPr lvl="4"/>
            <a:r>
              <a:t>Nivel de texto 5</a:t>
            </a:r>
          </a:p>
        </p:txBody>
      </p:sp>
      <p:sp>
        <p:nvSpPr>
          <p:cNvPr id="153" name="Número de diapositiva"/>
          <p:cNvSpPr txBox="1">
            <a:spLocks noGrp="1"/>
          </p:cNvSpPr>
          <p:nvPr>
            <p:ph type="sldNum" sz="quarter" idx="2"/>
          </p:nvPr>
        </p:nvSpPr>
        <p:spPr>
          <a:xfrm>
            <a:off x="20329146" y="12942938"/>
            <a:ext cx="409779" cy="415875"/>
          </a:xfrm>
          <a:prstGeom prst="rect">
            <a:avLst/>
          </a:prstGeom>
        </p:spPr>
        <p:txBody>
          <a:bodyPr lIns="71437" tIns="71437" rIns="71437" bIns="71437"/>
          <a:lstStyle>
            <a:lvl1pPr algn="r" defTabSz="821531"/>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60" name="– Juan Pérez"/>
          <p:cNvSpPr txBox="1">
            <a:spLocks noGrp="1"/>
          </p:cNvSpPr>
          <p:nvPr>
            <p:ph type="body" sz="quarter" idx="21"/>
          </p:nvPr>
        </p:nvSpPr>
        <p:spPr>
          <a:xfrm>
            <a:off x="4833937" y="8947546"/>
            <a:ext cx="14716126" cy="698501"/>
          </a:xfrm>
          <a:prstGeom prst="rect">
            <a:avLst/>
          </a:prstGeom>
        </p:spPr>
        <p:txBody>
          <a:bodyPr lIns="71437" tIns="71437" rIns="71437" bIns="71437">
            <a:spAutoFit/>
          </a:bodyPr>
          <a:lstStyle>
            <a:lvl1pPr marL="0" indent="0" algn="ctr" defTabSz="642937">
              <a:lnSpc>
                <a:spcPct val="100000"/>
              </a:lnSpc>
              <a:spcBef>
                <a:spcPts val="0"/>
              </a:spcBef>
              <a:buSzTx/>
              <a:buNone/>
              <a:defRPr sz="3600">
                <a:latin typeface="Helvetica Neue Medium"/>
                <a:ea typeface="Helvetica Neue Medium"/>
                <a:cs typeface="Helvetica Neue Medium"/>
                <a:sym typeface="Helvetica Neue Medium"/>
              </a:defRPr>
            </a:lvl1pPr>
          </a:lstStyle>
          <a:p>
            <a:r>
              <a:t>– Juan Pérez</a:t>
            </a:r>
          </a:p>
        </p:txBody>
      </p:sp>
      <p:sp>
        <p:nvSpPr>
          <p:cNvPr id="161" name="“Escribe una cita aquí”"/>
          <p:cNvSpPr txBox="1">
            <a:spLocks noGrp="1"/>
          </p:cNvSpPr>
          <p:nvPr>
            <p:ph type="body" sz="quarter" idx="22"/>
          </p:nvPr>
        </p:nvSpPr>
        <p:spPr>
          <a:xfrm>
            <a:off x="4833937" y="6034881"/>
            <a:ext cx="14716126" cy="1003301"/>
          </a:xfrm>
          <a:prstGeom prst="rect">
            <a:avLst/>
          </a:prstGeom>
        </p:spPr>
        <p:txBody>
          <a:bodyPr lIns="71437" tIns="71437" rIns="71437" bIns="71437" anchor="ctr">
            <a:spAutoFit/>
          </a:bodyPr>
          <a:lstStyle>
            <a:lvl1pPr marL="0" indent="0" algn="ctr" defTabSz="642937">
              <a:lnSpc>
                <a:spcPct val="100000"/>
              </a:lnSpc>
              <a:spcBef>
                <a:spcPts val="3300"/>
              </a:spcBef>
              <a:buSzTx/>
              <a:buNone/>
              <a:defRPr sz="5600">
                <a:solidFill>
                  <a:srgbClr val="747474"/>
                </a:solidFill>
                <a:latin typeface="Helvetica Neue Light"/>
                <a:ea typeface="Helvetica Neue Light"/>
                <a:cs typeface="Helvetica Neue Light"/>
                <a:sym typeface="Helvetica Neue Light"/>
              </a:defRPr>
            </a:lvl1pPr>
          </a:lstStyle>
          <a:p>
            <a:r>
              <a:t>“Escribe una cita aquí”</a:t>
            </a:r>
          </a:p>
        </p:txBody>
      </p:sp>
      <p:sp>
        <p:nvSpPr>
          <p:cNvPr id="162" name="Número de diapositiva"/>
          <p:cNvSpPr txBox="1">
            <a:spLocks noGrp="1"/>
          </p:cNvSpPr>
          <p:nvPr>
            <p:ph type="sldNum" sz="quarter" idx="2"/>
          </p:nvPr>
        </p:nvSpPr>
        <p:spPr>
          <a:xfrm>
            <a:off x="20329146" y="12942938"/>
            <a:ext cx="409779" cy="415875"/>
          </a:xfrm>
          <a:prstGeom prst="rect">
            <a:avLst/>
          </a:prstGeom>
        </p:spPr>
        <p:txBody>
          <a:bodyPr lIns="71437" tIns="71437" rIns="71437" bIns="71437"/>
          <a:lstStyle>
            <a:lvl1pPr algn="r" defTabSz="821531"/>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y subtítulo">
    <p:bg>
      <p:bgPr>
        <a:solidFill>
          <a:srgbClr val="222222"/>
        </a:solidFill>
        <a:effectLst/>
      </p:bgPr>
    </p:bg>
    <p:spTree>
      <p:nvGrpSpPr>
        <p:cNvPr id="1" name=""/>
        <p:cNvGrpSpPr/>
        <p:nvPr/>
      </p:nvGrpSpPr>
      <p:grpSpPr>
        <a:xfrm>
          <a:off x="0" y="0"/>
          <a:ext cx="0" cy="0"/>
          <a:chOff x="0" y="0"/>
          <a:chExt cx="0" cy="0"/>
        </a:xfrm>
      </p:grpSpPr>
      <p:sp>
        <p:nvSpPr>
          <p:cNvPr id="169" name="Texto del título"/>
          <p:cNvSpPr txBox="1">
            <a:spLocks noGrp="1"/>
          </p:cNvSpPr>
          <p:nvPr>
            <p:ph type="title"/>
          </p:nvPr>
        </p:nvSpPr>
        <p:spPr>
          <a:xfrm>
            <a:off x="762000" y="9042400"/>
            <a:ext cx="22860000" cy="3810000"/>
          </a:xfrm>
          <a:prstGeom prst="rect">
            <a:avLst/>
          </a:prstGeom>
        </p:spPr>
        <p:txBody>
          <a:bodyPr/>
          <a:lstStyle>
            <a:lvl1pPr defTabSz="825500">
              <a:defRPr sz="30300" b="0" cap="all" spc="0">
                <a:solidFill>
                  <a:srgbClr val="34A5DA"/>
                </a:solidFill>
                <a:latin typeface="DIN Condensed Bold"/>
                <a:ea typeface="DIN Condensed Bold"/>
                <a:cs typeface="DIN Condensed Bold"/>
                <a:sym typeface="DIN Condensed Bold"/>
              </a:defRPr>
            </a:lvl1pPr>
          </a:lstStyle>
          <a:p>
            <a:r>
              <a:t>Texto del título</a:t>
            </a:r>
          </a:p>
        </p:txBody>
      </p:sp>
      <p:sp>
        <p:nvSpPr>
          <p:cNvPr id="170" name="Nivel de texto 1…"/>
          <p:cNvSpPr txBox="1">
            <a:spLocks noGrp="1"/>
          </p:cNvSpPr>
          <p:nvPr>
            <p:ph type="body" sz="quarter" idx="1"/>
          </p:nvPr>
        </p:nvSpPr>
        <p:spPr>
          <a:xfrm>
            <a:off x="762000" y="5994400"/>
            <a:ext cx="22860000" cy="2540000"/>
          </a:xfrm>
          <a:prstGeom prst="rect">
            <a:avLst/>
          </a:prstGeom>
        </p:spPr>
        <p:txBody>
          <a:bodyPr anchor="b"/>
          <a:lstStyle>
            <a:lvl1pPr marL="0" indent="0" defTabSz="825500">
              <a:lnSpc>
                <a:spcPct val="80000"/>
              </a:lnSpc>
              <a:spcBef>
                <a:spcPts val="3200"/>
              </a:spcBef>
              <a:buSzTx/>
              <a:buNone/>
              <a:defRPr sz="7700" cap="all">
                <a:solidFill>
                  <a:srgbClr val="A6AAA9"/>
                </a:solidFill>
                <a:latin typeface="DIN Alternate Bold"/>
                <a:ea typeface="DIN Alternate Bold"/>
                <a:cs typeface="DIN Alternate Bold"/>
                <a:sym typeface="DIN Alternate Bold"/>
              </a:defRPr>
            </a:lvl1pPr>
            <a:lvl2pPr marL="0" indent="0" defTabSz="825500">
              <a:lnSpc>
                <a:spcPct val="80000"/>
              </a:lnSpc>
              <a:spcBef>
                <a:spcPts val="3200"/>
              </a:spcBef>
              <a:buSzTx/>
              <a:buNone/>
              <a:defRPr sz="7700" cap="all">
                <a:solidFill>
                  <a:srgbClr val="A6AAA9"/>
                </a:solidFill>
                <a:latin typeface="DIN Alternate Bold"/>
                <a:ea typeface="DIN Alternate Bold"/>
                <a:cs typeface="DIN Alternate Bold"/>
                <a:sym typeface="DIN Alternate Bold"/>
              </a:defRPr>
            </a:lvl2pPr>
            <a:lvl3pPr marL="0" indent="0" defTabSz="825500">
              <a:lnSpc>
                <a:spcPct val="80000"/>
              </a:lnSpc>
              <a:spcBef>
                <a:spcPts val="3200"/>
              </a:spcBef>
              <a:buSzTx/>
              <a:buNone/>
              <a:defRPr sz="7700" cap="all">
                <a:solidFill>
                  <a:srgbClr val="A6AAA9"/>
                </a:solidFill>
                <a:latin typeface="DIN Alternate Bold"/>
                <a:ea typeface="DIN Alternate Bold"/>
                <a:cs typeface="DIN Alternate Bold"/>
                <a:sym typeface="DIN Alternate Bold"/>
              </a:defRPr>
            </a:lvl3pPr>
            <a:lvl4pPr marL="0" indent="0" defTabSz="825500">
              <a:lnSpc>
                <a:spcPct val="80000"/>
              </a:lnSpc>
              <a:spcBef>
                <a:spcPts val="3200"/>
              </a:spcBef>
              <a:buSzTx/>
              <a:buNone/>
              <a:defRPr sz="7700" cap="all">
                <a:solidFill>
                  <a:srgbClr val="A6AAA9"/>
                </a:solidFill>
                <a:latin typeface="DIN Alternate Bold"/>
                <a:ea typeface="DIN Alternate Bold"/>
                <a:cs typeface="DIN Alternate Bold"/>
                <a:sym typeface="DIN Alternate Bold"/>
              </a:defRPr>
            </a:lvl4pPr>
            <a:lvl5pPr marL="0" indent="0" defTabSz="825500">
              <a:lnSpc>
                <a:spcPct val="80000"/>
              </a:lnSpc>
              <a:spcBef>
                <a:spcPts val="3200"/>
              </a:spcBef>
              <a:buSzTx/>
              <a:buNone/>
              <a:defRPr sz="7700" cap="all">
                <a:solidFill>
                  <a:srgbClr val="A6AAA9"/>
                </a:solidFill>
                <a:latin typeface="DIN Alternate Bold"/>
                <a:ea typeface="DIN Alternate Bold"/>
                <a:cs typeface="DIN Alternate Bold"/>
                <a:sym typeface="DIN Alternate Bold"/>
              </a:defRPr>
            </a:lvl5pPr>
          </a:lstStyle>
          <a:p>
            <a:r>
              <a:t>Nivel de texto 1</a:t>
            </a:r>
          </a:p>
          <a:p>
            <a:pPr lvl="1"/>
            <a:r>
              <a:t>Nivel de texto 2</a:t>
            </a:r>
          </a:p>
          <a:p>
            <a:pPr lvl="2"/>
            <a:r>
              <a:t>Nivel de texto 3</a:t>
            </a:r>
          </a:p>
          <a:p>
            <a:pPr lvl="3"/>
            <a:r>
              <a:t>Nivel de texto 4</a:t>
            </a:r>
          </a:p>
          <a:p>
            <a:pPr lvl="4"/>
            <a:r>
              <a:t>Nivel de texto 5</a:t>
            </a:r>
          </a:p>
        </p:txBody>
      </p:sp>
      <p:sp>
        <p:nvSpPr>
          <p:cNvPr id="171" name="Número de diapositiva"/>
          <p:cNvSpPr txBox="1">
            <a:spLocks noGrp="1"/>
          </p:cNvSpPr>
          <p:nvPr>
            <p:ph type="sldNum" sz="quarter" idx="2"/>
          </p:nvPr>
        </p:nvSpPr>
        <p:spPr>
          <a:xfrm>
            <a:off x="23063200" y="609600"/>
            <a:ext cx="553195" cy="635000"/>
          </a:xfrm>
          <a:prstGeom prst="rect">
            <a:avLst/>
          </a:prstGeom>
        </p:spPr>
        <p:txBody>
          <a:bodyPr anchor="t"/>
          <a:lstStyle>
            <a:lvl1pPr algn="r" defTabSz="825500">
              <a:lnSpc>
                <a:spcPct val="80000"/>
              </a:lnSpc>
              <a:defRPr sz="3600">
                <a:solidFill>
                  <a:srgbClr val="838787"/>
                </a:solidFill>
                <a:latin typeface="DIN Alternate Bold"/>
                <a:ea typeface="DIN Alternate Bold"/>
                <a:cs typeface="DIN Alternate Bold"/>
                <a:sym typeface="DIN Alternate Bold"/>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ernativa">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diapositiva"/>
          <p:cNvSpPr txBox="1">
            <a:spLocks noGrp="1"/>
          </p:cNvSpPr>
          <p:nvPr>
            <p:ph type="title" hasCustomPrompt="1"/>
          </p:nvPr>
        </p:nvSpPr>
        <p:spPr>
          <a:xfrm>
            <a:off x="1206500" y="1270000"/>
            <a:ext cx="9779000" cy="5882273"/>
          </a:xfrm>
          <a:prstGeom prst="rect">
            <a:avLst/>
          </a:prstGeom>
        </p:spPr>
        <p:txBody>
          <a:bodyPr anchor="b"/>
          <a:lstStyle/>
          <a:p>
            <a:r>
              <a:t>Título de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diapositiva"/>
          <p:cNvSpPr txBox="1">
            <a:spLocks noGrp="1"/>
          </p:cNvSpPr>
          <p:nvPr>
            <p:ph type="title" hasCustomPrompt="1"/>
          </p:nvPr>
        </p:nvSpPr>
        <p:spPr>
          <a:prstGeom prst="rect">
            <a:avLst/>
          </a:prstGeom>
        </p:spPr>
        <p:txBody>
          <a:bodyPr/>
          <a:lstStyle/>
          <a:p>
            <a:r>
              <a:t>Título de diapositiva</a:t>
            </a:r>
          </a:p>
        </p:txBody>
      </p:sp>
      <p:sp>
        <p:nvSpPr>
          <p:cNvPr id="43"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44"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en viñeta de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en viñeta de diapositiva</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diapositiva"/>
          <p:cNvSpPr txBox="1">
            <a:spLocks noGrp="1"/>
          </p:cNvSpPr>
          <p:nvPr>
            <p:ph type="title" hasCustomPrompt="1"/>
          </p:nvPr>
        </p:nvSpPr>
        <p:spPr>
          <a:xfrm>
            <a:off x="1206500" y="1079500"/>
            <a:ext cx="9779000" cy="1435100"/>
          </a:xfrm>
          <a:prstGeom prst="rect">
            <a:avLst/>
          </a:prstGeom>
        </p:spPr>
        <p:txBody>
          <a:bodyPr/>
          <a:lstStyle/>
          <a:p>
            <a:r>
              <a:t>Título de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ólo título">
    <p:spTree>
      <p:nvGrpSpPr>
        <p:cNvPr id="1" name=""/>
        <p:cNvGrpSpPr/>
        <p:nvPr/>
      </p:nvGrpSpPr>
      <p:grpSpPr>
        <a:xfrm>
          <a:off x="0" y="0"/>
          <a:ext cx="0" cy="0"/>
          <a:chOff x="0" y="0"/>
          <a:chExt cx="0" cy="0"/>
        </a:xfrm>
      </p:grpSpPr>
      <p:sp>
        <p:nvSpPr>
          <p:cNvPr id="79" name="Título de diapositiva"/>
          <p:cNvSpPr txBox="1">
            <a:spLocks noGrp="1"/>
          </p:cNvSpPr>
          <p:nvPr>
            <p:ph type="title" hasCustomPrompt="1"/>
          </p:nvPr>
        </p:nvSpPr>
        <p:spPr>
          <a:xfrm>
            <a:off x="1206500" y="1079500"/>
            <a:ext cx="21971000" cy="1434949"/>
          </a:xfrm>
          <a:prstGeom prst="rect">
            <a:avLst/>
          </a:prstGeom>
        </p:spPr>
        <p:txBody>
          <a:bodyPr/>
          <a:lstStyle/>
          <a:p>
            <a:r>
              <a:t>Título de diapositiva</a:t>
            </a:r>
          </a:p>
        </p:txBody>
      </p:sp>
      <p:sp>
        <p:nvSpPr>
          <p:cNvPr id="80" name="Subtítulo de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de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en viñeta de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Rectángulo"/>
          <p:cNvSpPr/>
          <p:nvPr/>
        </p:nvSpPr>
        <p:spPr>
          <a:xfrm>
            <a:off x="-524" y="0"/>
            <a:ext cx="24385047" cy="13716001"/>
          </a:xfrm>
          <a:prstGeom prst="rect">
            <a:avLst/>
          </a:prstGeom>
          <a:solidFill>
            <a:srgbClr val="041A83">
              <a:alpha val="86114"/>
            </a:srgbClr>
          </a:solidFill>
          <a:ln w="12700">
            <a:miter lim="400000"/>
          </a:ln>
        </p:spPr>
        <p:txBody>
          <a:bodyPr lIns="50800" tIns="50800" rIns="50800" bIns="50800" anchor="ctr"/>
          <a:lstStyle/>
          <a:p>
            <a:pPr defTabSz="825500">
              <a:lnSpc>
                <a:spcPct val="80000"/>
              </a:lnSpc>
              <a:defRPr sz="4000" cap="all">
                <a:solidFill>
                  <a:srgbClr val="942193"/>
                </a:solidFill>
                <a:latin typeface="DIN Condensed Bold"/>
                <a:ea typeface="DIN Condensed Bold"/>
                <a:cs typeface="DIN Condensed Bold"/>
                <a:sym typeface="DIN Condensed Bold"/>
              </a:defRPr>
            </a:pPr>
            <a:endParaRPr/>
          </a:p>
        </p:txBody>
      </p:sp>
      <p:sp>
        <p:nvSpPr>
          <p:cNvPr id="181" name="LAS ENFERMEDADES  DEL CORAZON"/>
          <p:cNvSpPr txBox="1">
            <a:spLocks noGrp="1"/>
          </p:cNvSpPr>
          <p:nvPr>
            <p:ph type="title"/>
          </p:nvPr>
        </p:nvSpPr>
        <p:spPr>
          <a:xfrm>
            <a:off x="0" y="4477340"/>
            <a:ext cx="24385047" cy="9238659"/>
          </a:xfrm>
          <a:prstGeom prst="rect">
            <a:avLst/>
          </a:prstGeom>
        </p:spPr>
        <p:txBody>
          <a:bodyPr>
            <a:normAutofit fontScale="90000"/>
          </a:bodyPr>
          <a:lstStyle/>
          <a:p>
            <a:pPr>
              <a:defRPr sz="25600">
                <a:solidFill>
                  <a:srgbClr val="FFFFFF"/>
                </a:solidFill>
                <a:latin typeface="American Captain"/>
                <a:ea typeface="American Captain"/>
                <a:cs typeface="American Captain"/>
                <a:sym typeface="American Captain"/>
              </a:defRPr>
            </a:pPr>
            <a:r>
              <a:rPr dirty="0"/>
              <a:t>LAS ENFERMEDADES </a:t>
            </a:r>
            <a:br>
              <a:rPr dirty="0"/>
            </a:br>
            <a:r>
              <a:rPr dirty="0"/>
              <a:t>DEL CORAZON</a:t>
            </a:r>
          </a:p>
        </p:txBody>
      </p:sp>
      <p:sp>
        <p:nvSpPr>
          <p:cNvPr id="182" name="ESTUDIO BIBLICO"/>
          <p:cNvSpPr txBox="1">
            <a:spLocks noGrp="1"/>
          </p:cNvSpPr>
          <p:nvPr>
            <p:ph type="body" sz="quarter" idx="1"/>
          </p:nvPr>
        </p:nvSpPr>
        <p:spPr>
          <a:xfrm>
            <a:off x="762000" y="1424016"/>
            <a:ext cx="22860000" cy="2540001"/>
          </a:xfrm>
          <a:prstGeom prst="rect">
            <a:avLst/>
          </a:prstGeom>
        </p:spPr>
        <p:txBody>
          <a:bodyPr/>
          <a:lstStyle>
            <a:lvl1pPr>
              <a:defRPr sz="14200">
                <a:solidFill>
                  <a:srgbClr val="FFFFFF"/>
                </a:solidFill>
                <a:latin typeface="Chasing Embers"/>
                <a:ea typeface="Chasing Embers"/>
                <a:cs typeface="Chasing Embers"/>
                <a:sym typeface="Chasing Embers"/>
              </a:defRPr>
            </a:lvl1pPr>
          </a:lstStyle>
          <a:p>
            <a:r>
              <a:t>ESTUDIO BIBLICO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20"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21" name="La palabra “Juzgar” viene del griego Krino y tiene por significado: Evaluar, juzgar, condenar (dependiendo de sus contextos)"/>
          <p:cNvSpPr txBox="1"/>
          <p:nvPr/>
        </p:nvSpPr>
        <p:spPr>
          <a:xfrm>
            <a:off x="6921145" y="3610382"/>
            <a:ext cx="15235105" cy="803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10000">
                <a:solidFill>
                  <a:srgbClr val="FFFFFF"/>
                </a:solidFill>
                <a:latin typeface="Lobster"/>
                <a:ea typeface="Lobster"/>
                <a:cs typeface="Lobster"/>
                <a:sym typeface="Lobster"/>
              </a:defRPr>
            </a:pPr>
            <a:r>
              <a:t>La palabra “Juzgar” viene del griego Krino y tiene por significado: </a:t>
            </a:r>
            <a:r>
              <a:rPr>
                <a:solidFill>
                  <a:schemeClr val="accent4">
                    <a:hueOff val="-858837"/>
                    <a:lumOff val="-9791"/>
                  </a:schemeClr>
                </a:solidFill>
              </a:rPr>
              <a:t>Evaluar, juzgar, condenar</a:t>
            </a:r>
            <a:r>
              <a:t> (dependiendo de sus contextos)</a:t>
            </a:r>
          </a:p>
        </p:txBody>
      </p:sp>
      <p:sp>
        <p:nvSpPr>
          <p:cNvPr id="222" name="¿que significa juzgar?"/>
          <p:cNvSpPr txBox="1"/>
          <p:nvPr/>
        </p:nvSpPr>
        <p:spPr>
          <a:xfrm>
            <a:off x="2928607" y="337277"/>
            <a:ext cx="8636394"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¿que significa juzgar?</a:t>
            </a:r>
          </a:p>
        </p:txBody>
      </p:sp>
      <p:pic>
        <p:nvPicPr>
          <p:cNvPr id="223" name="pngocean.com.png" descr="pngocean.com.png"/>
          <p:cNvPicPr>
            <a:picLocks noChangeAspect="1"/>
          </p:cNvPicPr>
          <p:nvPr/>
        </p:nvPicPr>
        <p:blipFill>
          <a:blip r:embed="rId2">
            <a:alphaModFix amt="88437"/>
          </a:blip>
          <a:stretch>
            <a:fillRect/>
          </a:stretch>
        </p:blipFill>
        <p:spPr>
          <a:xfrm>
            <a:off x="-2700526" y="5937273"/>
            <a:ext cx="11142399" cy="11142399"/>
          </a:xfrm>
          <a:prstGeom prst="rect">
            <a:avLst/>
          </a:prstGeom>
          <a:ln w="12700">
            <a:miter lim="400000"/>
          </a:ln>
          <a:effectLst>
            <a:outerShdw blurRad="508000" dist="114525" dir="2926714" rotWithShape="0">
              <a:srgbClr val="000000">
                <a:alpha val="46406"/>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25"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26" name="Deuteronomio 1:16-17"/>
          <p:cNvSpPr txBox="1"/>
          <p:nvPr/>
        </p:nvSpPr>
        <p:spPr>
          <a:xfrm>
            <a:off x="3156501" y="337277"/>
            <a:ext cx="7953567"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Deuteronomio 1:16-17</a:t>
            </a:r>
          </a:p>
        </p:txBody>
      </p:sp>
      <p:pic>
        <p:nvPicPr>
          <p:cNvPr id="227"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28" name="“16 Además, en aquel tiempo les di a sus jueces la siguiente orden: “Atiendan todos los litigios entre sus hermanos, y juzguen con imparcialidad, tanto a los israelitas como a los extranjeros. 17 No sean parciales en el juicio; consideren de igual manera"/>
          <p:cNvSpPr txBox="1"/>
          <p:nvPr/>
        </p:nvSpPr>
        <p:spPr>
          <a:xfrm>
            <a:off x="1266630" y="2564970"/>
            <a:ext cx="20840755" cy="873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6800">
                <a:solidFill>
                  <a:srgbClr val="FFFFFF"/>
                </a:solidFill>
                <a:latin typeface="Lobster"/>
                <a:ea typeface="Lobster"/>
                <a:cs typeface="Lobster"/>
                <a:sym typeface="Lobster"/>
              </a:defRPr>
            </a:pPr>
            <a:r>
              <a:t>“</a:t>
            </a:r>
            <a:r>
              <a:rPr baseline="31999"/>
              <a:t>16 </a:t>
            </a:r>
            <a:r>
              <a:t>Además, en aquel tiempo les di a sus jueces la siguiente orden: “Atiendan todos los litigios entre sus hermanos, y juzguen con imparcialidad, tanto a los israelitas como a los extranjeros. </a:t>
            </a:r>
            <a:r>
              <a:rPr baseline="31999"/>
              <a:t>17 </a:t>
            </a:r>
            <a:r>
              <a:t>No sean parciales en el juicio; consideren de igual manera la causa de los débiles y la de los poderosos. No se dejen intimidar por nadie, porque el juicio es de Dios. Los casos que no sean capaces de resolver, tráiganmelos, que yo los atenderé.”?”</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28"/>
                                        </p:tgtEl>
                                        <p:attrNameLst>
                                          <p:attrName>style.visibility</p:attrName>
                                        </p:attrNameLst>
                                      </p:cBhvr>
                                      <p:to>
                                        <p:strVal val="visible"/>
                                      </p:to>
                                    </p:set>
                                    <p:animEffect transition="in" filter="fade">
                                      <p:cBhvr>
                                        <p:cTn id="7" dur="1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30"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31" name="Deuteronomio 1:16-17"/>
          <p:cNvSpPr txBox="1"/>
          <p:nvPr/>
        </p:nvSpPr>
        <p:spPr>
          <a:xfrm>
            <a:off x="3156501" y="337277"/>
            <a:ext cx="7953567"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Deuteronomio 1:16-17</a:t>
            </a:r>
          </a:p>
        </p:txBody>
      </p:sp>
      <p:pic>
        <p:nvPicPr>
          <p:cNvPr id="232"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33" name="“16 Además, en aquel tiempo les di a sus jueces la siguiente orden: “Atiendan todos los litigios entre sus hermanos, y juzguen con imparcialidad, tanto a los israelitas como a los extranjeros. 17 No sean parciales en el juicio; consideren de igual manera"/>
          <p:cNvSpPr txBox="1"/>
          <p:nvPr/>
        </p:nvSpPr>
        <p:spPr>
          <a:xfrm>
            <a:off x="1266630" y="2564970"/>
            <a:ext cx="20840755" cy="873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6800">
                <a:solidFill>
                  <a:srgbClr val="FFFFFF"/>
                </a:solidFill>
                <a:latin typeface="Lobster"/>
                <a:ea typeface="Lobster"/>
                <a:cs typeface="Lobster"/>
                <a:sym typeface="Lobster"/>
              </a:defRPr>
            </a:pPr>
            <a:r>
              <a:t>“</a:t>
            </a:r>
            <a:r>
              <a:rPr baseline="31999"/>
              <a:t>16 </a:t>
            </a:r>
            <a:r>
              <a:t>Además, en aquel tiempo </a:t>
            </a:r>
            <a:r>
              <a:rPr>
                <a:solidFill>
                  <a:srgbClr val="00FDFF"/>
                </a:solidFill>
              </a:rPr>
              <a:t>les di a sus jueces</a:t>
            </a:r>
            <a:r>
              <a:t> la siguiente orden: “Atiendan todos los litigios entre sus hermanos, y juzguen con imparcialidad, tanto a los israelitas como a los extranjeros. </a:t>
            </a:r>
            <a:r>
              <a:rPr baseline="31999"/>
              <a:t>17 </a:t>
            </a:r>
            <a:r>
              <a:t>No sean parciales en el juicio; consideren de igual manera la causa de los débiles y la de los poderosos. No se dejen intimidar por nadie, porque el juicio es de Dios. Los casos que no sean capaces de resolver, tráiganmelos, que yo los atenderé.”?”</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35"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36" name="Deuteronomio 1:16-17"/>
          <p:cNvSpPr txBox="1"/>
          <p:nvPr/>
        </p:nvSpPr>
        <p:spPr>
          <a:xfrm>
            <a:off x="3156501" y="337277"/>
            <a:ext cx="7953567"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Deuteronomio 1:16-17</a:t>
            </a:r>
          </a:p>
        </p:txBody>
      </p:sp>
      <p:pic>
        <p:nvPicPr>
          <p:cNvPr id="237"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38" name="“16 Además, en aquel tiempo les di a sus jueces la siguiente orden: “Atiendan todos los litigios entre sus hermanos, y juzguen con imparcialidad, tanto a los israelitas como a los extranjeros. 17 No sean parciales en el juicio; consideren de igual manera"/>
          <p:cNvSpPr txBox="1"/>
          <p:nvPr/>
        </p:nvSpPr>
        <p:spPr>
          <a:xfrm>
            <a:off x="1266630" y="2564970"/>
            <a:ext cx="20840755" cy="873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6800">
                <a:solidFill>
                  <a:srgbClr val="FFFFFF"/>
                </a:solidFill>
                <a:latin typeface="Lobster"/>
                <a:ea typeface="Lobster"/>
                <a:cs typeface="Lobster"/>
                <a:sym typeface="Lobster"/>
              </a:defRPr>
            </a:pPr>
            <a:r>
              <a:t>“</a:t>
            </a:r>
            <a:r>
              <a:rPr baseline="31999"/>
              <a:t>16 </a:t>
            </a:r>
            <a:r>
              <a:t>Además, en aquel tiempo </a:t>
            </a:r>
            <a:r>
              <a:rPr>
                <a:solidFill>
                  <a:srgbClr val="00FDFF"/>
                </a:solidFill>
              </a:rPr>
              <a:t>les di a sus jueces</a:t>
            </a:r>
            <a:r>
              <a:t> la siguiente orden: “Atiendan todos los litigios entre sus hermanos, </a:t>
            </a:r>
            <a:r>
              <a:rPr>
                <a:solidFill>
                  <a:srgbClr val="00FDFF"/>
                </a:solidFill>
              </a:rPr>
              <a:t>y juzguen con imparcialidad</a:t>
            </a:r>
            <a:r>
              <a:t>, tanto a los israelitas como a los extranjeros. </a:t>
            </a:r>
            <a:r>
              <a:rPr baseline="31999"/>
              <a:t>17 </a:t>
            </a:r>
            <a:r>
              <a:t>No sean parciales en el juicio; consideren de igual manera la causa de los débiles y la de los poderosos. No se dejen intimidar por nadie, porque el juicio es de Dios. Los casos que no sean capaces de resolver, tráiganmelos, que yo los atenderé.”?”</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0" name="El Nuevo Testamento SI nos enseña que debemos juzgar ciertos asuntos"/>
          <p:cNvSpPr txBox="1">
            <a:spLocks noGrp="1"/>
          </p:cNvSpPr>
          <p:nvPr>
            <p:ph type="body" idx="22"/>
          </p:nvPr>
        </p:nvSpPr>
        <p:spPr>
          <a:xfrm>
            <a:off x="2937967" y="2151062"/>
            <a:ext cx="15025585" cy="9413876"/>
          </a:xfrm>
          <a:prstGeom prst="rect">
            <a:avLst/>
          </a:prstGeom>
        </p:spPr>
        <p:txBody>
          <a:bodyPr/>
          <a:lstStyle/>
          <a:p>
            <a:pPr marR="466129" defTabSz="632221">
              <a:spcBef>
                <a:spcPts val="0"/>
              </a:spcBef>
              <a:defRPr sz="13900">
                <a:solidFill>
                  <a:srgbClr val="FFFFFF"/>
                </a:solidFill>
                <a:latin typeface="Lobster"/>
                <a:ea typeface="Lobster"/>
                <a:cs typeface="Lobster"/>
                <a:sym typeface="Lobster"/>
              </a:defRPr>
            </a:pPr>
            <a:r>
              <a:t>El Nuevo Testamento </a:t>
            </a:r>
            <a:r>
              <a:rPr sz="17300">
                <a:solidFill>
                  <a:schemeClr val="accent4">
                    <a:hueOff val="-858837"/>
                    <a:lumOff val="-9791"/>
                  </a:schemeClr>
                </a:solidFill>
                <a:latin typeface="American Captain"/>
                <a:ea typeface="American Captain"/>
                <a:cs typeface="American Captain"/>
                <a:sym typeface="American Captain"/>
              </a:rPr>
              <a:t>SI</a:t>
            </a:r>
            <a:r>
              <a:t> nos enseña que debemos juzgar ciertos asuntos</a:t>
            </a:r>
          </a:p>
        </p:txBody>
      </p:sp>
      <p:pic>
        <p:nvPicPr>
          <p:cNvPr id="241" name="pngocean.com (1).png" descr="pngocean.com (1).png"/>
          <p:cNvPicPr>
            <a:picLocks noChangeAspect="1"/>
          </p:cNvPicPr>
          <p:nvPr/>
        </p:nvPicPr>
        <p:blipFill>
          <a:blip r:embed="rId2"/>
          <a:stretch>
            <a:fillRect/>
          </a:stretch>
        </p:blipFill>
        <p:spPr>
          <a:xfrm>
            <a:off x="17751643"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40"/>
                                        </p:tgtEl>
                                        <p:attrNameLst>
                                          <p:attrName>style.visibility</p:attrName>
                                        </p:attrNameLst>
                                      </p:cBhvr>
                                      <p:to>
                                        <p:strVal val="visible"/>
                                      </p:to>
                                    </p:set>
                                    <p:anim calcmode="lin" valueType="num">
                                      <p:cBhvr>
                                        <p:cTn id="7" dur="1250" fill="hold"/>
                                        <p:tgtEl>
                                          <p:spTgt spid="240"/>
                                        </p:tgtEl>
                                        <p:attrNameLst>
                                          <p:attrName>ppt_x</p:attrName>
                                        </p:attrNameLst>
                                      </p:cBhvr>
                                      <p:tavLst>
                                        <p:tav tm="0">
                                          <p:val>
                                            <p:strVal val="#ppt_x"/>
                                          </p:val>
                                        </p:tav>
                                        <p:tav tm="100000">
                                          <p:val>
                                            <p:strVal val="#ppt_x"/>
                                          </p:val>
                                        </p:tav>
                                      </p:tavLst>
                                    </p:anim>
                                    <p:anim calcmode="lin" valueType="num">
                                      <p:cBhvr>
                                        <p:cTn id="8" dur="1250" fill="hold"/>
                                        <p:tgtEl>
                                          <p:spTgt spid="2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43"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44" name="lucas 7:41-43"/>
          <p:cNvSpPr txBox="1"/>
          <p:nvPr/>
        </p:nvSpPr>
        <p:spPr>
          <a:xfrm>
            <a:off x="4623809" y="337277"/>
            <a:ext cx="5018952"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lucas 7:41-43</a:t>
            </a:r>
          </a:p>
        </p:txBody>
      </p:sp>
      <p:pic>
        <p:nvPicPr>
          <p:cNvPr id="245"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46" name="“Dos hombres le debían dinero a cierto prestamista. Uno le debía quinientas monedas de plata, y el otro cincuenta. 42 Como no tenían con qué pagarle, les perdonó la deuda a los dos. Ahora bien, ¿cuál de los dos lo amará más? Supongo que aquel a quien más"/>
          <p:cNvSpPr txBox="1"/>
          <p:nvPr/>
        </p:nvSpPr>
        <p:spPr>
          <a:xfrm>
            <a:off x="1425557" y="2934831"/>
            <a:ext cx="20488135" cy="845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7500">
                <a:solidFill>
                  <a:srgbClr val="FFFFFF"/>
                </a:solidFill>
                <a:latin typeface="Lobster"/>
                <a:ea typeface="Lobster"/>
                <a:cs typeface="Lobster"/>
                <a:sym typeface="Lobster"/>
              </a:defRPr>
            </a:pPr>
            <a:r>
              <a:t>“Dos hombres le debían dinero a cierto prestamista. Uno le debía quinientas monedas de plata, y el otro cincuenta. </a:t>
            </a:r>
            <a:r>
              <a:rPr baseline="31999"/>
              <a:t>42 </a:t>
            </a:r>
            <a:r>
              <a:t>Como no tenían con qué pagarle, les perdonó la deuda a los dos. Ahora bien, ¿cuál de los dos lo amará más? Supongo que aquel a quien más le perdonó—contestó Simón. </a:t>
            </a:r>
          </a:p>
          <a:p>
            <a:pPr marR="331470" algn="l" defTabSz="449580">
              <a:defRPr sz="7500" u="sng">
                <a:solidFill>
                  <a:srgbClr val="FFFFFF"/>
                </a:solidFill>
                <a:latin typeface="Lobster"/>
                <a:ea typeface="Lobster"/>
                <a:cs typeface="Lobster"/>
                <a:sym typeface="Lobster"/>
              </a:defRPr>
            </a:pPr>
            <a:r>
              <a:rPr u="none"/>
              <a:t>Has juzgado bien—le dijo Jesús.”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6"/>
                                        </p:tgtEl>
                                        <p:attrNameLst>
                                          <p:attrName>style.visibility</p:attrName>
                                        </p:attrNameLst>
                                      </p:cBhvr>
                                      <p:to>
                                        <p:strVal val="visible"/>
                                      </p:to>
                                    </p:set>
                                    <p:animEffect transition="in" filter="fade">
                                      <p:cBhvr>
                                        <p:cTn id="7" dur="1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48"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49" name="lucas 7:41-43"/>
          <p:cNvSpPr txBox="1"/>
          <p:nvPr/>
        </p:nvSpPr>
        <p:spPr>
          <a:xfrm>
            <a:off x="4623809" y="337277"/>
            <a:ext cx="5018952"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lucas 7:41-43</a:t>
            </a:r>
          </a:p>
        </p:txBody>
      </p:sp>
      <p:pic>
        <p:nvPicPr>
          <p:cNvPr id="250"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pic>
        <p:nvPicPr>
          <p:cNvPr id="251" name="LOGO LA FLORIDA.png" descr="LOGO LA FLORIDA.png"/>
          <p:cNvPicPr>
            <a:picLocks noChangeAspect="1"/>
          </p:cNvPicPr>
          <p:nvPr/>
        </p:nvPicPr>
        <p:blipFill>
          <a:blip r:embed="rId3"/>
          <a:stretch>
            <a:fillRect/>
          </a:stretch>
        </p:blipFill>
        <p:spPr>
          <a:xfrm>
            <a:off x="954495" y="154200"/>
            <a:ext cx="1788555" cy="1788554"/>
          </a:xfrm>
          <a:prstGeom prst="rect">
            <a:avLst/>
          </a:prstGeom>
          <a:ln w="12700">
            <a:miter lim="400000"/>
          </a:ln>
        </p:spPr>
      </p:pic>
      <p:sp>
        <p:nvSpPr>
          <p:cNvPr id="252" name="“Dos hombres le debían dinero a cierto prestamista. Uno le debía quinientas monedas de plata, y el otro cincuenta. 42 Como no tenían con qué pagarle, les perdonó la deuda a los dos. Ahora bien, ¿cuál de los dos lo amará más? Supongo que aquel a quien más"/>
          <p:cNvSpPr txBox="1"/>
          <p:nvPr/>
        </p:nvSpPr>
        <p:spPr>
          <a:xfrm>
            <a:off x="1425557" y="2934831"/>
            <a:ext cx="20488135" cy="845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7500">
                <a:solidFill>
                  <a:srgbClr val="FFFFFF"/>
                </a:solidFill>
                <a:latin typeface="Lobster"/>
                <a:ea typeface="Lobster"/>
                <a:cs typeface="Lobster"/>
                <a:sym typeface="Lobster"/>
              </a:defRPr>
            </a:pPr>
            <a:r>
              <a:t>“Dos hombres le debían dinero a cierto prestamista. Uno le debía quinientas monedas de plata, y el otro cincuenta. </a:t>
            </a:r>
            <a:r>
              <a:rPr baseline="31999"/>
              <a:t>42 </a:t>
            </a:r>
            <a:r>
              <a:t>Como no tenían con qué pagarle, les perdonó la deuda a los dos. Ahora bien, ¿cuál de los dos lo amará más? Supongo que aquel a quien más le perdonó—contestó Simón. </a:t>
            </a:r>
          </a:p>
          <a:p>
            <a:pPr marR="331470" algn="l" defTabSz="449580">
              <a:defRPr sz="7500" u="sng">
                <a:solidFill>
                  <a:srgbClr val="FFFFFF"/>
                </a:solidFill>
                <a:latin typeface="Lobster"/>
                <a:ea typeface="Lobster"/>
                <a:cs typeface="Lobster"/>
                <a:sym typeface="Lobster"/>
              </a:defRPr>
            </a:pPr>
            <a:r>
              <a:rPr>
                <a:solidFill>
                  <a:srgbClr val="00FDFF"/>
                </a:solidFill>
              </a:rPr>
              <a:t>Has juzgado bien</a:t>
            </a:r>
            <a:r>
              <a:rPr u="none"/>
              <a:t>—le dijo Jesús.”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54"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55" name="lucas 12.57"/>
          <p:cNvSpPr txBox="1"/>
          <p:nvPr/>
        </p:nvSpPr>
        <p:spPr>
          <a:xfrm>
            <a:off x="3258901" y="337277"/>
            <a:ext cx="416155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lucas 12.57</a:t>
            </a:r>
          </a:p>
        </p:txBody>
      </p:sp>
      <p:pic>
        <p:nvPicPr>
          <p:cNvPr id="256"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57" name="“¿Por qué no juzgan por ustedes mismo lo que es justo?"/>
          <p:cNvSpPr txBox="1"/>
          <p:nvPr/>
        </p:nvSpPr>
        <p:spPr>
          <a:xfrm>
            <a:off x="1266630" y="4876016"/>
            <a:ext cx="20488135"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13500">
                <a:solidFill>
                  <a:srgbClr val="73FDFF"/>
                </a:solidFill>
                <a:latin typeface="Lobster"/>
                <a:ea typeface="Lobster"/>
                <a:cs typeface="Lobster"/>
                <a:sym typeface="Lobster"/>
              </a:defRPr>
            </a:pPr>
            <a:r>
              <a:t>“¿Por qué no juzgan por ustedes mismo lo que es justo?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7"/>
                                        </p:tgtEl>
                                        <p:attrNameLst>
                                          <p:attrName>style.visibility</p:attrName>
                                        </p:attrNameLst>
                                      </p:cBhvr>
                                      <p:to>
                                        <p:strVal val="visible"/>
                                      </p:to>
                                    </p:set>
                                    <p:animEffect transition="in" filter="fade">
                                      <p:cBhvr>
                                        <p:cTn id="7" dur="1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59"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60" name="1 corintios 10:14-16"/>
          <p:cNvSpPr txBox="1"/>
          <p:nvPr/>
        </p:nvSpPr>
        <p:spPr>
          <a:xfrm>
            <a:off x="3539902" y="337277"/>
            <a:ext cx="7186766"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corintios 10:14-16</a:t>
            </a:r>
          </a:p>
        </p:txBody>
      </p:sp>
      <p:pic>
        <p:nvPicPr>
          <p:cNvPr id="261"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62" name="““…Como a sensatos os hablo; juzgad vosotros lo que digo. La copa de bendición que bendecimos, ¿no es la comunión de la sangre de Cristo? El pan que partimos, ¿no es la comunión del cuerpo de Cristo?”"/>
          <p:cNvSpPr txBox="1"/>
          <p:nvPr/>
        </p:nvSpPr>
        <p:spPr>
          <a:xfrm>
            <a:off x="1425557" y="3525381"/>
            <a:ext cx="20488135" cy="727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000">
                <a:solidFill>
                  <a:srgbClr val="FFFFFF"/>
                </a:solidFill>
                <a:latin typeface="Lobster"/>
                <a:ea typeface="Lobster"/>
                <a:cs typeface="Lobster"/>
                <a:sym typeface="Lobster"/>
              </a:defRPr>
            </a:pPr>
            <a:r>
              <a:t>““…Como a sensatos os hablo; juzgad vosotros lo que digo. La copa de bendición que bendecimos, ¿no es la comunión de la sangre de Cristo? El pan que partimos, ¿no es la comunión del cuerpo de Cristo?”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62"/>
                                        </p:tgtEl>
                                        <p:attrNameLst>
                                          <p:attrName>style.visibility</p:attrName>
                                        </p:attrNameLst>
                                      </p:cBhvr>
                                      <p:to>
                                        <p:strVal val="visible"/>
                                      </p:to>
                                    </p:set>
                                    <p:anim calcmode="lin" valueType="num">
                                      <p:cBhvr>
                                        <p:cTn id="7" dur="1500" fill="hold"/>
                                        <p:tgtEl>
                                          <p:spTgt spid="262"/>
                                        </p:tgtEl>
                                        <p:attrNameLst>
                                          <p:attrName>ppt_x</p:attrName>
                                        </p:attrNameLst>
                                      </p:cBhvr>
                                      <p:tavLst>
                                        <p:tav tm="0">
                                          <p:val>
                                            <p:strVal val="#ppt_x"/>
                                          </p:val>
                                        </p:tav>
                                        <p:tav tm="100000">
                                          <p:val>
                                            <p:strVal val="#ppt_x"/>
                                          </p:val>
                                        </p:tav>
                                      </p:tavLst>
                                    </p:anim>
                                    <p:anim calcmode="lin" valueType="num">
                                      <p:cBhvr>
                                        <p:cTn id="8" dur="1500" fill="hold"/>
                                        <p:tgtEl>
                                          <p:spTgt spid="2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64"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65" name="1 corintios 10:14-16"/>
          <p:cNvSpPr txBox="1"/>
          <p:nvPr/>
        </p:nvSpPr>
        <p:spPr>
          <a:xfrm>
            <a:off x="3539902" y="337277"/>
            <a:ext cx="7186766"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corintios 10:14-16</a:t>
            </a:r>
          </a:p>
        </p:txBody>
      </p:sp>
      <p:pic>
        <p:nvPicPr>
          <p:cNvPr id="266"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67" name="““…Como a sensatos os hablo; juzgad vosotros lo que digo. La copa de bendición que bendecimos, ¿no es la comunión de la sangre de Cristo? El pan que partimos, ¿no es la comunión del cuerpo de Cristo?”"/>
          <p:cNvSpPr txBox="1"/>
          <p:nvPr/>
        </p:nvSpPr>
        <p:spPr>
          <a:xfrm>
            <a:off x="1425557" y="3525381"/>
            <a:ext cx="20488135" cy="727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000">
                <a:solidFill>
                  <a:srgbClr val="FFFFFF"/>
                </a:solidFill>
                <a:latin typeface="Lobster"/>
                <a:ea typeface="Lobster"/>
                <a:cs typeface="Lobster"/>
                <a:sym typeface="Lobster"/>
              </a:defRPr>
            </a:pPr>
            <a:r>
              <a:t>““…Como a sensatos os hablo; </a:t>
            </a:r>
            <a:r>
              <a:rPr u="sng">
                <a:solidFill>
                  <a:srgbClr val="00FDFF"/>
                </a:solidFill>
              </a:rPr>
              <a:t>juzgad vosotros lo que digo</a:t>
            </a:r>
            <a:r>
              <a:rPr>
                <a:solidFill>
                  <a:srgbClr val="00FDFF"/>
                </a:solidFill>
              </a:rPr>
              <a:t>.</a:t>
            </a:r>
            <a:r>
              <a:t> La copa de bendición que bendecimos, ¿no es la comunión de la sangre de Cristo? El pan que partimos, ¿no es la comunión del cuerpo de Cristo?”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4" name="justice-2071539_1920.jpg" descr="justice-2071539_1920.jpg"/>
          <p:cNvPicPr>
            <a:picLocks noGrp="1" noChangeAspect="1"/>
          </p:cNvPicPr>
          <p:nvPr>
            <p:ph type="pic" idx="21"/>
          </p:nvPr>
        </p:nvPicPr>
        <p:blipFill>
          <a:blip r:embed="rId2"/>
          <a:srcRect/>
          <a:stretch>
            <a:fillRect/>
          </a:stretch>
        </p:blipFill>
        <p:spPr>
          <a:xfrm>
            <a:off x="2492701" y="-3108114"/>
            <a:ext cx="19398418" cy="14558918"/>
          </a:xfrm>
          <a:prstGeom prst="rect">
            <a:avLst/>
          </a:prstGeom>
        </p:spPr>
      </p:pic>
      <p:sp>
        <p:nvSpPr>
          <p:cNvPr id="185" name="¿podemos juzgar?"/>
          <p:cNvSpPr txBox="1">
            <a:spLocks noGrp="1"/>
          </p:cNvSpPr>
          <p:nvPr>
            <p:ph type="title"/>
          </p:nvPr>
        </p:nvSpPr>
        <p:spPr>
          <a:xfrm>
            <a:off x="1662272" y="11237763"/>
            <a:ext cx="10562274" cy="2393157"/>
          </a:xfrm>
          <a:prstGeom prst="rect">
            <a:avLst/>
          </a:prstGeom>
        </p:spPr>
        <p:txBody>
          <a:bodyPr/>
          <a:lstStyle>
            <a:lvl1pPr>
              <a:defRPr sz="11000">
                <a:solidFill>
                  <a:srgbClr val="FFFFFF"/>
                </a:solidFill>
                <a:latin typeface="American Captain"/>
                <a:ea typeface="American Captain"/>
                <a:cs typeface="American Captain"/>
                <a:sym typeface="American Captain"/>
              </a:defRPr>
            </a:lvl1pPr>
          </a:lstStyle>
          <a:p>
            <a:r>
              <a:t>¿podemos juzgar?</a:t>
            </a:r>
          </a:p>
        </p:txBody>
      </p:sp>
      <p:sp>
        <p:nvSpPr>
          <p:cNvPr id="186" name="César Morales"/>
          <p:cNvSpPr txBox="1">
            <a:spLocks noGrp="1"/>
          </p:cNvSpPr>
          <p:nvPr>
            <p:ph type="body" sz="quarter" idx="1"/>
          </p:nvPr>
        </p:nvSpPr>
        <p:spPr>
          <a:prstGeom prst="rect">
            <a:avLst/>
          </a:prstGeom>
        </p:spPr>
        <p:txBody>
          <a:bodyPr/>
          <a:lstStyle>
            <a:lvl1pPr>
              <a:defRPr>
                <a:solidFill>
                  <a:srgbClr val="FFFFFF"/>
                </a:solidFill>
              </a:defRPr>
            </a:lvl1pPr>
          </a:lstStyle>
          <a:p>
            <a:r>
              <a:t>César Morales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69" name="jueces-brita.jpg" descr="jueces-brita.jpg"/>
          <p:cNvPicPr>
            <a:picLocks noChangeAspect="1"/>
          </p:cNvPicPr>
          <p:nvPr/>
        </p:nvPicPr>
        <p:blipFill>
          <a:blip r:embed="rId2"/>
          <a:stretch>
            <a:fillRect/>
          </a:stretch>
        </p:blipFill>
        <p:spPr>
          <a:xfrm>
            <a:off x="-41389" y="-5486796"/>
            <a:ext cx="24466778" cy="16627753"/>
          </a:xfrm>
          <a:prstGeom prst="rect">
            <a:avLst/>
          </a:prstGeom>
          <a:ln w="12700">
            <a:miter lim="400000"/>
          </a:ln>
        </p:spPr>
      </p:pic>
      <p:sp>
        <p:nvSpPr>
          <p:cNvPr id="270" name="El N.T. enseña que esta bien tener cortes"/>
          <p:cNvSpPr txBox="1">
            <a:spLocks noGrp="1"/>
          </p:cNvSpPr>
          <p:nvPr>
            <p:ph type="title" idx="4294967295"/>
          </p:nvPr>
        </p:nvSpPr>
        <p:spPr>
          <a:xfrm>
            <a:off x="0" y="11322843"/>
            <a:ext cx="24384000" cy="2393157"/>
          </a:xfrm>
          <a:prstGeom prst="rect">
            <a:avLst/>
          </a:prstGeom>
        </p:spPr>
        <p:txBody>
          <a:bodyPr lIns="71437" tIns="71437" rIns="71437" bIns="71437" anchor="ctr">
            <a:normAutofit/>
          </a:bodyPr>
          <a:lstStyle>
            <a:lvl1pPr algn="r" defTabSz="821531">
              <a:lnSpc>
                <a:spcPct val="100000"/>
              </a:lnSpc>
              <a:defRPr sz="11000" b="0" spc="0">
                <a:solidFill>
                  <a:srgbClr val="FFFFFF"/>
                </a:solidFill>
                <a:latin typeface="Lobster"/>
                <a:ea typeface="Lobster"/>
                <a:cs typeface="Lobster"/>
                <a:sym typeface="Lobster"/>
              </a:defRPr>
            </a:lvl1pPr>
          </a:lstStyle>
          <a:p>
            <a:r>
              <a:rPr dirty="0"/>
              <a:t>El N.T. </a:t>
            </a:r>
            <a:r>
              <a:rPr dirty="0" err="1"/>
              <a:t>enseña</a:t>
            </a:r>
            <a:r>
              <a:rPr dirty="0"/>
              <a:t> que </a:t>
            </a:r>
            <a:r>
              <a:rPr dirty="0" err="1"/>
              <a:t>esta</a:t>
            </a:r>
            <a:r>
              <a:rPr dirty="0"/>
              <a:t> bien </a:t>
            </a:r>
            <a:r>
              <a:rPr dirty="0" err="1"/>
              <a:t>tener</a:t>
            </a:r>
            <a:r>
              <a:rPr dirty="0"/>
              <a:t> </a:t>
            </a:r>
            <a:r>
              <a:rPr dirty="0" err="1"/>
              <a:t>cortes</a:t>
            </a:r>
            <a:endParaRPr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72"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73" name="romanos 13:1-3"/>
          <p:cNvSpPr txBox="1"/>
          <p:nvPr/>
        </p:nvSpPr>
        <p:spPr>
          <a:xfrm>
            <a:off x="4337640" y="337277"/>
            <a:ext cx="559129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romanos 13:1-3</a:t>
            </a:r>
          </a:p>
        </p:txBody>
      </p:sp>
      <p:pic>
        <p:nvPicPr>
          <p:cNvPr id="274"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75" name="“Todos deben someterse a las autoridades públicas, pues no hay autoridad que Dios no haya dispuesto, así que las que existen fueron establecidas por él. 2 Por lo tanto, todo el que se opone a la autoridad se rebela contra lo que Dios ha instituido. Los q"/>
          <p:cNvSpPr txBox="1"/>
          <p:nvPr/>
        </p:nvSpPr>
        <p:spPr>
          <a:xfrm>
            <a:off x="1175814" y="2743199"/>
            <a:ext cx="20488135" cy="822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6400">
                <a:solidFill>
                  <a:srgbClr val="FFFFFF"/>
                </a:solidFill>
                <a:latin typeface="Lobster"/>
                <a:ea typeface="Lobster"/>
                <a:cs typeface="Lobster"/>
                <a:sym typeface="Lobster"/>
              </a:defRPr>
            </a:pPr>
            <a:r>
              <a:t>“Todos deben someterse a las autoridades públicas, pues no hay autoridad que Dios no haya dispuesto, así que las que existen fueron establecidas por él. </a:t>
            </a:r>
            <a:r>
              <a:rPr baseline="31999"/>
              <a:t>2 </a:t>
            </a:r>
            <a:r>
              <a:t>Por lo tanto, todo el que se opone a la autoridad se rebela contra lo que Dios ha instituido. Los que así proceden recibirán castigo. </a:t>
            </a:r>
            <a:r>
              <a:rPr baseline="31999"/>
              <a:t>3 </a:t>
            </a:r>
            <a:r>
              <a:t>Porque los gobernantes no están para infundir terror a los que hacen lo bueno sino a los que hacen lo malo. ¿Quieres librarte del miedo a la autoridad? Haz lo bueno, y tendrás su aprobación,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75"/>
                                        </p:tgtEl>
                                        <p:attrNameLst>
                                          <p:attrName>style.visibility</p:attrName>
                                        </p:attrNameLst>
                                      </p:cBhvr>
                                      <p:to>
                                        <p:strVal val="visible"/>
                                      </p:to>
                                    </p:set>
                                    <p:animEffect transition="in" filter="fade">
                                      <p:cBhvr>
                                        <p:cTn id="7" dur="1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77"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78" name="romanos 13:13"/>
          <p:cNvSpPr txBox="1"/>
          <p:nvPr/>
        </p:nvSpPr>
        <p:spPr>
          <a:xfrm>
            <a:off x="4462493" y="337277"/>
            <a:ext cx="5341583"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romanos 13:13</a:t>
            </a:r>
          </a:p>
        </p:txBody>
      </p:sp>
      <p:pic>
        <p:nvPicPr>
          <p:cNvPr id="279"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80" name="“Todos deben someterse a las autoridades públicas, pues no hay autoridad que Dios no haya dispuesto, así que las que existen fueron establecidas por él. 2 Por lo tanto, todo el que se opone a la autoridad se rebela contra lo que Dios ha instituido. Los q"/>
          <p:cNvSpPr txBox="1"/>
          <p:nvPr/>
        </p:nvSpPr>
        <p:spPr>
          <a:xfrm>
            <a:off x="1175814" y="2743199"/>
            <a:ext cx="20488135" cy="822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6400">
                <a:solidFill>
                  <a:srgbClr val="FFFFFF"/>
                </a:solidFill>
                <a:latin typeface="Lobster"/>
                <a:ea typeface="Lobster"/>
                <a:cs typeface="Lobster"/>
                <a:sym typeface="Lobster"/>
              </a:defRPr>
            </a:pPr>
            <a:r>
              <a:t>“Todos </a:t>
            </a:r>
            <a:r>
              <a:rPr u="sng">
                <a:solidFill>
                  <a:srgbClr val="00FDFF"/>
                </a:solidFill>
              </a:rPr>
              <a:t>deben someterse a las autoridades públicas</a:t>
            </a:r>
            <a:r>
              <a:t>, pues no hay autoridad que Dios no haya dispuesto, así que las que existen fueron establecidas por él. </a:t>
            </a:r>
            <a:r>
              <a:rPr baseline="31999"/>
              <a:t>2 </a:t>
            </a:r>
            <a:r>
              <a:t>Por lo tanto, todo el que se opone a la autoridad se rebela contra lo que Dios ha instituido. Los que así proceden recibirán castigo. </a:t>
            </a:r>
            <a:r>
              <a:rPr baseline="31999"/>
              <a:t>3 </a:t>
            </a:r>
            <a:r>
              <a:t>Porque los gobernantes no están para infundir terror a los que hacen lo bueno sino a los que hacen lo malo. ¿Quieres librarte del miedo a la autoridad? Haz lo bueno, y tendrás su aprobación,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82"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83" name="1 pedro 2:13-14"/>
          <p:cNvSpPr txBox="1"/>
          <p:nvPr/>
        </p:nvSpPr>
        <p:spPr>
          <a:xfrm>
            <a:off x="4384045" y="337277"/>
            <a:ext cx="5498479"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pedro 2:13-14</a:t>
            </a:r>
          </a:p>
        </p:txBody>
      </p:sp>
      <p:pic>
        <p:nvPicPr>
          <p:cNvPr id="284"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85" name="“13 Sométanse por causa del Señor a toda autoridad humana, ya sea al rey como suprema autoridad, 14 o a los gobernadores que él envía para castigar a los que hacen el mal y reconocer a los que hacen el bien”"/>
          <p:cNvSpPr txBox="1"/>
          <p:nvPr/>
        </p:nvSpPr>
        <p:spPr>
          <a:xfrm>
            <a:off x="1175814" y="3155950"/>
            <a:ext cx="20488135" cy="740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200">
                <a:solidFill>
                  <a:srgbClr val="FFFFFF"/>
                </a:solidFill>
                <a:latin typeface="Lobster"/>
                <a:ea typeface="Lobster"/>
                <a:cs typeface="Lobster"/>
                <a:sym typeface="Lobster"/>
              </a:defRPr>
            </a:pPr>
            <a:r>
              <a:t>“</a:t>
            </a:r>
            <a:r>
              <a:rPr baseline="31999"/>
              <a:t>13 </a:t>
            </a:r>
            <a:r>
              <a:t>Sométanse por causa del Señor a toda autoridad humana, ya sea al rey como suprema autoridad, </a:t>
            </a:r>
            <a:r>
              <a:rPr baseline="31999"/>
              <a:t>14 </a:t>
            </a:r>
            <a:r>
              <a:t>o a los gobernadores que él envía para castigar a los que hacen el mal y reconocer a los que hacen el bien”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85"/>
                                        </p:tgtEl>
                                        <p:attrNameLst>
                                          <p:attrName>style.visibility</p:attrName>
                                        </p:attrNameLst>
                                      </p:cBhvr>
                                      <p:to>
                                        <p:strVal val="visible"/>
                                      </p:to>
                                    </p:set>
                                    <p:anim calcmode="lin" valueType="num">
                                      <p:cBhvr>
                                        <p:cTn id="7" dur="1500" fill="hold"/>
                                        <p:tgtEl>
                                          <p:spTgt spid="285"/>
                                        </p:tgtEl>
                                        <p:attrNameLst>
                                          <p:attrName>ppt_x</p:attrName>
                                        </p:attrNameLst>
                                      </p:cBhvr>
                                      <p:tavLst>
                                        <p:tav tm="0">
                                          <p:val>
                                            <p:strVal val="#ppt_x"/>
                                          </p:val>
                                        </p:tav>
                                        <p:tav tm="100000">
                                          <p:val>
                                            <p:strVal val="#ppt_x"/>
                                          </p:val>
                                        </p:tav>
                                      </p:tavLst>
                                    </p:anim>
                                    <p:anim calcmode="lin" valueType="num">
                                      <p:cBhvr>
                                        <p:cTn id="8" dur="1500" fill="hold"/>
                                        <p:tgtEl>
                                          <p:spTgt spid="2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87"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88" name="1 pedro 2:13-14"/>
          <p:cNvSpPr txBox="1"/>
          <p:nvPr/>
        </p:nvSpPr>
        <p:spPr>
          <a:xfrm>
            <a:off x="4384045" y="337277"/>
            <a:ext cx="5498479"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pedro 2:13-14</a:t>
            </a:r>
          </a:p>
        </p:txBody>
      </p:sp>
      <p:pic>
        <p:nvPicPr>
          <p:cNvPr id="289"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90" name="“13 Sométanse por causa del Señor a toda autoridad humana, ya sea al rey como suprema autoridad, 14 o a los gobernadores que él envía para castigar a los que hacen el mal y reconocer a los que hacen el bien”"/>
          <p:cNvSpPr txBox="1"/>
          <p:nvPr/>
        </p:nvSpPr>
        <p:spPr>
          <a:xfrm>
            <a:off x="1175814" y="3155950"/>
            <a:ext cx="20488135" cy="740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200">
                <a:solidFill>
                  <a:srgbClr val="FFFFFF"/>
                </a:solidFill>
                <a:latin typeface="Lobster"/>
                <a:ea typeface="Lobster"/>
                <a:cs typeface="Lobster"/>
                <a:sym typeface="Lobster"/>
              </a:defRPr>
            </a:pPr>
            <a:r>
              <a:t>“</a:t>
            </a:r>
            <a:r>
              <a:rPr baseline="31999"/>
              <a:t>13 </a:t>
            </a:r>
            <a:r>
              <a:t>Sométanse por causa del Señor </a:t>
            </a:r>
            <a:r>
              <a:rPr u="sng">
                <a:solidFill>
                  <a:srgbClr val="00FDFF"/>
                </a:solidFill>
              </a:rPr>
              <a:t>a toda autoridad humana, ya sea al rey como suprema autoridad, </a:t>
            </a:r>
            <a:r>
              <a:rPr u="sng" baseline="31999">
                <a:solidFill>
                  <a:srgbClr val="00FDFF"/>
                </a:solidFill>
              </a:rPr>
              <a:t>14 </a:t>
            </a:r>
            <a:r>
              <a:rPr u="sng">
                <a:solidFill>
                  <a:srgbClr val="00FDFF"/>
                </a:solidFill>
              </a:rPr>
              <a:t>o a los gobernadores</a:t>
            </a:r>
            <a:r>
              <a:rPr>
                <a:solidFill>
                  <a:srgbClr val="00FDFF"/>
                </a:solidFill>
              </a:rPr>
              <a:t> </a:t>
            </a:r>
            <a:r>
              <a:t>que él envía para castigar a los que hacen el mal y reconocer a los que hacen el bien”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92" name="¿En la iglesia podemos Juzgar?"/>
          <p:cNvSpPr txBox="1"/>
          <p:nvPr/>
        </p:nvSpPr>
        <p:spPr>
          <a:xfrm>
            <a:off x="6625994" y="3708399"/>
            <a:ext cx="17621676" cy="629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9500">
                <a:solidFill>
                  <a:srgbClr val="FFFFFF"/>
                </a:solidFill>
                <a:latin typeface="Lobster"/>
                <a:ea typeface="Lobster"/>
                <a:cs typeface="Lobster"/>
                <a:sym typeface="Lobster"/>
              </a:defRPr>
            </a:lvl1pPr>
          </a:lstStyle>
          <a:p>
            <a:r>
              <a:t>¿En la iglesia podemos Juzgar?</a:t>
            </a:r>
          </a:p>
        </p:txBody>
      </p:sp>
      <p:pic>
        <p:nvPicPr>
          <p:cNvPr id="293" name="pngocean.com.png" descr="pngocean.com.png"/>
          <p:cNvPicPr>
            <a:picLocks noChangeAspect="1"/>
          </p:cNvPicPr>
          <p:nvPr/>
        </p:nvPicPr>
        <p:blipFill>
          <a:blip r:embed="rId2">
            <a:alphaModFix amt="88437"/>
          </a:blip>
          <a:stretch>
            <a:fillRect/>
          </a:stretch>
        </p:blipFill>
        <p:spPr>
          <a:xfrm>
            <a:off x="-1" y="2079648"/>
            <a:ext cx="6625995" cy="11636352"/>
          </a:xfrm>
          <a:prstGeom prst="rect">
            <a:avLst/>
          </a:prstGeom>
          <a:ln w="12700">
            <a:miter lim="400000"/>
          </a:ln>
          <a:effectLst>
            <a:outerShdw blurRad="508000" dist="114525" dir="2926714" rotWithShape="0">
              <a:srgbClr val="000000">
                <a:alpha val="46406"/>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92"/>
                                        </p:tgtEl>
                                        <p:attrNameLst>
                                          <p:attrName>style.visibility</p:attrName>
                                        </p:attrNameLst>
                                      </p:cBhvr>
                                      <p:to>
                                        <p:strVal val="visible"/>
                                      </p:to>
                                    </p:set>
                                    <p:anim calcmode="lin" valueType="num">
                                      <p:cBhvr>
                                        <p:cTn id="7" dur="1000" fill="hold"/>
                                        <p:tgtEl>
                                          <p:spTgt spid="292"/>
                                        </p:tgtEl>
                                        <p:attrNameLst>
                                          <p:attrName>ppt_x</p:attrName>
                                        </p:attrNameLst>
                                      </p:cBhvr>
                                      <p:tavLst>
                                        <p:tav tm="0">
                                          <p:val>
                                            <p:strVal val="#ppt_x"/>
                                          </p:val>
                                        </p:tav>
                                        <p:tav tm="100000">
                                          <p:val>
                                            <p:strVal val="#ppt_x"/>
                                          </p:val>
                                        </p:tav>
                                      </p:tavLst>
                                    </p:anim>
                                    <p:anim calcmode="lin" valueType="num">
                                      <p:cBhvr>
                                        <p:cTn id="8" dur="1000" fill="hold"/>
                                        <p:tgtEl>
                                          <p:spTgt spid="2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95"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96" name="1 corintios 2:15"/>
          <p:cNvSpPr txBox="1"/>
          <p:nvPr/>
        </p:nvSpPr>
        <p:spPr>
          <a:xfrm>
            <a:off x="4284604" y="337277"/>
            <a:ext cx="5697361"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corintios 2:15</a:t>
            </a:r>
          </a:p>
        </p:txBody>
      </p:sp>
      <p:pic>
        <p:nvPicPr>
          <p:cNvPr id="297"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98" name="“15 En cambio, el que es espiritual lo juzga todo, aunque él mismo no está sujeto al juicio de nadie, ….”"/>
          <p:cNvSpPr txBox="1"/>
          <p:nvPr/>
        </p:nvSpPr>
        <p:spPr>
          <a:xfrm>
            <a:off x="1448261" y="4597400"/>
            <a:ext cx="18667211"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300">
                <a:solidFill>
                  <a:srgbClr val="FFFFFF"/>
                </a:solidFill>
                <a:latin typeface="Lobster"/>
                <a:ea typeface="Lobster"/>
                <a:cs typeface="Lobster"/>
                <a:sym typeface="Lobster"/>
              </a:defRPr>
            </a:pPr>
            <a:r>
              <a:t>“</a:t>
            </a:r>
            <a:r>
              <a:rPr baseline="31999"/>
              <a:t>15 </a:t>
            </a:r>
            <a:r>
              <a:t>En cambio, </a:t>
            </a:r>
            <a:r>
              <a:rPr>
                <a:solidFill>
                  <a:srgbClr val="00FDFF"/>
                </a:solidFill>
              </a:rPr>
              <a:t>el que es espiritual lo juzga todo</a:t>
            </a:r>
            <a:r>
              <a:t>, aunque él mismo no está sujeto al juicio de nadie, ….”</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8"/>
                                        </p:tgtEl>
                                        <p:attrNameLst>
                                          <p:attrName>style.visibility</p:attrName>
                                        </p:attrNameLst>
                                      </p:cBhvr>
                                      <p:to>
                                        <p:strVal val="visible"/>
                                      </p:to>
                                    </p:set>
                                    <p:animEffect transition="in" filter="fade">
                                      <p:cBhvr>
                                        <p:cTn id="7" dur="1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00"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01" name="1 corintios 5:12-13"/>
          <p:cNvSpPr txBox="1"/>
          <p:nvPr/>
        </p:nvSpPr>
        <p:spPr>
          <a:xfrm>
            <a:off x="3788504" y="337277"/>
            <a:ext cx="6689561"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corintios 5:12-13</a:t>
            </a:r>
          </a:p>
        </p:txBody>
      </p:sp>
      <p:pic>
        <p:nvPicPr>
          <p:cNvPr id="302"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03" name="“¿Acaso me toca a mí juzgar a los de afuera? ¿No son ustedes los que deben juzgar a los de adentro? 13 Dios juzgará a los de afuera. «Expulsen al malvado de entre ustedes.»”"/>
          <p:cNvSpPr txBox="1"/>
          <p:nvPr/>
        </p:nvSpPr>
        <p:spPr>
          <a:xfrm>
            <a:off x="1448261" y="3124199"/>
            <a:ext cx="18667211" cy="746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300">
                <a:solidFill>
                  <a:srgbClr val="FFFFFF"/>
                </a:solidFill>
                <a:latin typeface="Lobster"/>
                <a:ea typeface="Lobster"/>
                <a:cs typeface="Lobster"/>
                <a:sym typeface="Lobster"/>
              </a:defRPr>
            </a:pPr>
            <a:r>
              <a:t>“¿Acaso me toca a mí juzgar a los de afuera? </a:t>
            </a:r>
            <a:r>
              <a:rPr>
                <a:solidFill>
                  <a:srgbClr val="00FDFF"/>
                </a:solidFill>
              </a:rPr>
              <a:t>¿No son ustedes los que deben juzgar a los de adentro?</a:t>
            </a:r>
            <a:r>
              <a:t> </a:t>
            </a:r>
            <a:r>
              <a:rPr baseline="31999"/>
              <a:t>13 </a:t>
            </a:r>
            <a:r>
              <a:t>Dios juzgará a los de afuera. «Expulsen al malvado de entre ustedes.»”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3"/>
                                        </p:tgtEl>
                                        <p:attrNameLst>
                                          <p:attrName>style.visibility</p:attrName>
                                        </p:attrNameLst>
                                      </p:cBhvr>
                                      <p:to>
                                        <p:strVal val="visible"/>
                                      </p:to>
                                    </p:set>
                                    <p:animEffect transition="in" filter="fade">
                                      <p:cBhvr>
                                        <p:cTn id="7" dur="1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05"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06" name="1 corintios 6:1-5"/>
          <p:cNvSpPr txBox="1"/>
          <p:nvPr/>
        </p:nvSpPr>
        <p:spPr>
          <a:xfrm>
            <a:off x="4119422" y="337277"/>
            <a:ext cx="6027726"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1 corintios 6:1-5</a:t>
            </a:r>
          </a:p>
        </p:txBody>
      </p:sp>
      <p:pic>
        <p:nvPicPr>
          <p:cNvPr id="307"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08" name="“Si, pues, tenéis juicios sobre cosas de esta vida, ¿ponéis para juzgar a los que son de menor estima en la iglesia?  Para avergonzaros lo digo. ¿Pues qué, no hay entre vosotros sabio, ni aun uno, que pueda juzgar entre sus hermanos”."/>
          <p:cNvSpPr txBox="1"/>
          <p:nvPr/>
        </p:nvSpPr>
        <p:spPr>
          <a:xfrm>
            <a:off x="1448261" y="2387600"/>
            <a:ext cx="18667211" cy="894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300">
                <a:solidFill>
                  <a:srgbClr val="FFFFFF"/>
                </a:solidFill>
                <a:latin typeface="Lobster"/>
                <a:ea typeface="Lobster"/>
                <a:cs typeface="Lobster"/>
                <a:sym typeface="Lobster"/>
              </a:defRPr>
            </a:pPr>
            <a:r>
              <a:t>“Si, pues, tenéis juicios sobre cosas de esta vida, ¿ponéis para juzgar a los que son de menor estima en la iglesia?  Para avergonzaros lo digo. </a:t>
            </a:r>
            <a:r>
              <a:rPr u="sng">
                <a:solidFill>
                  <a:srgbClr val="73FDFF"/>
                </a:solidFill>
              </a:rPr>
              <a:t>¿Pues qué, no hay entre vosotros sabio, ni aun uno, que pueda juzgar entre sus hermanos”</a:t>
            </a:r>
            <a:r>
              <a: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8"/>
                                        </p:tgtEl>
                                        <p:attrNameLst>
                                          <p:attrName>style.visibility</p:attrName>
                                        </p:attrNameLst>
                                      </p:cBhvr>
                                      <p:to>
                                        <p:strVal val="visible"/>
                                      </p:to>
                                    </p:set>
                                    <p:animEffect transition="in" filter="fade">
                                      <p:cBhvr>
                                        <p:cTn id="7" dur="1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10" name="Lo que la Biblia, SI Prohibe"/>
          <p:cNvSpPr txBox="1">
            <a:spLocks noGrp="1"/>
          </p:cNvSpPr>
          <p:nvPr>
            <p:ph type="body" idx="22"/>
          </p:nvPr>
        </p:nvSpPr>
        <p:spPr>
          <a:xfrm>
            <a:off x="4954625" y="914373"/>
            <a:ext cx="15416429" cy="10925176"/>
          </a:xfrm>
          <a:prstGeom prst="rect">
            <a:avLst/>
          </a:prstGeom>
        </p:spPr>
        <p:txBody>
          <a:bodyPr/>
          <a:lstStyle>
            <a:lvl1pPr marR="466129" defTabSz="632221">
              <a:spcBef>
                <a:spcPts val="0"/>
              </a:spcBef>
              <a:defRPr sz="22600">
                <a:solidFill>
                  <a:srgbClr val="FFFFFF"/>
                </a:solidFill>
                <a:latin typeface="Lobster"/>
                <a:ea typeface="Lobster"/>
                <a:cs typeface="Lobster"/>
                <a:sym typeface="Lobster"/>
              </a:defRPr>
            </a:lvl1pPr>
          </a:lstStyle>
          <a:p>
            <a:r>
              <a:t>Lo que la Biblia, SI Prohibe</a:t>
            </a:r>
          </a:p>
        </p:txBody>
      </p:sp>
      <p:pic>
        <p:nvPicPr>
          <p:cNvPr id="311" name="pngocean.com (1).png" descr="pngocean.com (1).png"/>
          <p:cNvPicPr>
            <a:picLocks noChangeAspect="1"/>
          </p:cNvPicPr>
          <p:nvPr/>
        </p:nvPicPr>
        <p:blipFill>
          <a:blip r:embed="rId2"/>
          <a:stretch>
            <a:fillRect/>
          </a:stretch>
        </p:blipFill>
        <p:spPr>
          <a:xfrm>
            <a:off x="17751643" y="1930527"/>
            <a:ext cx="6350001" cy="11760201"/>
          </a:xfrm>
          <a:prstGeom prst="rect">
            <a:avLst/>
          </a:prstGeom>
          <a:ln w="12700">
            <a:miter lim="400000"/>
          </a:ln>
        </p:spPr>
      </p:pic>
      <p:sp>
        <p:nvSpPr>
          <p:cNvPr id="312" name="2"/>
          <p:cNvSpPr txBox="1"/>
          <p:nvPr/>
        </p:nvSpPr>
        <p:spPr>
          <a:xfrm>
            <a:off x="2260841" y="3385360"/>
            <a:ext cx="3418033" cy="9667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32221">
              <a:defRPr sz="60000">
                <a:solidFill>
                  <a:srgbClr val="76D6FF"/>
                </a:solidFill>
                <a:latin typeface="Lobster"/>
                <a:ea typeface="Lobster"/>
                <a:cs typeface="Lobster"/>
                <a:sym typeface="Lobster"/>
              </a:defRPr>
            </a:lvl1pPr>
          </a:lstStyle>
          <a:p>
            <a:r>
              <a:t>2</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12"/>
                                        </p:tgtEl>
                                        <p:attrNameLst>
                                          <p:attrName>style.visibility</p:attrName>
                                        </p:attrNameLst>
                                      </p:cBhvr>
                                      <p:to>
                                        <p:strVal val="visible"/>
                                      </p:to>
                                    </p:set>
                                    <p:anim calcmode="lin" valueType="num">
                                      <p:cBhvr>
                                        <p:cTn id="7" dur="3000" fill="hold"/>
                                        <p:tgtEl>
                                          <p:spTgt spid="312"/>
                                        </p:tgtEl>
                                        <p:attrNameLst>
                                          <p:attrName>ppt_x</p:attrName>
                                        </p:attrNameLst>
                                      </p:cBhvr>
                                      <p:tavLst>
                                        <p:tav tm="0">
                                          <p:val>
                                            <p:strVal val="#ppt_x"/>
                                          </p:val>
                                        </p:tav>
                                        <p:tav tm="100000">
                                          <p:val>
                                            <p:strVal val="#ppt_x"/>
                                          </p:val>
                                        </p:tav>
                                      </p:tavLst>
                                    </p:anim>
                                    <p:anim calcmode="lin" valueType="num">
                                      <p:cBhvr>
                                        <p:cTn id="8" dur="3000" fill="hold"/>
                                        <p:tgtEl>
                                          <p:spTgt spid="3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310"/>
                                        </p:tgtEl>
                                        <p:attrNameLst>
                                          <p:attrName>style.visibility</p:attrName>
                                        </p:attrNameLst>
                                      </p:cBhvr>
                                      <p:to>
                                        <p:strVal val="visible"/>
                                      </p:to>
                                    </p:set>
                                    <p:anim calcmode="lin" valueType="num">
                                      <p:cBhvr>
                                        <p:cTn id="13" dur="1250" fill="hold"/>
                                        <p:tgtEl>
                                          <p:spTgt spid="310"/>
                                        </p:tgtEl>
                                        <p:attrNameLst>
                                          <p:attrName>ppt_x</p:attrName>
                                        </p:attrNameLst>
                                      </p:cBhvr>
                                      <p:tavLst>
                                        <p:tav tm="0">
                                          <p:val>
                                            <p:strVal val="#ppt_x"/>
                                          </p:val>
                                        </p:tav>
                                        <p:tav tm="100000">
                                          <p:val>
                                            <p:strVal val="#ppt_x"/>
                                          </p:val>
                                        </p:tav>
                                      </p:tavLst>
                                    </p:anim>
                                    <p:anim calcmode="lin" valueType="num">
                                      <p:cBhvr>
                                        <p:cTn id="14" dur="1250" fill="hold"/>
                                        <p:tgtEl>
                                          <p:spTgt spid="3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2" animBg="1" advAuto="0"/>
      <p:bldP spid="31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188"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189" name="“No juzguen a nadie, para que nadie los juzgue a ustedes. 2 Porque tal como juzguen se les juzgará, y con la medida que midan a otros, se les medirá a ustedes.”"/>
          <p:cNvSpPr txBox="1"/>
          <p:nvPr/>
        </p:nvSpPr>
        <p:spPr>
          <a:xfrm>
            <a:off x="1675300" y="2838450"/>
            <a:ext cx="20274576" cy="803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10000">
                <a:solidFill>
                  <a:srgbClr val="FFFFFF"/>
                </a:solidFill>
                <a:latin typeface="Lobster"/>
                <a:ea typeface="Lobster"/>
                <a:cs typeface="Lobster"/>
                <a:sym typeface="Lobster"/>
              </a:defRPr>
            </a:pPr>
            <a:r>
              <a:t>“No juzguen a nadie, para que nadie los juzgue a ustedes. </a:t>
            </a:r>
            <a:r>
              <a:rPr baseline="31999"/>
              <a:t>2 </a:t>
            </a:r>
            <a:r>
              <a:t>Porque tal como juzguen se les juzgará, y con la medida que midan a otros, se les medirá a ustedes.”</a:t>
            </a:r>
          </a:p>
        </p:txBody>
      </p:sp>
      <p:sp>
        <p:nvSpPr>
          <p:cNvPr id="190" name="Mateo 7:1-2"/>
          <p:cNvSpPr txBox="1"/>
          <p:nvPr/>
        </p:nvSpPr>
        <p:spPr>
          <a:xfrm>
            <a:off x="3642159" y="337277"/>
            <a:ext cx="4212375"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Mateo 7:1-2</a:t>
            </a:r>
          </a:p>
        </p:txBody>
      </p:sp>
      <p:pic>
        <p:nvPicPr>
          <p:cNvPr id="191"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89"/>
                                        </p:tgtEl>
                                        <p:attrNameLst>
                                          <p:attrName>style.visibility</p:attrName>
                                        </p:attrNameLst>
                                      </p:cBhvr>
                                      <p:to>
                                        <p:strVal val="visible"/>
                                      </p:to>
                                    </p:set>
                                    <p:anim calcmode="lin" valueType="num">
                                      <p:cBhvr>
                                        <p:cTn id="7" dur="1500" fill="hold"/>
                                        <p:tgtEl>
                                          <p:spTgt spid="189"/>
                                        </p:tgtEl>
                                        <p:attrNameLst>
                                          <p:attrName>ppt_x</p:attrName>
                                        </p:attrNameLst>
                                      </p:cBhvr>
                                      <p:tavLst>
                                        <p:tav tm="0">
                                          <p:val>
                                            <p:strVal val="#ppt_x"/>
                                          </p:val>
                                        </p:tav>
                                        <p:tav tm="100000">
                                          <p:val>
                                            <p:strVal val="#ppt_x"/>
                                          </p:val>
                                        </p:tav>
                                      </p:tavLst>
                                    </p:anim>
                                    <p:anim calcmode="lin" valueType="num">
                                      <p:cBhvr>
                                        <p:cTn id="8" dur="1500" fill="hold"/>
                                        <p:tgtEl>
                                          <p:spTgt spid="1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14"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15" name="mateo 7:5"/>
          <p:cNvSpPr txBox="1"/>
          <p:nvPr/>
        </p:nvSpPr>
        <p:spPr>
          <a:xfrm>
            <a:off x="3306982" y="337277"/>
            <a:ext cx="361131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mateo 7:5</a:t>
            </a:r>
          </a:p>
        </p:txBody>
      </p:sp>
      <p:pic>
        <p:nvPicPr>
          <p:cNvPr id="316"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17" name="“¡Hipócrita! saca primero la viga de tu propio ojo, y entonces verás bien para sacar la paja del ojo de tu hermano”"/>
          <p:cNvSpPr txBox="1"/>
          <p:nvPr/>
        </p:nvSpPr>
        <p:spPr>
          <a:xfrm>
            <a:off x="1448261" y="4597400"/>
            <a:ext cx="18667211"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defRPr sz="9300">
                <a:solidFill>
                  <a:srgbClr val="FFFFFF"/>
                </a:solidFill>
                <a:latin typeface="Lobster"/>
                <a:ea typeface="Lobster"/>
                <a:cs typeface="Lobster"/>
                <a:sym typeface="Lobster"/>
              </a:defRPr>
            </a:lvl1pPr>
          </a:lstStyle>
          <a:p>
            <a:r>
              <a:t>“¡Hipócrita! saca primero la viga de tu propio ojo, y entonces verás bien para sacar la paja del ojo de tu hermano”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7"/>
                                        </p:tgtEl>
                                        <p:attrNameLst>
                                          <p:attrName>style.visibility</p:attrName>
                                        </p:attrNameLst>
                                      </p:cBhvr>
                                      <p:to>
                                        <p:strVal val="visible"/>
                                      </p:to>
                                    </p:set>
                                    <p:animEffect transition="in" filter="fade">
                                      <p:cBhvr>
                                        <p:cTn id="7" dur="1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19"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20" name="mateo 7:5"/>
          <p:cNvSpPr txBox="1"/>
          <p:nvPr/>
        </p:nvSpPr>
        <p:spPr>
          <a:xfrm>
            <a:off x="3306982" y="337277"/>
            <a:ext cx="361131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mateo 7:5</a:t>
            </a:r>
          </a:p>
        </p:txBody>
      </p:sp>
      <p:pic>
        <p:nvPicPr>
          <p:cNvPr id="321"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22" name="“¡Hipócrita! saca primero la viga de tu propio ojo, y entonces verás bien para sacar la paja del ojo de tu hermano”"/>
          <p:cNvSpPr txBox="1"/>
          <p:nvPr/>
        </p:nvSpPr>
        <p:spPr>
          <a:xfrm>
            <a:off x="1448261" y="4597400"/>
            <a:ext cx="18667211"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300">
                <a:solidFill>
                  <a:srgbClr val="FFFFFF"/>
                </a:solidFill>
                <a:latin typeface="Lobster"/>
                <a:ea typeface="Lobster"/>
                <a:cs typeface="Lobster"/>
                <a:sym typeface="Lobster"/>
              </a:defRPr>
            </a:pPr>
            <a:r>
              <a:t>“</a:t>
            </a:r>
            <a:r>
              <a:rPr u="sng">
                <a:solidFill>
                  <a:srgbClr val="73FDFF"/>
                </a:solidFill>
              </a:rPr>
              <a:t>¡Hipócrita!</a:t>
            </a:r>
            <a:r>
              <a:t> saca primero la viga de tu propio ojo, y entonces verás bien para sacar la paja del ojo de tu hermano”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24"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25" name="ROMANOS 2:17-24"/>
          <p:cNvSpPr txBox="1"/>
          <p:nvPr/>
        </p:nvSpPr>
        <p:spPr>
          <a:xfrm>
            <a:off x="3065811" y="337277"/>
            <a:ext cx="6182412"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ROMANOS 2:17-24</a:t>
            </a:r>
          </a:p>
        </p:txBody>
      </p:sp>
      <p:pic>
        <p:nvPicPr>
          <p:cNvPr id="326"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pic>
        <p:nvPicPr>
          <p:cNvPr id="327" name="LOGO LA FLORIDA.png" descr="LOGO LA FLORIDA.png"/>
          <p:cNvPicPr>
            <a:picLocks noChangeAspect="1"/>
          </p:cNvPicPr>
          <p:nvPr/>
        </p:nvPicPr>
        <p:blipFill>
          <a:blip r:embed="rId3"/>
          <a:stretch>
            <a:fillRect/>
          </a:stretch>
        </p:blipFill>
        <p:spPr>
          <a:xfrm>
            <a:off x="954495" y="154200"/>
            <a:ext cx="1788555" cy="1788554"/>
          </a:xfrm>
          <a:prstGeom prst="rect">
            <a:avLst/>
          </a:prstGeom>
          <a:ln w="12700">
            <a:miter lim="400000"/>
          </a:ln>
        </p:spPr>
      </p:pic>
      <p:sp>
        <p:nvSpPr>
          <p:cNvPr id="328" name="…Tú, pues, que enseñas a otro, ¿no te enseñas a ti mismo? Tú que predicas que no se ha de hurtar, ¿hurtas?…."/>
          <p:cNvSpPr txBox="1"/>
          <p:nvPr/>
        </p:nvSpPr>
        <p:spPr>
          <a:xfrm>
            <a:off x="1448261" y="4597400"/>
            <a:ext cx="19471692"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defRPr sz="9300">
                <a:solidFill>
                  <a:srgbClr val="FFFFFF"/>
                </a:solidFill>
                <a:latin typeface="Lobster"/>
                <a:ea typeface="Lobster"/>
                <a:cs typeface="Lobster"/>
                <a:sym typeface="Lobster"/>
              </a:defRPr>
            </a:lvl1pPr>
          </a:lstStyle>
          <a:p>
            <a:r>
              <a:t>…Tú, pues, que enseñas a otro, ¿no te enseñas a ti mismo? Tú que predicas que no se ha de hurtar, ¿hurtas?….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328"/>
                                        </p:tgtEl>
                                        <p:attrNameLst>
                                          <p:attrName>style.visibility</p:attrName>
                                        </p:attrNameLst>
                                      </p:cBhvr>
                                      <p:to>
                                        <p:strVal val="visible"/>
                                      </p:to>
                                    </p:set>
                                    <p:anim calcmode="lin" valueType="num">
                                      <p:cBhvr>
                                        <p:cTn id="7" dur="1500" fill="hold"/>
                                        <p:tgtEl>
                                          <p:spTgt spid="328"/>
                                        </p:tgtEl>
                                        <p:attrNameLst>
                                          <p:attrName>ppt_x</p:attrName>
                                        </p:attrNameLst>
                                      </p:cBhvr>
                                      <p:tavLst>
                                        <p:tav tm="0">
                                          <p:val>
                                            <p:strVal val="#ppt_x"/>
                                          </p:val>
                                        </p:tav>
                                        <p:tav tm="100000">
                                          <p:val>
                                            <p:strVal val="#ppt_x"/>
                                          </p:val>
                                        </p:tav>
                                      </p:tavLst>
                                    </p:anim>
                                    <p:anim calcmode="lin" valueType="num">
                                      <p:cBhvr>
                                        <p:cTn id="8" dur="1500" fill="hold"/>
                                        <p:tgtEl>
                                          <p:spTgt spid="3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30"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31" name="ROMANOS 2:17-24"/>
          <p:cNvSpPr txBox="1"/>
          <p:nvPr/>
        </p:nvSpPr>
        <p:spPr>
          <a:xfrm>
            <a:off x="3065811" y="337277"/>
            <a:ext cx="6182412"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ROMANOS 2:17-24</a:t>
            </a:r>
          </a:p>
        </p:txBody>
      </p:sp>
      <p:pic>
        <p:nvPicPr>
          <p:cNvPr id="332"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33" name="…Tú, pues, que enseñas a otro, ¿no te enseñas a ti mismo? Tú que predicas que no se ha de hurtar, ¿hurtas?…."/>
          <p:cNvSpPr txBox="1"/>
          <p:nvPr/>
        </p:nvSpPr>
        <p:spPr>
          <a:xfrm>
            <a:off x="1448261" y="4597400"/>
            <a:ext cx="19471692" cy="452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300">
                <a:solidFill>
                  <a:srgbClr val="FFFFFF"/>
                </a:solidFill>
                <a:latin typeface="Lobster"/>
                <a:ea typeface="Lobster"/>
                <a:cs typeface="Lobster"/>
                <a:sym typeface="Lobster"/>
              </a:defRPr>
            </a:pPr>
            <a:r>
              <a:t>…Tú, pues, que enseñas a otro, ¿no te enseñas a ti mismo? </a:t>
            </a:r>
            <a:r>
              <a:rPr u="sng">
                <a:solidFill>
                  <a:srgbClr val="73FDFF"/>
                </a:solidFill>
              </a:rPr>
              <a:t>Tú que predicas que no se ha de hurtar, ¿hurtas?</a:t>
            </a:r>
            <a:r>
              <a: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35"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36" name="ROMANOS 14:3"/>
          <p:cNvSpPr txBox="1"/>
          <p:nvPr/>
        </p:nvSpPr>
        <p:spPr>
          <a:xfrm>
            <a:off x="3607212" y="337277"/>
            <a:ext cx="509961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ROMANOS 14:3</a:t>
            </a:r>
          </a:p>
        </p:txBody>
      </p:sp>
      <p:pic>
        <p:nvPicPr>
          <p:cNvPr id="337"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38" name="“El que come, no menosprecie al que no come, y el que no come, no juzgue al que come; porque Dios le ha recibido”"/>
          <p:cNvSpPr txBox="1"/>
          <p:nvPr/>
        </p:nvSpPr>
        <p:spPr>
          <a:xfrm>
            <a:off x="1153111" y="4881588"/>
            <a:ext cx="19471691" cy="440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defTabSz="457200">
              <a:defRPr sz="9000">
                <a:solidFill>
                  <a:srgbClr val="FFFFFF"/>
                </a:solidFill>
                <a:latin typeface="Lobster"/>
                <a:ea typeface="Lobster"/>
                <a:cs typeface="Lobster"/>
                <a:sym typeface="Lobster"/>
              </a:defRPr>
            </a:lvl1pPr>
          </a:lstStyle>
          <a:p>
            <a:r>
              <a:t>“El que come, no menosprecie al que no come, y el que no come, no juzgue al que come; porque Dios le ha recibido”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38"/>
                                        </p:tgtEl>
                                        <p:attrNameLst>
                                          <p:attrName>style.visibility</p:attrName>
                                        </p:attrNameLst>
                                      </p:cBhvr>
                                      <p:to>
                                        <p:strVal val="visible"/>
                                      </p:to>
                                    </p:set>
                                    <p:animEffect transition="in" filter="fade">
                                      <p:cBhvr>
                                        <p:cTn id="7" dur="15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340"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341" name="ROMANOS 14:3"/>
          <p:cNvSpPr txBox="1"/>
          <p:nvPr/>
        </p:nvSpPr>
        <p:spPr>
          <a:xfrm>
            <a:off x="3607212" y="337277"/>
            <a:ext cx="5099610"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ROMANOS 14:3</a:t>
            </a:r>
          </a:p>
        </p:txBody>
      </p:sp>
      <p:pic>
        <p:nvPicPr>
          <p:cNvPr id="342"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343" name="“El que come, no menosprecie al que no come, y el que no come, no juzgue al que come; porque Dios le ha recibido”"/>
          <p:cNvSpPr txBox="1"/>
          <p:nvPr/>
        </p:nvSpPr>
        <p:spPr>
          <a:xfrm>
            <a:off x="1153111" y="4881588"/>
            <a:ext cx="19471691" cy="4406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9000">
                <a:solidFill>
                  <a:srgbClr val="FFFFFF"/>
                </a:solidFill>
                <a:latin typeface="Lobster"/>
                <a:ea typeface="Lobster"/>
                <a:cs typeface="Lobster"/>
                <a:sym typeface="Lobster"/>
              </a:defRPr>
            </a:pPr>
            <a:r>
              <a:t>“El que come, </a:t>
            </a:r>
            <a:r>
              <a:rPr>
                <a:solidFill>
                  <a:srgbClr val="73FDFF"/>
                </a:solidFill>
              </a:rPr>
              <a:t>no menosprecie</a:t>
            </a:r>
            <a:r>
              <a:t> al que no come, y el que no come, </a:t>
            </a:r>
            <a:r>
              <a:rPr>
                <a:solidFill>
                  <a:srgbClr val="73FDFF"/>
                </a:solidFill>
              </a:rPr>
              <a:t>no juzgue al que come</a:t>
            </a:r>
            <a:r>
              <a:t>; porque Dios le ha recibido”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5" name="Conclusión"/>
          <p:cNvSpPr txBox="1">
            <a:spLocks noGrp="1"/>
          </p:cNvSpPr>
          <p:nvPr>
            <p:ph type="body" idx="22"/>
          </p:nvPr>
        </p:nvSpPr>
        <p:spPr>
          <a:xfrm>
            <a:off x="1358095" y="4241773"/>
            <a:ext cx="19012958" cy="4270376"/>
          </a:xfrm>
          <a:prstGeom prst="rect">
            <a:avLst/>
          </a:prstGeom>
        </p:spPr>
        <p:txBody>
          <a:bodyPr/>
          <a:lstStyle>
            <a:lvl1pPr marR="466129" defTabSz="632221">
              <a:spcBef>
                <a:spcPts val="0"/>
              </a:spcBef>
              <a:defRPr sz="26000">
                <a:solidFill>
                  <a:srgbClr val="76D6FF"/>
                </a:solidFill>
                <a:latin typeface="Lobster"/>
                <a:ea typeface="Lobster"/>
                <a:cs typeface="Lobster"/>
                <a:sym typeface="Lobster"/>
              </a:defRPr>
            </a:lvl1pPr>
          </a:lstStyle>
          <a:p>
            <a:r>
              <a:t>Conclusión</a:t>
            </a:r>
          </a:p>
        </p:txBody>
      </p:sp>
      <p:pic>
        <p:nvPicPr>
          <p:cNvPr id="346" name="pngocean.com (1).png" descr="pngocean.com (1).png"/>
          <p:cNvPicPr>
            <a:picLocks noChangeAspect="1"/>
          </p:cNvPicPr>
          <p:nvPr/>
        </p:nvPicPr>
        <p:blipFill>
          <a:blip r:embed="rId2"/>
          <a:stretch>
            <a:fillRect/>
          </a:stretch>
        </p:blipFill>
        <p:spPr>
          <a:xfrm>
            <a:off x="17751643"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45"/>
                                        </p:tgtEl>
                                        <p:attrNameLst>
                                          <p:attrName>style.visibility</p:attrName>
                                        </p:attrNameLst>
                                      </p:cBhvr>
                                      <p:to>
                                        <p:strVal val="visible"/>
                                      </p:to>
                                    </p:set>
                                    <p:animEffect transition="in" filter="fade">
                                      <p:cBhvr>
                                        <p:cTn id="7" dur="3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48" name="Las Escrituras no prohíben juzgar asuntos que estén relacionados con el pecado en la iglesia, lo que si prohíbe es juzgar no mirando nuestra propia vida, hablando mal de otros (calumniando), en asuntos que no son pecado (opiniones), si así lo hacemos, ha"/>
          <p:cNvSpPr txBox="1">
            <a:spLocks noGrp="1"/>
          </p:cNvSpPr>
          <p:nvPr>
            <p:ph type="body" idx="22"/>
          </p:nvPr>
        </p:nvSpPr>
        <p:spPr>
          <a:xfrm>
            <a:off x="1289983" y="2079225"/>
            <a:ext cx="19816198" cy="10366376"/>
          </a:xfrm>
          <a:prstGeom prst="rect">
            <a:avLst/>
          </a:prstGeom>
        </p:spPr>
        <p:txBody>
          <a:bodyPr/>
          <a:lstStyle>
            <a:lvl1pPr marR="466129" algn="just" defTabSz="632221">
              <a:spcBef>
                <a:spcPts val="0"/>
              </a:spcBef>
              <a:defRPr sz="9200">
                <a:solidFill>
                  <a:srgbClr val="FFFFFF"/>
                </a:solidFill>
                <a:latin typeface="Lobster"/>
                <a:ea typeface="Lobster"/>
                <a:cs typeface="Lobster"/>
                <a:sym typeface="Lobster"/>
              </a:defRPr>
            </a:lvl1pPr>
          </a:lstStyle>
          <a:p>
            <a:r>
              <a:t>Las Escrituras no prohíben juzgar asuntos que estén relacionados con el pecado en la iglesia, lo que si prohíbe es juzgar no mirando nuestra propia vida, hablando mal de otros (calumniando), en asuntos que no son pecado (opiniones), si así lo hacemos, hablamos mal de la ley de Cristo</a:t>
            </a:r>
          </a:p>
        </p:txBody>
      </p:sp>
      <p:pic>
        <p:nvPicPr>
          <p:cNvPr id="349" name="pngocean.com (1).png" descr="pngocean.com (1).png"/>
          <p:cNvPicPr>
            <a:picLocks noChangeAspect="1"/>
          </p:cNvPicPr>
          <p:nvPr/>
        </p:nvPicPr>
        <p:blipFill>
          <a:blip r:embed="rId2"/>
          <a:stretch>
            <a:fillRect/>
          </a:stretch>
        </p:blipFill>
        <p:spPr>
          <a:xfrm>
            <a:off x="20793967"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48"/>
                                        </p:tgtEl>
                                        <p:attrNameLst>
                                          <p:attrName>style.visibility</p:attrName>
                                        </p:attrNameLst>
                                      </p:cBhvr>
                                      <p:to>
                                        <p:strVal val="visible"/>
                                      </p:to>
                                    </p:set>
                                    <p:animEffect transition="in" filter="fade">
                                      <p:cBhvr>
                                        <p:cTn id="7" dur="175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1" name="Las Escrituras no prohíben juzgar asuntos que estén relacionados con el pecado en la iglesia, lo que si prohíbe es juzgar no mirando nuestra propia vida, hablando mal de otros (calumniando), en asuntos que no son pecado (opiniones), si así lo hacemos, ha"/>
          <p:cNvSpPr txBox="1">
            <a:spLocks noGrp="1"/>
          </p:cNvSpPr>
          <p:nvPr>
            <p:ph type="body" idx="22"/>
          </p:nvPr>
        </p:nvSpPr>
        <p:spPr>
          <a:xfrm>
            <a:off x="1289983" y="2079225"/>
            <a:ext cx="19816198" cy="10366376"/>
          </a:xfrm>
          <a:prstGeom prst="rect">
            <a:avLst/>
          </a:prstGeom>
        </p:spPr>
        <p:txBody>
          <a:bodyPr/>
          <a:lstStyle/>
          <a:p>
            <a:pPr marR="466129" algn="just" defTabSz="632221">
              <a:spcBef>
                <a:spcPts val="0"/>
              </a:spcBef>
              <a:defRPr sz="9200">
                <a:solidFill>
                  <a:srgbClr val="FFFFFF"/>
                </a:solidFill>
                <a:latin typeface="Lobster"/>
                <a:ea typeface="Lobster"/>
                <a:cs typeface="Lobster"/>
                <a:sym typeface="Lobster"/>
              </a:defRPr>
            </a:pPr>
            <a:r>
              <a:t>Las Escrituras </a:t>
            </a:r>
            <a:r>
              <a:rPr>
                <a:solidFill>
                  <a:srgbClr val="73FDFF"/>
                </a:solidFill>
              </a:rPr>
              <a:t>no prohíben</a:t>
            </a:r>
            <a:r>
              <a:t> juzgar asuntos que estén relacionados con el pecado en la iglesia, lo que si prohíbe es juzgar no mirando nuestra propia vida, hablando mal de otros (calumniando), en asuntos que no son pecado (opiniones), si así lo hacemos, hablamos mal de la ley de Cristo</a:t>
            </a:r>
          </a:p>
        </p:txBody>
      </p:sp>
      <p:pic>
        <p:nvPicPr>
          <p:cNvPr id="352" name="pngocean.com (1).png" descr="pngocean.com (1).png"/>
          <p:cNvPicPr>
            <a:picLocks noChangeAspect="1"/>
          </p:cNvPicPr>
          <p:nvPr/>
        </p:nvPicPr>
        <p:blipFill>
          <a:blip r:embed="rId2"/>
          <a:stretch>
            <a:fillRect/>
          </a:stretch>
        </p:blipFill>
        <p:spPr>
          <a:xfrm>
            <a:off x="20793967"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4" name="Las Escrituras no prohíben juzgar asuntos que estén relacionados con el pecado en la iglesia, lo que si prohíbe es juzgar no mirando nuestra propia vida, hablando mal de otros (calumniando), en asuntos que no son pecado (opiniones), si así lo hacemos, ha"/>
          <p:cNvSpPr txBox="1">
            <a:spLocks noGrp="1"/>
          </p:cNvSpPr>
          <p:nvPr>
            <p:ph type="body" idx="22"/>
          </p:nvPr>
        </p:nvSpPr>
        <p:spPr>
          <a:xfrm>
            <a:off x="1289983" y="2079225"/>
            <a:ext cx="19816198" cy="10366376"/>
          </a:xfrm>
          <a:prstGeom prst="rect">
            <a:avLst/>
          </a:prstGeom>
        </p:spPr>
        <p:txBody>
          <a:bodyPr/>
          <a:lstStyle/>
          <a:p>
            <a:pPr marR="466129" algn="just" defTabSz="632221">
              <a:spcBef>
                <a:spcPts val="0"/>
              </a:spcBef>
              <a:defRPr sz="9200">
                <a:solidFill>
                  <a:srgbClr val="FFFFFF"/>
                </a:solidFill>
                <a:latin typeface="Lobster"/>
                <a:ea typeface="Lobster"/>
                <a:cs typeface="Lobster"/>
                <a:sym typeface="Lobster"/>
              </a:defRPr>
            </a:pPr>
            <a:r>
              <a:t>Las Escrituras </a:t>
            </a:r>
            <a:r>
              <a:rPr>
                <a:solidFill>
                  <a:srgbClr val="73FDFF"/>
                </a:solidFill>
              </a:rPr>
              <a:t>no prohíben</a:t>
            </a:r>
            <a:r>
              <a:t> juzgar asuntos que estén relacionados con el pecado en la iglesia, lo que </a:t>
            </a:r>
            <a:r>
              <a:rPr>
                <a:solidFill>
                  <a:srgbClr val="00FDFF"/>
                </a:solidFill>
              </a:rPr>
              <a:t>si prohíbe</a:t>
            </a:r>
            <a:r>
              <a:t> es juzgar no mirando nuestra propia vida, hablando mal de otros (calumniando), en asuntos que no son pecado (opiniones), si así lo hacemos, hablamos mal de la ley de Cristo</a:t>
            </a:r>
          </a:p>
        </p:txBody>
      </p:sp>
      <p:pic>
        <p:nvPicPr>
          <p:cNvPr id="355" name="pngocean.com (1).png" descr="pngocean.com (1).png"/>
          <p:cNvPicPr>
            <a:picLocks noChangeAspect="1"/>
          </p:cNvPicPr>
          <p:nvPr/>
        </p:nvPicPr>
        <p:blipFill>
          <a:blip r:embed="rId2"/>
          <a:stretch>
            <a:fillRect/>
          </a:stretch>
        </p:blipFill>
        <p:spPr>
          <a:xfrm>
            <a:off x="20793967"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193"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194" name="“No juzguen a nadie, para que nadie los juzgue a ustedes. 2 Porque tal como juzguen se les juzgará, y con la medida que midan a otros, se les medirá a ustedes.”"/>
          <p:cNvSpPr txBox="1"/>
          <p:nvPr/>
        </p:nvSpPr>
        <p:spPr>
          <a:xfrm>
            <a:off x="1675300" y="2838450"/>
            <a:ext cx="20274576" cy="803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10000">
                <a:solidFill>
                  <a:srgbClr val="FFFFFF"/>
                </a:solidFill>
                <a:latin typeface="Lobster"/>
                <a:ea typeface="Lobster"/>
                <a:cs typeface="Lobster"/>
                <a:sym typeface="Lobster"/>
              </a:defRPr>
            </a:pPr>
            <a:r>
              <a:t>“</a:t>
            </a:r>
            <a:r>
              <a:rPr>
                <a:solidFill>
                  <a:srgbClr val="00FDFF"/>
                </a:solidFill>
              </a:rPr>
              <a:t>No juzguen a nadie</a:t>
            </a:r>
            <a:r>
              <a:t>, para que nadie los juzgue a ustedes. </a:t>
            </a:r>
            <a:r>
              <a:rPr baseline="31999"/>
              <a:t>2 </a:t>
            </a:r>
            <a:r>
              <a:t>Porque tal como juzguen se les juzgará, y con la medida que midan a otros, se les medirá a ustedes.”</a:t>
            </a:r>
          </a:p>
        </p:txBody>
      </p:sp>
      <p:sp>
        <p:nvSpPr>
          <p:cNvPr id="195" name="Mateo 7:1-2"/>
          <p:cNvSpPr txBox="1"/>
          <p:nvPr/>
        </p:nvSpPr>
        <p:spPr>
          <a:xfrm>
            <a:off x="3642159" y="337277"/>
            <a:ext cx="4212375"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Mateo 7:1-2</a:t>
            </a:r>
          </a:p>
        </p:txBody>
      </p:sp>
      <p:pic>
        <p:nvPicPr>
          <p:cNvPr id="196"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7" name="Las Escrituras no prohíben juzgar asuntos que estén relacionados con el pecado en la iglesia, lo que si prohíbe es juzgar no mirando nuestra propia vida, hablando mal de otros (calumniando), en asuntos que no son pecado (opiniones), si así lo hacemos, ha"/>
          <p:cNvSpPr txBox="1">
            <a:spLocks noGrp="1"/>
          </p:cNvSpPr>
          <p:nvPr>
            <p:ph type="body" idx="22"/>
          </p:nvPr>
        </p:nvSpPr>
        <p:spPr>
          <a:xfrm>
            <a:off x="1289983" y="2079225"/>
            <a:ext cx="19816198" cy="10366376"/>
          </a:xfrm>
          <a:prstGeom prst="rect">
            <a:avLst/>
          </a:prstGeom>
        </p:spPr>
        <p:txBody>
          <a:bodyPr/>
          <a:lstStyle/>
          <a:p>
            <a:pPr marR="466129" algn="just" defTabSz="632221">
              <a:spcBef>
                <a:spcPts val="0"/>
              </a:spcBef>
              <a:defRPr sz="9200">
                <a:solidFill>
                  <a:srgbClr val="FFFFFF"/>
                </a:solidFill>
                <a:latin typeface="Lobster"/>
                <a:ea typeface="Lobster"/>
                <a:cs typeface="Lobster"/>
                <a:sym typeface="Lobster"/>
              </a:defRPr>
            </a:pPr>
            <a:r>
              <a:t>Las Escrituras </a:t>
            </a:r>
            <a:r>
              <a:rPr>
                <a:solidFill>
                  <a:srgbClr val="73FDFF"/>
                </a:solidFill>
              </a:rPr>
              <a:t>no prohíben</a:t>
            </a:r>
            <a:r>
              <a:t> juzgar asuntos que estén relacionados con el pecado en la iglesia, lo que </a:t>
            </a:r>
            <a:r>
              <a:rPr>
                <a:solidFill>
                  <a:srgbClr val="00FDFF"/>
                </a:solidFill>
              </a:rPr>
              <a:t>si prohíbe</a:t>
            </a:r>
            <a:r>
              <a:t> es juzgar no mirando nuestra propia vida, hablando mal de otros </a:t>
            </a:r>
            <a:r>
              <a:rPr>
                <a:solidFill>
                  <a:schemeClr val="accent4">
                    <a:hueOff val="-858837"/>
                    <a:lumOff val="-9791"/>
                  </a:schemeClr>
                </a:solidFill>
              </a:rPr>
              <a:t>(calumniando)</a:t>
            </a:r>
            <a:r>
              <a:t>, en asuntos que no son pecado (opiniones), si así lo hacemos, hablamos mal de la ley de Cristo</a:t>
            </a:r>
          </a:p>
        </p:txBody>
      </p:sp>
      <p:pic>
        <p:nvPicPr>
          <p:cNvPr id="358" name="pngocean.com (1).png" descr="pngocean.com (1).png"/>
          <p:cNvPicPr>
            <a:picLocks noChangeAspect="1"/>
          </p:cNvPicPr>
          <p:nvPr/>
        </p:nvPicPr>
        <p:blipFill>
          <a:blip r:embed="rId2"/>
          <a:stretch>
            <a:fillRect/>
          </a:stretch>
        </p:blipFill>
        <p:spPr>
          <a:xfrm>
            <a:off x="20793967"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0" name="Las Escrituras no prohíben juzgar asuntos que estén relacionados con el pecado en la iglesia, lo que si prohíbe es juzgar no mirando nuestra propia vida, hablando mal de otros (calumniando), en asuntos que no son pecado (opiniones), si así lo hacemos, ha"/>
          <p:cNvSpPr txBox="1">
            <a:spLocks noGrp="1"/>
          </p:cNvSpPr>
          <p:nvPr>
            <p:ph type="body" idx="22"/>
          </p:nvPr>
        </p:nvSpPr>
        <p:spPr>
          <a:xfrm>
            <a:off x="1289983" y="2079225"/>
            <a:ext cx="19816198" cy="10366376"/>
          </a:xfrm>
          <a:prstGeom prst="rect">
            <a:avLst/>
          </a:prstGeom>
        </p:spPr>
        <p:txBody>
          <a:bodyPr/>
          <a:lstStyle/>
          <a:p>
            <a:pPr marR="466129" algn="just" defTabSz="632221">
              <a:spcBef>
                <a:spcPts val="0"/>
              </a:spcBef>
              <a:defRPr sz="9200">
                <a:solidFill>
                  <a:srgbClr val="FFFFFF"/>
                </a:solidFill>
                <a:latin typeface="Lobster"/>
                <a:ea typeface="Lobster"/>
                <a:cs typeface="Lobster"/>
                <a:sym typeface="Lobster"/>
              </a:defRPr>
            </a:pPr>
            <a:r>
              <a:t>Las Escrituras </a:t>
            </a:r>
            <a:r>
              <a:rPr>
                <a:solidFill>
                  <a:srgbClr val="73FDFF"/>
                </a:solidFill>
              </a:rPr>
              <a:t>no prohíben</a:t>
            </a:r>
            <a:r>
              <a:t> juzgar asuntos que estén relacionados con el pecado en la iglesia, lo que </a:t>
            </a:r>
            <a:r>
              <a:rPr>
                <a:solidFill>
                  <a:srgbClr val="00FDFF"/>
                </a:solidFill>
              </a:rPr>
              <a:t>si prohíbe</a:t>
            </a:r>
            <a:r>
              <a:t> es juzgar no mirando nuestra propia vida, hablando mal de otros </a:t>
            </a:r>
            <a:r>
              <a:rPr>
                <a:solidFill>
                  <a:schemeClr val="accent4">
                    <a:hueOff val="-858837"/>
                    <a:lumOff val="-9791"/>
                  </a:schemeClr>
                </a:solidFill>
              </a:rPr>
              <a:t>(calumniando)</a:t>
            </a:r>
            <a:r>
              <a:t>, en asuntos que no son pecado </a:t>
            </a:r>
            <a:r>
              <a:rPr>
                <a:solidFill>
                  <a:schemeClr val="accent4">
                    <a:hueOff val="-858837"/>
                    <a:lumOff val="-9791"/>
                  </a:schemeClr>
                </a:solidFill>
              </a:rPr>
              <a:t>(opiniones)</a:t>
            </a:r>
            <a:r>
              <a:t>, si así lo hacemos, hablamos mal de la ley de Cristo</a:t>
            </a:r>
          </a:p>
        </p:txBody>
      </p:sp>
      <p:pic>
        <p:nvPicPr>
          <p:cNvPr id="361" name="pngocean.com (1).png" descr="pngocean.com (1).png"/>
          <p:cNvPicPr>
            <a:picLocks noChangeAspect="1"/>
          </p:cNvPicPr>
          <p:nvPr/>
        </p:nvPicPr>
        <p:blipFill>
          <a:blip r:embed="rId2"/>
          <a:stretch>
            <a:fillRect/>
          </a:stretch>
        </p:blipFill>
        <p:spPr>
          <a:xfrm>
            <a:off x="20793967"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3" name="“No juzguen por las apariencias; juzguen con justicia” JUAN 7:24"/>
          <p:cNvSpPr txBox="1">
            <a:spLocks noGrp="1"/>
          </p:cNvSpPr>
          <p:nvPr>
            <p:ph type="body" idx="22"/>
          </p:nvPr>
        </p:nvSpPr>
        <p:spPr>
          <a:xfrm>
            <a:off x="1880285" y="2201862"/>
            <a:ext cx="16174704" cy="8804276"/>
          </a:xfrm>
          <a:prstGeom prst="rect">
            <a:avLst/>
          </a:prstGeom>
        </p:spPr>
        <p:txBody>
          <a:bodyPr/>
          <a:lstStyle/>
          <a:p>
            <a:pPr marR="466129" defTabSz="632221">
              <a:spcBef>
                <a:spcPts val="0"/>
              </a:spcBef>
              <a:defRPr sz="16000">
                <a:solidFill>
                  <a:srgbClr val="FFFFFF"/>
                </a:solidFill>
                <a:latin typeface="American Captain"/>
                <a:ea typeface="American Captain"/>
                <a:cs typeface="American Captain"/>
                <a:sym typeface="American Captain"/>
              </a:defRPr>
            </a:pPr>
            <a:r>
              <a:t>“No juzguen por las apariencias; juzguen con justicia”</a:t>
            </a:r>
            <a:br/>
            <a:r>
              <a:rPr sz="8800"/>
              <a:t>JUAN 7:24</a:t>
            </a:r>
          </a:p>
        </p:txBody>
      </p:sp>
      <p:pic>
        <p:nvPicPr>
          <p:cNvPr id="364" name="pngocean.com (1).png" descr="pngocean.com (1).png"/>
          <p:cNvPicPr>
            <a:picLocks noChangeAspect="1"/>
          </p:cNvPicPr>
          <p:nvPr/>
        </p:nvPicPr>
        <p:blipFill>
          <a:blip r:embed="rId2"/>
          <a:stretch>
            <a:fillRect/>
          </a:stretch>
        </p:blipFill>
        <p:spPr>
          <a:xfrm>
            <a:off x="17751643" y="1930527"/>
            <a:ext cx="6350001" cy="117602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type="lt">
                                    <p:tmAbs val="0"/>
                                  </p:iterate>
                                  <p:childTnLst>
                                    <p:set>
                                      <p:cBhvr>
                                        <p:cTn id="6" fill="hold"/>
                                        <p:tgtEl>
                                          <p:spTgt spid="363"/>
                                        </p:tgtEl>
                                        <p:attrNameLst>
                                          <p:attrName>style.visibility</p:attrName>
                                        </p:attrNameLst>
                                      </p:cBhvr>
                                      <p:to>
                                        <p:strVal val="visible"/>
                                      </p:to>
                                    </p:set>
                                    <p:animEffect transition="in" filter="fade">
                                      <p:cBhvr>
                                        <p:cTn id="7" dur="3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198"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199" name="santiago 4:11-12"/>
          <p:cNvSpPr txBox="1"/>
          <p:nvPr/>
        </p:nvSpPr>
        <p:spPr>
          <a:xfrm>
            <a:off x="3105534" y="337277"/>
            <a:ext cx="6057558"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santiago 4:11-12</a:t>
            </a:r>
          </a:p>
        </p:txBody>
      </p:sp>
      <p:pic>
        <p:nvPicPr>
          <p:cNvPr id="200"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01" name="“11 Hermanos, no hablen mal unos de otros. Si alguien habla mal de su hermano, o lo juzga, habla mal de la ley y la juzga. Y si juzgas la ley, ya no eres cumplidor de la ley, sino su juez. 12 No hay más que un solo legislador y juez, aquel que puede salv"/>
          <p:cNvSpPr txBox="1"/>
          <p:nvPr/>
        </p:nvSpPr>
        <p:spPr>
          <a:xfrm>
            <a:off x="1380150" y="2792637"/>
            <a:ext cx="20840755" cy="74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7700">
                <a:solidFill>
                  <a:srgbClr val="FFFFFF"/>
                </a:solidFill>
                <a:latin typeface="Lobster"/>
                <a:ea typeface="Lobster"/>
                <a:cs typeface="Lobster"/>
                <a:sym typeface="Lobster"/>
              </a:defRPr>
            </a:pPr>
            <a:r>
              <a:t>“</a:t>
            </a:r>
            <a:r>
              <a:rPr baseline="31999"/>
              <a:t>11 </a:t>
            </a:r>
            <a:r>
              <a:t>Hermanos, no hablen mal unos de otros. Si alguien habla mal de su hermano, o lo juzga, habla mal de la ley y la juzga. Y si juzgas la ley, ya no eres cumplidor de la ley, sino su juez. </a:t>
            </a:r>
            <a:r>
              <a:rPr baseline="31999"/>
              <a:t>12 </a:t>
            </a:r>
            <a:r>
              <a:t>No hay más que un solo legislador y juez, aquel que puede salvar y destruir. Tú, en cambio, ¿quién eres para juzgar a tu prójimo?”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01"/>
                                        </p:tgtEl>
                                        <p:attrNameLst>
                                          <p:attrName>style.visibility</p:attrName>
                                        </p:attrNameLst>
                                      </p:cBhvr>
                                      <p:to>
                                        <p:strVal val="visible"/>
                                      </p:to>
                                    </p:set>
                                    <p:anim calcmode="lin" valueType="num">
                                      <p:cBhvr>
                                        <p:cTn id="7" dur="1500" fill="hold"/>
                                        <p:tgtEl>
                                          <p:spTgt spid="201"/>
                                        </p:tgtEl>
                                        <p:attrNameLst>
                                          <p:attrName>ppt_x</p:attrName>
                                        </p:attrNameLst>
                                      </p:cBhvr>
                                      <p:tavLst>
                                        <p:tav tm="0">
                                          <p:val>
                                            <p:strVal val="#ppt_x"/>
                                          </p:val>
                                        </p:tav>
                                        <p:tav tm="100000">
                                          <p:val>
                                            <p:strVal val="#ppt_x"/>
                                          </p:val>
                                        </p:tav>
                                      </p:tavLst>
                                    </p:anim>
                                    <p:anim calcmode="lin" valueType="num">
                                      <p:cBhvr>
                                        <p:cTn id="8" dur="1500" fill="hold"/>
                                        <p:tgtEl>
                                          <p:spTgt spid="2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03"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04" name="santiago 4:11-12"/>
          <p:cNvSpPr txBox="1"/>
          <p:nvPr/>
        </p:nvSpPr>
        <p:spPr>
          <a:xfrm>
            <a:off x="3105534" y="337277"/>
            <a:ext cx="6057558"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santiago 4:11-12</a:t>
            </a:r>
          </a:p>
        </p:txBody>
      </p:sp>
      <p:pic>
        <p:nvPicPr>
          <p:cNvPr id="205"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06" name="“11 Hermanos, no hablen mal unos de otros. Si alguien habla mal de su hermano, o lo juzga, habla mal de la ley y la juzga. Y si juzgas la ley, ya no eres cumplidor de la ley, sino su juez. 12 No hay más que un solo legislador y juez, aquel que puede salv"/>
          <p:cNvSpPr txBox="1"/>
          <p:nvPr/>
        </p:nvSpPr>
        <p:spPr>
          <a:xfrm>
            <a:off x="1380150" y="2792637"/>
            <a:ext cx="20840755" cy="74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7700">
                <a:solidFill>
                  <a:srgbClr val="FFFFFF"/>
                </a:solidFill>
                <a:latin typeface="Lobster"/>
                <a:ea typeface="Lobster"/>
                <a:cs typeface="Lobster"/>
                <a:sym typeface="Lobster"/>
              </a:defRPr>
            </a:pPr>
            <a:r>
              <a:t>“</a:t>
            </a:r>
            <a:r>
              <a:rPr baseline="31999"/>
              <a:t>11 </a:t>
            </a:r>
            <a:r>
              <a:t>Hermanos, no hablen mal unos de otros. </a:t>
            </a:r>
            <a:r>
              <a:rPr>
                <a:solidFill>
                  <a:srgbClr val="73FDFF"/>
                </a:solidFill>
              </a:rPr>
              <a:t>Si alguien habla mal de su hermano, o lo juzga, habla mal de la ley y la juzga.</a:t>
            </a:r>
            <a:r>
              <a:t> Y si juzgas la ley, ya no eres cumplidor de la ley, sino su juez. </a:t>
            </a:r>
            <a:r>
              <a:rPr baseline="31999"/>
              <a:t>12 </a:t>
            </a:r>
            <a:r>
              <a:t>No hay más que un solo legislador y juez, aquel que puede salvar y destruir. Tú, en cambio, ¿quién eres para juzgar a tu prójimo?”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54C0"/>
            </a:gs>
            <a:gs pos="8817">
              <a:srgbClr val="132A60"/>
            </a:gs>
            <a:gs pos="100000">
              <a:srgbClr val="000000"/>
            </a:gs>
          </a:gsLst>
          <a:lin ang="16186527" scaled="0"/>
        </a:gradFill>
        <a:effectLst/>
      </p:bgPr>
    </p:bg>
    <p:spTree>
      <p:nvGrpSpPr>
        <p:cNvPr id="1" name=""/>
        <p:cNvGrpSpPr/>
        <p:nvPr/>
      </p:nvGrpSpPr>
      <p:grpSpPr>
        <a:xfrm>
          <a:off x="0" y="0"/>
          <a:ext cx="0" cy="0"/>
          <a:chOff x="0" y="0"/>
          <a:chExt cx="0" cy="0"/>
        </a:xfrm>
      </p:grpSpPr>
      <p:sp>
        <p:nvSpPr>
          <p:cNvPr id="208" name="Línea"/>
          <p:cNvSpPr/>
          <p:nvPr/>
        </p:nvSpPr>
        <p:spPr>
          <a:xfrm>
            <a:off x="-5706" y="2162323"/>
            <a:ext cx="24395410" cy="1"/>
          </a:xfrm>
          <a:prstGeom prst="line">
            <a:avLst/>
          </a:prstGeom>
          <a:ln w="190500">
            <a:solidFill>
              <a:srgbClr val="1F459E"/>
            </a:solidFill>
            <a:miter lim="400000"/>
          </a:ln>
        </p:spPr>
        <p:txBody>
          <a:bodyPr lIns="50800" tIns="50800" rIns="50800" bIns="50800" anchor="ctr"/>
          <a:lstStyle/>
          <a:p>
            <a:endParaRPr/>
          </a:p>
        </p:txBody>
      </p:sp>
      <p:sp>
        <p:nvSpPr>
          <p:cNvPr id="209" name="santiago 4:11-12"/>
          <p:cNvSpPr txBox="1"/>
          <p:nvPr/>
        </p:nvSpPr>
        <p:spPr>
          <a:xfrm>
            <a:off x="3105534" y="337277"/>
            <a:ext cx="6057558" cy="142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8700">
                <a:solidFill>
                  <a:srgbClr val="FFFFFF"/>
                </a:solidFill>
                <a:latin typeface="American Captain"/>
                <a:ea typeface="American Captain"/>
                <a:cs typeface="American Captain"/>
                <a:sym typeface="American Captain"/>
              </a:defRPr>
            </a:lvl1pPr>
          </a:lstStyle>
          <a:p>
            <a:r>
              <a:t>santiago 4:11-12</a:t>
            </a:r>
          </a:p>
        </p:txBody>
      </p:sp>
      <p:pic>
        <p:nvPicPr>
          <p:cNvPr id="210" name="23615.jpg" descr="23615.jpg"/>
          <p:cNvPicPr>
            <a:picLocks noChangeAspect="1"/>
          </p:cNvPicPr>
          <p:nvPr/>
        </p:nvPicPr>
        <p:blipFill>
          <a:blip r:embed="rId2"/>
          <a:stretch>
            <a:fillRect/>
          </a:stretch>
        </p:blipFill>
        <p:spPr>
          <a:xfrm>
            <a:off x="20263488" y="10744501"/>
            <a:ext cx="1676401" cy="2540001"/>
          </a:xfrm>
          <a:prstGeom prst="rect">
            <a:avLst/>
          </a:prstGeom>
          <a:ln w="12700">
            <a:miter lim="400000"/>
          </a:ln>
        </p:spPr>
      </p:pic>
      <p:sp>
        <p:nvSpPr>
          <p:cNvPr id="211" name="“11 Hermanos, no hablen mal unos de otros. Si alguien habla mal de su hermano, o lo juzga, habla mal de la ley y la juzga. Y si juzgas la ley, ya no eres cumplidor de la ley, sino su juez. 12 No hay más que un solo legislador y juez, aquel que puede salv"/>
          <p:cNvSpPr txBox="1"/>
          <p:nvPr/>
        </p:nvSpPr>
        <p:spPr>
          <a:xfrm>
            <a:off x="1380150" y="2792637"/>
            <a:ext cx="20840755" cy="7416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defTabSz="457200">
              <a:defRPr sz="7700">
                <a:solidFill>
                  <a:srgbClr val="FFFFFF"/>
                </a:solidFill>
                <a:latin typeface="Lobster"/>
                <a:ea typeface="Lobster"/>
                <a:cs typeface="Lobster"/>
                <a:sym typeface="Lobster"/>
              </a:defRPr>
            </a:pPr>
            <a:r>
              <a:t>“</a:t>
            </a:r>
            <a:r>
              <a:rPr baseline="31999"/>
              <a:t>11 </a:t>
            </a:r>
            <a:r>
              <a:t>Hermanos, no hablen mal unos de otros. </a:t>
            </a:r>
            <a:r>
              <a:rPr>
                <a:solidFill>
                  <a:srgbClr val="73FDFF"/>
                </a:solidFill>
              </a:rPr>
              <a:t>Si alguien habla mal de su hermano, o lo juzga, habla mal de la ley y la juzga.</a:t>
            </a:r>
            <a:r>
              <a:t> Y si juzgas la ley, ya no eres cumplidor de la ley, sino su juez. </a:t>
            </a:r>
            <a:r>
              <a:rPr baseline="31999"/>
              <a:t>12 </a:t>
            </a:r>
            <a:r>
              <a:t>No hay más que un solo legislador y juez, aquel que puede salvar y destruir. </a:t>
            </a:r>
            <a:r>
              <a:rPr>
                <a:solidFill>
                  <a:srgbClr val="00FDFF"/>
                </a:solidFill>
              </a:rPr>
              <a:t>Tú, en cambio, ¿quién eres para juzgar a tu prójimo?”</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3" name="¿Podemos Juzgar?"/>
          <p:cNvSpPr txBox="1">
            <a:spLocks noGrp="1"/>
          </p:cNvSpPr>
          <p:nvPr>
            <p:ph type="body" idx="22"/>
          </p:nvPr>
        </p:nvSpPr>
        <p:spPr>
          <a:xfrm>
            <a:off x="2980671" y="2282319"/>
            <a:ext cx="19012959" cy="8143876"/>
          </a:xfrm>
          <a:prstGeom prst="rect">
            <a:avLst/>
          </a:prstGeom>
        </p:spPr>
        <p:txBody>
          <a:bodyPr/>
          <a:lstStyle>
            <a:lvl1pPr marR="466129" defTabSz="632221">
              <a:spcBef>
                <a:spcPts val="0"/>
              </a:spcBef>
              <a:defRPr sz="25200">
                <a:solidFill>
                  <a:srgbClr val="FFFFFF"/>
                </a:solidFill>
                <a:latin typeface="Lobster"/>
                <a:ea typeface="Lobster"/>
                <a:cs typeface="Lobster"/>
                <a:sym typeface="Lobster"/>
              </a:defRPr>
            </a:lvl1pPr>
          </a:lstStyle>
          <a:p>
            <a:r>
              <a:t>¿Podemos Juzgar?</a:t>
            </a:r>
          </a:p>
        </p:txBody>
      </p:sp>
      <p:pic>
        <p:nvPicPr>
          <p:cNvPr id="214" name="pngocean.com.png" descr="pngocean.com.png"/>
          <p:cNvPicPr>
            <a:picLocks noChangeAspect="1"/>
          </p:cNvPicPr>
          <p:nvPr/>
        </p:nvPicPr>
        <p:blipFill>
          <a:blip r:embed="rId2">
            <a:alphaModFix amt="88437"/>
          </a:blip>
          <a:stretch>
            <a:fillRect/>
          </a:stretch>
        </p:blipFill>
        <p:spPr>
          <a:xfrm>
            <a:off x="-2700526" y="5937273"/>
            <a:ext cx="11142399" cy="11142399"/>
          </a:xfrm>
          <a:prstGeom prst="rect">
            <a:avLst/>
          </a:prstGeom>
          <a:ln w="12700">
            <a:miter lim="400000"/>
          </a:ln>
          <a:effectLst>
            <a:outerShdw blurRad="508000" dist="114525" dir="2926714" rotWithShape="0">
              <a:srgbClr val="000000">
                <a:alpha val="46406"/>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6" name="Lo que la Biblia, No Prohibe"/>
          <p:cNvSpPr txBox="1">
            <a:spLocks noGrp="1"/>
          </p:cNvSpPr>
          <p:nvPr>
            <p:ph type="body" idx="22"/>
          </p:nvPr>
        </p:nvSpPr>
        <p:spPr>
          <a:xfrm>
            <a:off x="4954625" y="914373"/>
            <a:ext cx="15416429" cy="10925176"/>
          </a:xfrm>
          <a:prstGeom prst="rect">
            <a:avLst/>
          </a:prstGeom>
        </p:spPr>
        <p:txBody>
          <a:bodyPr/>
          <a:lstStyle>
            <a:lvl1pPr marR="466129" defTabSz="632221">
              <a:spcBef>
                <a:spcPts val="0"/>
              </a:spcBef>
              <a:defRPr sz="22600">
                <a:solidFill>
                  <a:srgbClr val="FFFFFF"/>
                </a:solidFill>
                <a:latin typeface="Lobster"/>
                <a:ea typeface="Lobster"/>
                <a:cs typeface="Lobster"/>
                <a:sym typeface="Lobster"/>
              </a:defRPr>
            </a:lvl1pPr>
          </a:lstStyle>
          <a:p>
            <a:r>
              <a:t>Lo que la Biblia, No Prohibe</a:t>
            </a:r>
          </a:p>
        </p:txBody>
      </p:sp>
      <p:pic>
        <p:nvPicPr>
          <p:cNvPr id="217" name="pngocean.com (1).png" descr="pngocean.com (1).png"/>
          <p:cNvPicPr>
            <a:picLocks noChangeAspect="1"/>
          </p:cNvPicPr>
          <p:nvPr/>
        </p:nvPicPr>
        <p:blipFill>
          <a:blip r:embed="rId2"/>
          <a:stretch>
            <a:fillRect/>
          </a:stretch>
        </p:blipFill>
        <p:spPr>
          <a:xfrm>
            <a:off x="17751643" y="1930527"/>
            <a:ext cx="6350001" cy="11760201"/>
          </a:xfrm>
          <a:prstGeom prst="rect">
            <a:avLst/>
          </a:prstGeom>
          <a:ln w="12700">
            <a:miter lim="400000"/>
          </a:ln>
        </p:spPr>
      </p:pic>
      <p:sp>
        <p:nvSpPr>
          <p:cNvPr id="218" name="1"/>
          <p:cNvSpPr txBox="1"/>
          <p:nvPr/>
        </p:nvSpPr>
        <p:spPr>
          <a:xfrm>
            <a:off x="2260841" y="3385360"/>
            <a:ext cx="3418033" cy="9667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marR="466129" defTabSz="632221">
              <a:defRPr sz="60000">
                <a:solidFill>
                  <a:srgbClr val="76D6FF"/>
                </a:solidFill>
                <a:latin typeface="Lobster"/>
                <a:ea typeface="Lobster"/>
                <a:cs typeface="Lobster"/>
                <a:sym typeface="Lobster"/>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218"/>
                                        </p:tgtEl>
                                        <p:attrNameLst>
                                          <p:attrName>style.visibility</p:attrName>
                                        </p:attrNameLst>
                                      </p:cBhvr>
                                      <p:to>
                                        <p:strVal val="visible"/>
                                      </p:to>
                                    </p:set>
                                    <p:anim calcmode="lin" valueType="num">
                                      <p:cBhvr>
                                        <p:cTn id="7" dur="3000" fill="hold"/>
                                        <p:tgtEl>
                                          <p:spTgt spid="218"/>
                                        </p:tgtEl>
                                        <p:attrNameLst>
                                          <p:attrName>ppt_x</p:attrName>
                                        </p:attrNameLst>
                                      </p:cBhvr>
                                      <p:tavLst>
                                        <p:tav tm="0">
                                          <p:val>
                                            <p:strVal val="#ppt_x"/>
                                          </p:val>
                                        </p:tav>
                                        <p:tav tm="100000">
                                          <p:val>
                                            <p:strVal val="#ppt_x"/>
                                          </p:val>
                                        </p:tav>
                                      </p:tavLst>
                                    </p:anim>
                                    <p:anim calcmode="lin" valueType="num">
                                      <p:cBhvr>
                                        <p:cTn id="8" dur="3000" fill="hold"/>
                                        <p:tgtEl>
                                          <p:spTgt spid="2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216"/>
                                        </p:tgtEl>
                                        <p:attrNameLst>
                                          <p:attrName>style.visibility</p:attrName>
                                        </p:attrNameLst>
                                      </p:cBhvr>
                                      <p:to>
                                        <p:strVal val="visible"/>
                                      </p:to>
                                    </p:set>
                                    <p:anim calcmode="lin" valueType="num">
                                      <p:cBhvr>
                                        <p:cTn id="13" dur="1250" fill="hold"/>
                                        <p:tgtEl>
                                          <p:spTgt spid="216"/>
                                        </p:tgtEl>
                                        <p:attrNameLst>
                                          <p:attrName>ppt_x</p:attrName>
                                        </p:attrNameLst>
                                      </p:cBhvr>
                                      <p:tavLst>
                                        <p:tav tm="0">
                                          <p:val>
                                            <p:strVal val="#ppt_x"/>
                                          </p:val>
                                        </p:tav>
                                        <p:tav tm="100000">
                                          <p:val>
                                            <p:strVal val="#ppt_x"/>
                                          </p:val>
                                        </p:tav>
                                      </p:tavLst>
                                    </p:anim>
                                    <p:anim calcmode="lin" valueType="num">
                                      <p:cBhvr>
                                        <p:cTn id="14" dur="1250" fill="hold"/>
                                        <p:tgtEl>
                                          <p:spTgt spid="2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2" animBg="1" advAuto="0"/>
      <p:bldP spid="218" grpId="1"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1873</Words>
  <Application>Microsoft Office PowerPoint</Application>
  <PresentationFormat>Personalizado</PresentationFormat>
  <Paragraphs>75</Paragraphs>
  <Slides>42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42</vt:i4>
      </vt:variant>
    </vt:vector>
  </HeadingPairs>
  <TitlesOfParts>
    <vt:vector size="52" baseType="lpstr">
      <vt:lpstr>American Captain</vt:lpstr>
      <vt:lpstr>Chasing Embers</vt:lpstr>
      <vt:lpstr>DIN Alternate Bold</vt:lpstr>
      <vt:lpstr>DIN Condensed Bold</vt:lpstr>
      <vt:lpstr>Helvetica</vt:lpstr>
      <vt:lpstr>Helvetica Neue</vt:lpstr>
      <vt:lpstr>Helvetica Neue Light</vt:lpstr>
      <vt:lpstr>Helvetica Neue Medium</vt:lpstr>
      <vt:lpstr>Lobster</vt:lpstr>
      <vt:lpstr>21_BasicWhite</vt:lpstr>
      <vt:lpstr>LAS ENFERMEDADES  DEL CORAZON</vt:lpstr>
      <vt:lpstr>¿podemos juzgar?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N.T. enseña que esta bien tener cortes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ENFERMEDADES  DEL CORAZON</dc:title>
  <cp:lastModifiedBy>Mario Moreno</cp:lastModifiedBy>
  <cp:revision>1</cp:revision>
  <dcterms:modified xsi:type="dcterms:W3CDTF">2021-09-23T17:16:55Z</dcterms:modified>
</cp:coreProperties>
</file>