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F689"/>
    <a:srgbClr val="00FFCC"/>
    <a:srgbClr val="66FF66"/>
    <a:srgbClr val="99FF99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FD10C-59BE-4357-8ED7-C3C6F13D59B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3BECF-A87D-46E3-814D-6A63BA82C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9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BECF-A87D-46E3-814D-6A63BA82C5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BECF-A87D-46E3-814D-6A63BA82C5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2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2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5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1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0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1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5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27A49-71B9-4AE8-8141-48E4FC806F9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5655B-0720-4D48-B545-0EC7405A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1"/>
            <a:ext cx="8763000" cy="8382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s-MX" sz="4800" b="1" dirty="0" smtClean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El Criminal</a:t>
            </a:r>
            <a:r>
              <a:rPr lang="es-MX" sz="2000" b="1" dirty="0" smtClean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 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Confesiones de fe, al pie de la cruz</a:t>
            </a:r>
            <a:endParaRPr lang="es-MX" sz="2400" b="1" dirty="0">
              <a:solidFill>
                <a:srgbClr val="FF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562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68679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1066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 23:33-43 </a:t>
            </a:r>
            <a:endParaRPr 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92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306"/>
            <a:ext cx="7772400" cy="71309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Ultimas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alabras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6388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Olen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decía al morir, no apaguen las luces porque </a:t>
            </a:r>
            <a:r>
              <a:rPr lang="es-E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quiero irme a casa en la </a:t>
            </a:r>
            <a:r>
              <a:rPr lang="es-E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oscuridad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ateo francés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Voltaire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 le pregunto al borde de su muerte, si cambiaria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 para creer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Dios y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contesto, “</a:t>
            </a:r>
            <a:r>
              <a:rPr lang="es-E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el amor de Dios, déjenme morir en paz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reina Elizabeth I de Inglaterra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rogaba al morir,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doy </a:t>
            </a:r>
            <a:r>
              <a:rPr lang="es-E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mis posesiones, por un minuto más de </a:t>
            </a:r>
            <a:r>
              <a:rPr lang="es-E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más conocida de todas las confesiones al pie de la muerte, que ha salido de los labios del ser humano, </a:t>
            </a:r>
            <a:r>
              <a:rPr lang="es-E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encontramos registrada en la Biblia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Viene de un condenado a muerte, quien a través de sus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palabras, permitió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Salvador,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ejemplificar el evangelio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1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Crucifixión en el Calvario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 23:33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palabra </a:t>
            </a:r>
            <a:r>
              <a:rPr lang="es-E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calavera,</a:t>
            </a:r>
            <a:r>
              <a:rPr lang="es-E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calvario</a:t>
            </a:r>
            <a:r>
              <a:rPr lang="es-E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Gólgota</a:t>
            </a:r>
            <a:r>
              <a:rPr lang="es-E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significan lo mismo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ubicado en la ladera de una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montaña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sabemos porque le llamaban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así,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la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de calavera o por las ejecuciones que ahí se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realizaban.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ese lugar siempre estaban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enclavados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maderos verticales, listos para convertirlos en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Así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el sentenciado no cargaba toda la cruz, mas bien el palo horizontal, que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pesaba alrededor de algunos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kg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sentenciado era clavado en el madero vertical con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manos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arriba, después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unían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palo horizontal con el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</a:t>
            </a:r>
            <a:endParaRPr lang="es-E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33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55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Crucifixión en el Calvario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638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altura era aproximadamente de unos 2 metros, a manera que la gente les podía escupir y burlarse de su dolor en su propia cara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Marcos 15:29-31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Persas inventaron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muerte por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crucifixión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no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contaminar a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“</a:t>
            </a:r>
            <a:r>
              <a:rPr lang="es-E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diosa tierra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los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cuerpos.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embargo los romanos se habían encargado de perfeccionar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dolor, la agonía y el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sufrimiento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elemento que los Romanos habían agregado era “</a:t>
            </a:r>
            <a:r>
              <a:rPr lang="es-E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sedulum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en Latín,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silla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Español.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Ahí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hacían descansar el peso del criminal, para que los clavos no desmembraran las canillas y los tobillos, </a:t>
            </a:r>
            <a:r>
              <a:rPr lang="es-E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 no lo hacían para ayudar al sentenciado sino para prolongar su agonía y </a:t>
            </a:r>
            <a:r>
              <a:rPr lang="es-E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dolor.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410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27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Crucifixión en el Calvario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562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Josefo indica que ese año que Jesús murió, los romanos habrían crucificado aproximadamente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a 1,000.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Cuando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personas no morían rápido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necesitaban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 madero para colgar 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otro,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quebraban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piernas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exactamente lo que iban  hacer con Jesús, pero el ya había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muerto,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Salmos </a:t>
            </a:r>
            <a:r>
              <a:rPr lang="es-E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34:20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Zac.12:10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 nos dice que el cordero pascual no solo esta soportando el dolor de la crucifixión, sino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también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burla y el rechazo de los principales de Israel.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23:35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Querían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asegurarse que la gente que estaba ahí, se diera cuenta que si estaba en esa condición,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 obvio que no podría haber hecho nada por alguien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1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  <a:solidFill>
            <a:srgbClr val="86F689"/>
          </a:solidFill>
        </p:spPr>
        <p:txBody>
          <a:bodyPr>
            <a:normAutofit fontScale="90000"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Crucifixión en el Calvario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562600"/>
          </a:xfrm>
          <a:solidFill>
            <a:srgbClr val="00FFCC"/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burla muy despiadada a la bondad y el amor de Dios. Pero ¿estaban sumamente equivocados o no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Cuando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sentaban a comer la Pascua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¿comenzaba a maldecir al cordero que estaban por comer? </a:t>
            </a: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¡Nunca!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contrario se alegraban de su sacrificio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Juan 2:2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</a:t>
            </a:r>
            <a:r>
              <a:rPr lang="es-E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cordero no probaba su dignidad </a:t>
            </a:r>
            <a:r>
              <a:rPr lang="es-ES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resistir la muerte</a:t>
            </a:r>
            <a:r>
              <a:rPr lang="es-E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mas bien </a:t>
            </a:r>
            <a:r>
              <a:rPr lang="es-ES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aceptarla sin condiciones</a:t>
            </a:r>
            <a:r>
              <a:rPr lang="es-E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por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 misma razón, que Jesús no se salvo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así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mismo,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que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nosotros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tuviéramos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Jn.10:11,17-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esta manera Jesús probaba ser nuestro redentor, al dar su vida en rescate por la nuestra.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Pedro 2:21-25</a:t>
            </a: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3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“El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criminal”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562600"/>
          </a:xfrm>
          <a:solidFill>
            <a:srgbClr val="FF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Mateo nos da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muchos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detalles personales en cuanto a estos hombres. Le oyeron dirigirse 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Dios como su padre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Escucharon pedirle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Padre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perdonara a sus agresores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Podían leer el rotulo que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Pilato escribió,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Mateo 27:37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Primero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decían nada, solo oían lo que la gente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decía.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 que Jesús no les ofreció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esperanza,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ellos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también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unieron a los insultos d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gente,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Marcos 15:31-32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Satanás pensaba en verdad que ganaría esta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batalla.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sabían que al hacer esto se cumplía otra profecía más en relación al verdadero Mesías. </a:t>
            </a:r>
            <a:r>
              <a:rPr lang="es-E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Isaías 53:12</a:t>
            </a:r>
          </a:p>
          <a:p>
            <a:pPr marL="514350" indent="-514350" algn="l">
              <a:buFont typeface="+mj-lt"/>
              <a:buAutoNum type="arabicPeriod"/>
            </a:pP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2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  <a:solidFill>
            <a:srgbClr val="66FF66"/>
          </a:solidFill>
        </p:spPr>
        <p:txBody>
          <a:bodyPr>
            <a:no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conversación entre los Ladrones</a:t>
            </a:r>
            <a:endParaRPr lang="es-MX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638800"/>
          </a:xfrm>
          <a:solidFill>
            <a:srgbClr val="99FF99"/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Luc.23:39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acuerdo a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Marcos 15:32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 de estos 2 nunca ceso de insultar al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maestro.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 ocurrió a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“camarada”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ahora, comienza a defender a Jesús.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Luc.23:40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“¿Porque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te callas, no te das cuenta que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también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pronto morirás y vas a encontrarte con Dios?”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23:41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Corazón de este criminal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ahora veía  muy cerca su encuentro con Dios, y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quería 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¡M I S E R I C O R D I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A!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¿La merecía? ¿Quien la merecemos? Nadie, . “tu y yo merecemos estar aquí,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 este ningún mal ha hecho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criminal, en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minutos entendió que el esta frente, al verdadero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Hijo de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Dios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872</Words>
  <Application>Microsoft Office PowerPoint</Application>
  <PresentationFormat>On-screen Show (4:3)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Times New Roman</vt:lpstr>
      <vt:lpstr>Office Theme</vt:lpstr>
      <vt:lpstr>El Criminal  Confesiones de fe, al pie de la cruz</vt:lpstr>
      <vt:lpstr>Las Ultimas Palabras</vt:lpstr>
      <vt:lpstr>Crucifixión en el Calvario</vt:lpstr>
      <vt:lpstr>Crucifixión en el Calvario</vt:lpstr>
      <vt:lpstr>Crucifixión en el Calvario</vt:lpstr>
      <vt:lpstr>Crucifixión en el Calvario</vt:lpstr>
      <vt:lpstr>“El criminal”</vt:lpstr>
      <vt:lpstr>La conversación entre los Ladrones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Criminal  Confesiones de fe, al pie de la cruz</dc:title>
  <dc:creator>Iglesia De Cristo</dc:creator>
  <cp:lastModifiedBy>Iglesia de Cristo</cp:lastModifiedBy>
  <cp:revision>27</cp:revision>
  <dcterms:created xsi:type="dcterms:W3CDTF">2014-12-21T03:29:56Z</dcterms:created>
  <dcterms:modified xsi:type="dcterms:W3CDTF">2019-11-03T04:54:43Z</dcterms:modified>
</cp:coreProperties>
</file>