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4" r:id="rId1"/>
  </p:sldMasterIdLst>
  <p:notesMasterIdLst>
    <p:notesMasterId r:id="rId8"/>
  </p:notesMasterIdLst>
  <p:handoutMasterIdLst>
    <p:handoutMasterId r:id="rId9"/>
  </p:handoutMasterIdLst>
  <p:sldIdLst>
    <p:sldId id="270" r:id="rId2"/>
    <p:sldId id="264" r:id="rId3"/>
    <p:sldId id="265" r:id="rId4"/>
    <p:sldId id="266" r:id="rId5"/>
    <p:sldId id="268" r:id="rId6"/>
    <p:sldId id="269" r:id="rId7"/>
  </p:sldIdLst>
  <p:sldSz cx="9144000" cy="6858000" type="screen4x3"/>
  <p:notesSz cx="9363075" cy="7077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DAFF6D-0C0D-4092-8ABF-551B2A2D53E2}" v="123" dt="2021-02-23T18:00:56.1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585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Raif" userId="b6105282-8f1f-4bf5-866c-a8b991b0bc91" providerId="ADAL" clId="{69DAFF6D-0C0D-4092-8ABF-551B2A2D53E2}"/>
    <pc:docChg chg="custSel addSld delSld modSld sldOrd">
      <pc:chgData name="David Raif" userId="b6105282-8f1f-4bf5-866c-a8b991b0bc91" providerId="ADAL" clId="{69DAFF6D-0C0D-4092-8ABF-551B2A2D53E2}" dt="2021-02-23T19:51:21.280" v="249" actId="47"/>
      <pc:docMkLst>
        <pc:docMk/>
      </pc:docMkLst>
      <pc:sldChg chg="addSp delSp modSp del mod modTransition">
        <pc:chgData name="David Raif" userId="b6105282-8f1f-4bf5-866c-a8b991b0bc91" providerId="ADAL" clId="{69DAFF6D-0C0D-4092-8ABF-551B2A2D53E2}" dt="2021-02-23T19:51:21.280" v="249" actId="47"/>
        <pc:sldMkLst>
          <pc:docMk/>
          <pc:sldMk cId="2404667158" sldId="256"/>
        </pc:sldMkLst>
        <pc:spChg chg="add del">
          <ac:chgData name="David Raif" userId="b6105282-8f1f-4bf5-866c-a8b991b0bc91" providerId="ADAL" clId="{69DAFF6D-0C0D-4092-8ABF-551B2A2D53E2}" dt="2021-02-23T15:28:37.967" v="10"/>
          <ac:spMkLst>
            <pc:docMk/>
            <pc:sldMk cId="2404667158" sldId="256"/>
            <ac:spMk id="4" creationId="{D75F3DB2-93F5-40C5-AC1C-DD131B2AB37F}"/>
          </ac:spMkLst>
        </pc:spChg>
        <pc:picChg chg="add del">
          <ac:chgData name="David Raif" userId="b6105282-8f1f-4bf5-866c-a8b991b0bc91" providerId="ADAL" clId="{69DAFF6D-0C0D-4092-8ABF-551B2A2D53E2}" dt="2021-02-23T15:28:39.504" v="12" actId="21"/>
          <ac:picMkLst>
            <pc:docMk/>
            <pc:sldMk cId="2404667158" sldId="256"/>
            <ac:picMk id="5" creationId="{62F11259-E8C5-440D-A2F6-ECD33864DBEF}"/>
          </ac:picMkLst>
        </pc:picChg>
        <pc:picChg chg="add mod">
          <ac:chgData name="David Raif" userId="b6105282-8f1f-4bf5-866c-a8b991b0bc91" providerId="ADAL" clId="{69DAFF6D-0C0D-4092-8ABF-551B2A2D53E2}" dt="2021-02-23T15:28:48.081" v="14"/>
          <ac:picMkLst>
            <pc:docMk/>
            <pc:sldMk cId="2404667158" sldId="256"/>
            <ac:picMk id="6" creationId="{ECFAD88D-8250-434C-ADCE-56E08B9BDD4C}"/>
          </ac:picMkLst>
        </pc:picChg>
      </pc:sldChg>
      <pc:sldChg chg="modTransition modAnim">
        <pc:chgData name="David Raif" userId="b6105282-8f1f-4bf5-866c-a8b991b0bc91" providerId="ADAL" clId="{69DAFF6D-0C0D-4092-8ABF-551B2A2D53E2}" dt="2021-02-23T15:02:38.294" v="4"/>
        <pc:sldMkLst>
          <pc:docMk/>
          <pc:sldMk cId="1929647495" sldId="264"/>
        </pc:sldMkLst>
      </pc:sldChg>
      <pc:sldChg chg="modTransition modAnim">
        <pc:chgData name="David Raif" userId="b6105282-8f1f-4bf5-866c-a8b991b0bc91" providerId="ADAL" clId="{69DAFF6D-0C0D-4092-8ABF-551B2A2D53E2}" dt="2021-02-23T15:14:26.750" v="5"/>
        <pc:sldMkLst>
          <pc:docMk/>
          <pc:sldMk cId="3476635497" sldId="265"/>
        </pc:sldMkLst>
      </pc:sldChg>
      <pc:sldChg chg="modTransition modAnim">
        <pc:chgData name="David Raif" userId="b6105282-8f1f-4bf5-866c-a8b991b0bc91" providerId="ADAL" clId="{69DAFF6D-0C0D-4092-8ABF-551B2A2D53E2}" dt="2021-02-23T15:14:53.900" v="6"/>
        <pc:sldMkLst>
          <pc:docMk/>
          <pc:sldMk cId="2585036931" sldId="266"/>
        </pc:sldMkLst>
      </pc:sldChg>
      <pc:sldChg chg="modTransition modAnim">
        <pc:chgData name="David Raif" userId="b6105282-8f1f-4bf5-866c-a8b991b0bc91" providerId="ADAL" clId="{69DAFF6D-0C0D-4092-8ABF-551B2A2D53E2}" dt="2021-02-23T15:14:58.020" v="7"/>
        <pc:sldMkLst>
          <pc:docMk/>
          <pc:sldMk cId="3715466655" sldId="268"/>
        </pc:sldMkLst>
      </pc:sldChg>
      <pc:sldChg chg="modTransition modAnim">
        <pc:chgData name="David Raif" userId="b6105282-8f1f-4bf5-866c-a8b991b0bc91" providerId="ADAL" clId="{69DAFF6D-0C0D-4092-8ABF-551B2A2D53E2}" dt="2021-02-23T15:15:02.249" v="8"/>
        <pc:sldMkLst>
          <pc:docMk/>
          <pc:sldMk cId="2031512701" sldId="269"/>
        </pc:sldMkLst>
      </pc:sldChg>
      <pc:sldChg chg="add">
        <pc:chgData name="David Raif" userId="b6105282-8f1f-4bf5-866c-a8b991b0bc91" providerId="ADAL" clId="{69DAFF6D-0C0D-4092-8ABF-551B2A2D53E2}" dt="2021-02-23T15:28:45.546" v="13"/>
        <pc:sldMkLst>
          <pc:docMk/>
          <pc:sldMk cId="351594057" sldId="270"/>
        </pc:sldMkLst>
      </pc:sldChg>
      <pc:sldChg chg="addSp delSp add del mod ord">
        <pc:chgData name="David Raif" userId="b6105282-8f1f-4bf5-866c-a8b991b0bc91" providerId="ADAL" clId="{69DAFF6D-0C0D-4092-8ABF-551B2A2D53E2}" dt="2021-02-23T19:51:21.280" v="249" actId="47"/>
        <pc:sldMkLst>
          <pc:docMk/>
          <pc:sldMk cId="3338515839" sldId="271"/>
        </pc:sldMkLst>
        <pc:picChg chg="add">
          <ac:chgData name="David Raif" userId="b6105282-8f1f-4bf5-866c-a8b991b0bc91" providerId="ADAL" clId="{69DAFF6D-0C0D-4092-8ABF-551B2A2D53E2}" dt="2021-02-23T15:30:40.136" v="17" actId="22"/>
          <ac:picMkLst>
            <pc:docMk/>
            <pc:sldMk cId="3338515839" sldId="271"/>
            <ac:picMk id="5" creationId="{94CE7658-1F2D-4008-A7A4-8D4F53138D94}"/>
          </ac:picMkLst>
        </pc:picChg>
        <pc:picChg chg="del">
          <ac:chgData name="David Raif" userId="b6105282-8f1f-4bf5-866c-a8b991b0bc91" providerId="ADAL" clId="{69DAFF6D-0C0D-4092-8ABF-551B2A2D53E2}" dt="2021-02-23T15:30:36.849" v="16" actId="478"/>
          <ac:picMkLst>
            <pc:docMk/>
            <pc:sldMk cId="3338515839" sldId="271"/>
            <ac:picMk id="6" creationId="{ECFAD88D-8250-434C-ADCE-56E08B9BDD4C}"/>
          </ac:picMkLst>
        </pc:picChg>
      </pc:sldChg>
      <pc:sldChg chg="addSp delSp modSp add del mod ord">
        <pc:chgData name="David Raif" userId="b6105282-8f1f-4bf5-866c-a8b991b0bc91" providerId="ADAL" clId="{69DAFF6D-0C0D-4092-8ABF-551B2A2D53E2}" dt="2021-02-23T19:51:21.280" v="249" actId="47"/>
        <pc:sldMkLst>
          <pc:docMk/>
          <pc:sldMk cId="836545523" sldId="272"/>
        </pc:sldMkLst>
        <pc:picChg chg="del">
          <ac:chgData name="David Raif" userId="b6105282-8f1f-4bf5-866c-a8b991b0bc91" providerId="ADAL" clId="{69DAFF6D-0C0D-4092-8ABF-551B2A2D53E2}" dt="2021-02-23T15:32:31.164" v="21" actId="478"/>
          <ac:picMkLst>
            <pc:docMk/>
            <pc:sldMk cId="836545523" sldId="272"/>
            <ac:picMk id="5" creationId="{94CE7658-1F2D-4008-A7A4-8D4F53138D94}"/>
          </ac:picMkLst>
        </pc:picChg>
        <pc:picChg chg="add del mod">
          <ac:chgData name="David Raif" userId="b6105282-8f1f-4bf5-866c-a8b991b0bc91" providerId="ADAL" clId="{69DAFF6D-0C0D-4092-8ABF-551B2A2D53E2}" dt="2021-02-23T15:34:45.870" v="28" actId="478"/>
          <ac:picMkLst>
            <pc:docMk/>
            <pc:sldMk cId="836545523" sldId="272"/>
            <ac:picMk id="6" creationId="{29B8E6ED-40E4-4BEB-8A2E-16F9DC3AFB66}"/>
          </ac:picMkLst>
        </pc:picChg>
        <pc:picChg chg="add">
          <ac:chgData name="David Raif" userId="b6105282-8f1f-4bf5-866c-a8b991b0bc91" providerId="ADAL" clId="{69DAFF6D-0C0D-4092-8ABF-551B2A2D53E2}" dt="2021-02-23T15:34:51.198" v="31" actId="22"/>
          <ac:picMkLst>
            <pc:docMk/>
            <pc:sldMk cId="836545523" sldId="272"/>
            <ac:picMk id="8" creationId="{E279D330-F9D5-411E-B0F5-831622E039DA}"/>
          </ac:picMkLst>
        </pc:picChg>
      </pc:sldChg>
      <pc:sldChg chg="addSp delSp modSp add del mod">
        <pc:chgData name="David Raif" userId="b6105282-8f1f-4bf5-866c-a8b991b0bc91" providerId="ADAL" clId="{69DAFF6D-0C0D-4092-8ABF-551B2A2D53E2}" dt="2021-02-23T19:51:21.280" v="249" actId="47"/>
        <pc:sldMkLst>
          <pc:docMk/>
          <pc:sldMk cId="839391423" sldId="273"/>
        </pc:sldMkLst>
        <pc:grpChg chg="del mod">
          <ac:chgData name="David Raif" userId="b6105282-8f1f-4bf5-866c-a8b991b0bc91" providerId="ADAL" clId="{69DAFF6D-0C0D-4092-8ABF-551B2A2D53E2}" dt="2021-02-23T15:48:48.655" v="57"/>
          <ac:grpSpMkLst>
            <pc:docMk/>
            <pc:sldMk cId="839391423" sldId="273"/>
            <ac:grpSpMk id="10" creationId="{67BA5259-4E36-44F2-B12A-D3138F64CEDF}"/>
          </ac:grpSpMkLst>
        </pc:grpChg>
        <pc:grpChg chg="del mod">
          <ac:chgData name="David Raif" userId="b6105282-8f1f-4bf5-866c-a8b991b0bc91" providerId="ADAL" clId="{69DAFF6D-0C0D-4092-8ABF-551B2A2D53E2}" dt="2021-02-23T15:48:50.562" v="64"/>
          <ac:grpSpMkLst>
            <pc:docMk/>
            <pc:sldMk cId="839391423" sldId="273"/>
            <ac:grpSpMk id="18" creationId="{D0CD1341-4FE4-4341-98BF-6E752A852611}"/>
          </ac:grpSpMkLst>
        </pc:grpChg>
        <pc:grpChg chg="del mod">
          <ac:chgData name="David Raif" userId="b6105282-8f1f-4bf5-866c-a8b991b0bc91" providerId="ADAL" clId="{69DAFF6D-0C0D-4092-8ABF-551B2A2D53E2}" dt="2021-02-23T15:48:46.653" v="52"/>
          <ac:grpSpMkLst>
            <pc:docMk/>
            <pc:sldMk cId="839391423" sldId="273"/>
            <ac:grpSpMk id="23" creationId="{38F71FD5-9AAB-4055-B683-0D632B30F4A2}"/>
          </ac:grpSpMkLst>
        </pc:grpChg>
        <pc:grpChg chg="del mod">
          <ac:chgData name="David Raif" userId="b6105282-8f1f-4bf5-866c-a8b991b0bc91" providerId="ADAL" clId="{69DAFF6D-0C0D-4092-8ABF-551B2A2D53E2}" dt="2021-02-23T15:49:02.606" v="82"/>
          <ac:grpSpMkLst>
            <pc:docMk/>
            <pc:sldMk cId="839391423" sldId="273"/>
            <ac:grpSpMk id="32" creationId="{45E05D1E-993A-4799-9045-C395D32283D6}"/>
          </ac:grpSpMkLst>
        </pc:grpChg>
        <pc:grpChg chg="del mod">
          <ac:chgData name="David Raif" userId="b6105282-8f1f-4bf5-866c-a8b991b0bc91" providerId="ADAL" clId="{69DAFF6D-0C0D-4092-8ABF-551B2A2D53E2}" dt="2021-02-23T15:50:00.180" v="98"/>
          <ac:grpSpMkLst>
            <pc:docMk/>
            <pc:sldMk cId="839391423" sldId="273"/>
            <ac:grpSpMk id="40" creationId="{AD9BF5DA-E20E-4065-A715-9FF27EDFDD03}"/>
          </ac:grpSpMkLst>
        </pc:grpChg>
        <pc:grpChg chg="del mod">
          <ac:chgData name="David Raif" userId="b6105282-8f1f-4bf5-866c-a8b991b0bc91" providerId="ADAL" clId="{69DAFF6D-0C0D-4092-8ABF-551B2A2D53E2}" dt="2021-02-23T15:50:32.342" v="106"/>
          <ac:grpSpMkLst>
            <pc:docMk/>
            <pc:sldMk cId="839391423" sldId="273"/>
            <ac:grpSpMk id="44" creationId="{16040213-E8AD-4C40-8BCD-12DA96347492}"/>
          </ac:grpSpMkLst>
        </pc:grpChg>
        <pc:grpChg chg="del mod">
          <ac:chgData name="David Raif" userId="b6105282-8f1f-4bf5-866c-a8b991b0bc91" providerId="ADAL" clId="{69DAFF6D-0C0D-4092-8ABF-551B2A2D53E2}" dt="2021-02-23T15:50:07.202" v="102"/>
          <ac:grpSpMkLst>
            <pc:docMk/>
            <pc:sldMk cId="839391423" sldId="273"/>
            <ac:grpSpMk id="47" creationId="{4241103D-3407-457A-A42A-13FE7B2E741D}"/>
          </ac:grpSpMkLst>
        </pc:grpChg>
        <pc:grpChg chg="del mod">
          <ac:chgData name="David Raif" userId="b6105282-8f1f-4bf5-866c-a8b991b0bc91" providerId="ADAL" clId="{69DAFF6D-0C0D-4092-8ABF-551B2A2D53E2}" dt="2021-02-23T15:50:35.876" v="109"/>
          <ac:grpSpMkLst>
            <pc:docMk/>
            <pc:sldMk cId="839391423" sldId="273"/>
            <ac:grpSpMk id="50" creationId="{6B0DD58B-A88F-45AA-8990-504881D971B0}"/>
          </ac:grpSpMkLst>
        </pc:grpChg>
        <pc:grpChg chg="del mod">
          <ac:chgData name="David Raif" userId="b6105282-8f1f-4bf5-866c-a8b991b0bc91" providerId="ADAL" clId="{69DAFF6D-0C0D-4092-8ABF-551B2A2D53E2}" dt="2021-02-23T15:50:44.393" v="119"/>
          <ac:grpSpMkLst>
            <pc:docMk/>
            <pc:sldMk cId="839391423" sldId="273"/>
            <ac:grpSpMk id="53" creationId="{221EEAA4-AE02-488B-9D88-382B03086EDB}"/>
          </ac:grpSpMkLst>
        </pc:grpChg>
        <pc:grpChg chg="del mod">
          <ac:chgData name="David Raif" userId="b6105282-8f1f-4bf5-866c-a8b991b0bc91" providerId="ADAL" clId="{69DAFF6D-0C0D-4092-8ABF-551B2A2D53E2}" dt="2021-02-23T15:50:54.761" v="125"/>
          <ac:grpSpMkLst>
            <pc:docMk/>
            <pc:sldMk cId="839391423" sldId="273"/>
            <ac:grpSpMk id="56" creationId="{0DBEBAF3-331F-4ECA-8F87-3D36093D23F8}"/>
          </ac:grpSpMkLst>
        </pc:grpChg>
        <pc:grpChg chg="del mod">
          <ac:chgData name="David Raif" userId="b6105282-8f1f-4bf5-866c-a8b991b0bc91" providerId="ADAL" clId="{69DAFF6D-0C0D-4092-8ABF-551B2A2D53E2}" dt="2021-02-23T15:51:02.915" v="129"/>
          <ac:grpSpMkLst>
            <pc:docMk/>
            <pc:sldMk cId="839391423" sldId="273"/>
            <ac:grpSpMk id="59" creationId="{8E2C3FCF-2F22-48A5-81C6-A3E90175E69D}"/>
          </ac:grpSpMkLst>
        </pc:grpChg>
        <pc:grpChg chg="del mod">
          <ac:chgData name="David Raif" userId="b6105282-8f1f-4bf5-866c-a8b991b0bc91" providerId="ADAL" clId="{69DAFF6D-0C0D-4092-8ABF-551B2A2D53E2}" dt="2021-02-23T15:51:12.049" v="134"/>
          <ac:grpSpMkLst>
            <pc:docMk/>
            <pc:sldMk cId="839391423" sldId="273"/>
            <ac:grpSpMk id="63" creationId="{7FE85D79-28FF-427E-9F25-1FA40216193C}"/>
          </ac:grpSpMkLst>
        </pc:grpChg>
        <pc:grpChg chg="del mod">
          <ac:chgData name="David Raif" userId="b6105282-8f1f-4bf5-866c-a8b991b0bc91" providerId="ADAL" clId="{69DAFF6D-0C0D-4092-8ABF-551B2A2D53E2}" dt="2021-02-23T15:51:15.728" v="136"/>
          <ac:grpSpMkLst>
            <pc:docMk/>
            <pc:sldMk cId="839391423" sldId="273"/>
            <ac:grpSpMk id="66" creationId="{264BF112-2194-49A2-8AEE-6FB32969B732}"/>
          </ac:grpSpMkLst>
        </pc:grpChg>
        <pc:grpChg chg="del mod">
          <ac:chgData name="David Raif" userId="b6105282-8f1f-4bf5-866c-a8b991b0bc91" providerId="ADAL" clId="{69DAFF6D-0C0D-4092-8ABF-551B2A2D53E2}" dt="2021-02-23T15:51:21.895" v="140"/>
          <ac:grpSpMkLst>
            <pc:docMk/>
            <pc:sldMk cId="839391423" sldId="273"/>
            <ac:grpSpMk id="68" creationId="{8D1758E4-7234-467D-AD05-994389FCC734}"/>
          </ac:grpSpMkLst>
        </pc:grpChg>
        <pc:grpChg chg="del mod">
          <ac:chgData name="David Raif" userId="b6105282-8f1f-4bf5-866c-a8b991b0bc91" providerId="ADAL" clId="{69DAFF6D-0C0D-4092-8ABF-551B2A2D53E2}" dt="2021-02-23T15:51:23.215" v="142"/>
          <ac:grpSpMkLst>
            <pc:docMk/>
            <pc:sldMk cId="839391423" sldId="273"/>
            <ac:grpSpMk id="70" creationId="{9E4F5D6F-8C40-44D7-B172-995CF72243BD}"/>
          </ac:grpSpMkLst>
        </pc:grpChg>
        <pc:grpChg chg="del mod">
          <ac:chgData name="David Raif" userId="b6105282-8f1f-4bf5-866c-a8b991b0bc91" providerId="ADAL" clId="{69DAFF6D-0C0D-4092-8ABF-551B2A2D53E2}" dt="2021-02-23T15:51:25.870" v="145"/>
          <ac:grpSpMkLst>
            <pc:docMk/>
            <pc:sldMk cId="839391423" sldId="273"/>
            <ac:grpSpMk id="72" creationId="{7EA9848E-952D-40E1-A9FC-02566B91BCBD}"/>
          </ac:grpSpMkLst>
        </pc:grpChg>
        <pc:grpChg chg="del mod">
          <ac:chgData name="David Raif" userId="b6105282-8f1f-4bf5-866c-a8b991b0bc91" providerId="ADAL" clId="{69DAFF6D-0C0D-4092-8ABF-551B2A2D53E2}" dt="2021-02-23T15:51:28.101" v="148"/>
          <ac:grpSpMkLst>
            <pc:docMk/>
            <pc:sldMk cId="839391423" sldId="273"/>
            <ac:grpSpMk id="75" creationId="{E92A52B3-C189-4548-AD6C-C8387ACD315C}"/>
          </ac:grpSpMkLst>
        </pc:grpChg>
        <pc:grpChg chg="del mod">
          <ac:chgData name="David Raif" userId="b6105282-8f1f-4bf5-866c-a8b991b0bc91" providerId="ADAL" clId="{69DAFF6D-0C0D-4092-8ABF-551B2A2D53E2}" dt="2021-02-23T15:51:51.416" v="160"/>
          <ac:grpSpMkLst>
            <pc:docMk/>
            <pc:sldMk cId="839391423" sldId="273"/>
            <ac:grpSpMk id="78" creationId="{E3EF4A29-5460-41E0-AE52-10469601B751}"/>
          </ac:grpSpMkLst>
        </pc:grpChg>
        <pc:grpChg chg="del mod">
          <ac:chgData name="David Raif" userId="b6105282-8f1f-4bf5-866c-a8b991b0bc91" providerId="ADAL" clId="{69DAFF6D-0C0D-4092-8ABF-551B2A2D53E2}" dt="2021-02-23T15:51:59.554" v="163"/>
          <ac:grpSpMkLst>
            <pc:docMk/>
            <pc:sldMk cId="839391423" sldId="273"/>
            <ac:grpSpMk id="82" creationId="{DBDC1F33-A6BC-4AD2-9433-F710E9B293F5}"/>
          </ac:grpSpMkLst>
        </pc:grpChg>
        <pc:grpChg chg="del mod">
          <ac:chgData name="David Raif" userId="b6105282-8f1f-4bf5-866c-a8b991b0bc91" providerId="ADAL" clId="{69DAFF6D-0C0D-4092-8ABF-551B2A2D53E2}" dt="2021-02-23T15:52:20.169" v="175"/>
          <ac:grpSpMkLst>
            <pc:docMk/>
            <pc:sldMk cId="839391423" sldId="273"/>
            <ac:grpSpMk id="85" creationId="{731F6427-8733-4EE3-98C5-C49A71BBF8D8}"/>
          </ac:grpSpMkLst>
        </pc:grpChg>
        <pc:grpChg chg="del mod">
          <ac:chgData name="David Raif" userId="b6105282-8f1f-4bf5-866c-a8b991b0bc91" providerId="ADAL" clId="{69DAFF6D-0C0D-4092-8ABF-551B2A2D53E2}" dt="2021-02-23T15:52:33.368" v="202"/>
          <ac:grpSpMkLst>
            <pc:docMk/>
            <pc:sldMk cId="839391423" sldId="273"/>
            <ac:grpSpMk id="106" creationId="{6706DEAB-3564-49D0-B18E-33958CB4F816}"/>
          </ac:grpSpMkLst>
        </pc:grpChg>
        <pc:grpChg chg="mod">
          <ac:chgData name="David Raif" userId="b6105282-8f1f-4bf5-866c-a8b991b0bc91" providerId="ADAL" clId="{69DAFF6D-0C0D-4092-8ABF-551B2A2D53E2}" dt="2021-02-23T15:55:39.197" v="244" actId="1076"/>
          <ac:grpSpMkLst>
            <pc:docMk/>
            <pc:sldMk cId="839391423" sldId="273"/>
            <ac:grpSpMk id="107" creationId="{7AB15A27-ABA1-4646-8A82-79DBF7C471A2}"/>
          </ac:grpSpMkLst>
        </pc:grpChg>
        <pc:grpChg chg="mod">
          <ac:chgData name="David Raif" userId="b6105282-8f1f-4bf5-866c-a8b991b0bc91" providerId="ADAL" clId="{69DAFF6D-0C0D-4092-8ABF-551B2A2D53E2}" dt="2021-02-23T15:55:39.197" v="244" actId="1076"/>
          <ac:grpSpMkLst>
            <pc:docMk/>
            <pc:sldMk cId="839391423" sldId="273"/>
            <ac:grpSpMk id="108" creationId="{AFDC38AB-8190-4008-9D18-B866D474CBDB}"/>
          </ac:grpSpMkLst>
        </pc:grpChg>
        <pc:grpChg chg="mod">
          <ac:chgData name="David Raif" userId="b6105282-8f1f-4bf5-866c-a8b991b0bc91" providerId="ADAL" clId="{69DAFF6D-0C0D-4092-8ABF-551B2A2D53E2}" dt="2021-02-23T15:55:39.197" v="244" actId="1076"/>
          <ac:grpSpMkLst>
            <pc:docMk/>
            <pc:sldMk cId="839391423" sldId="273"/>
            <ac:grpSpMk id="117" creationId="{153112E5-CBC5-44F7-BEF3-F4EC53B14247}"/>
          </ac:grpSpMkLst>
        </pc:grpChg>
        <pc:grpChg chg="del mod">
          <ac:chgData name="David Raif" userId="b6105282-8f1f-4bf5-866c-a8b991b0bc91" providerId="ADAL" clId="{69DAFF6D-0C0D-4092-8ABF-551B2A2D53E2}" dt="2021-02-23T15:52:50.922" v="239"/>
          <ac:grpSpMkLst>
            <pc:docMk/>
            <pc:sldMk cId="839391423" sldId="273"/>
            <ac:grpSpMk id="123" creationId="{302F5E46-B940-4165-AE73-41F15AE73F80}"/>
          </ac:grpSpMkLst>
        </pc:grpChg>
        <pc:grpChg chg="del mod">
          <ac:chgData name="David Raif" userId="b6105282-8f1f-4bf5-866c-a8b991b0bc91" providerId="ADAL" clId="{69DAFF6D-0C0D-4092-8ABF-551B2A2D53E2}" dt="2021-02-23T15:52:50.921" v="235"/>
          <ac:grpSpMkLst>
            <pc:docMk/>
            <pc:sldMk cId="839391423" sldId="273"/>
            <ac:grpSpMk id="132" creationId="{74E7818A-5787-45F5-BCD3-CE49EB0B99F0}"/>
          </ac:grpSpMkLst>
        </pc:grpChg>
        <pc:picChg chg="mod">
          <ac:chgData name="David Raif" userId="b6105282-8f1f-4bf5-866c-a8b991b0bc91" providerId="ADAL" clId="{69DAFF6D-0C0D-4092-8ABF-551B2A2D53E2}" dt="2021-02-23T15:55:52.662" v="247" actId="12788"/>
          <ac:picMkLst>
            <pc:docMk/>
            <pc:sldMk cId="839391423" sldId="273"/>
            <ac:picMk id="6" creationId="{29B8E6ED-40E4-4BEB-8A2E-16F9DC3AFB66}"/>
          </ac:picMkLst>
        </pc:picChg>
        <pc:inkChg chg="add del mod">
          <ac:chgData name="David Raif" userId="b6105282-8f1f-4bf5-866c-a8b991b0bc91" providerId="ADAL" clId="{69DAFF6D-0C0D-4092-8ABF-551B2A2D53E2}" dt="2021-02-23T15:48:48.653" v="54"/>
          <ac:inkMkLst>
            <pc:docMk/>
            <pc:sldMk cId="839391423" sldId="273"/>
            <ac:inkMk id="4" creationId="{60F390CE-E2ED-497F-B69B-B90BA65F48BD}"/>
          </ac:inkMkLst>
        </pc:inkChg>
        <pc:inkChg chg="add del mod">
          <ac:chgData name="David Raif" userId="b6105282-8f1f-4bf5-866c-a8b991b0bc91" providerId="ADAL" clId="{69DAFF6D-0C0D-4092-8ABF-551B2A2D53E2}" dt="2021-02-23T15:48:48.655" v="57"/>
          <ac:inkMkLst>
            <pc:docMk/>
            <pc:sldMk cId="839391423" sldId="273"/>
            <ac:inkMk id="5" creationId="{4CA7B330-1C34-421A-BB04-AC5A0BACABCF}"/>
          </ac:inkMkLst>
        </pc:inkChg>
        <pc:inkChg chg="add del mod">
          <ac:chgData name="David Raif" userId="b6105282-8f1f-4bf5-866c-a8b991b0bc91" providerId="ADAL" clId="{69DAFF6D-0C0D-4092-8ABF-551B2A2D53E2}" dt="2021-02-23T15:48:48.655" v="56"/>
          <ac:inkMkLst>
            <pc:docMk/>
            <pc:sldMk cId="839391423" sldId="273"/>
            <ac:inkMk id="7" creationId="{A289EBCE-9DE3-467A-9427-3F664A3B91E2}"/>
          </ac:inkMkLst>
        </pc:inkChg>
        <pc:inkChg chg="add del mod">
          <ac:chgData name="David Raif" userId="b6105282-8f1f-4bf5-866c-a8b991b0bc91" providerId="ADAL" clId="{69DAFF6D-0C0D-4092-8ABF-551B2A2D53E2}" dt="2021-02-23T15:48:48.654" v="55"/>
          <ac:inkMkLst>
            <pc:docMk/>
            <pc:sldMk cId="839391423" sldId="273"/>
            <ac:inkMk id="8" creationId="{25D07B4C-46C8-4835-BE7C-25F8757024FB}"/>
          </ac:inkMkLst>
        </pc:inkChg>
        <pc:inkChg chg="add del mod">
          <ac:chgData name="David Raif" userId="b6105282-8f1f-4bf5-866c-a8b991b0bc91" providerId="ADAL" clId="{69DAFF6D-0C0D-4092-8ABF-551B2A2D53E2}" dt="2021-02-23T15:48:48.655" v="58"/>
          <ac:inkMkLst>
            <pc:docMk/>
            <pc:sldMk cId="839391423" sldId="273"/>
            <ac:inkMk id="9" creationId="{F84CB1BF-75D1-45E6-B940-84A1F65B9881}"/>
          </ac:inkMkLst>
        </pc:inkChg>
        <pc:inkChg chg="add del mod">
          <ac:chgData name="David Raif" userId="b6105282-8f1f-4bf5-866c-a8b991b0bc91" providerId="ADAL" clId="{69DAFF6D-0C0D-4092-8ABF-551B2A2D53E2}" dt="2021-02-23T15:48:50.562" v="62"/>
          <ac:inkMkLst>
            <pc:docMk/>
            <pc:sldMk cId="839391423" sldId="273"/>
            <ac:inkMk id="11" creationId="{36CB6D60-84BA-4790-9176-B36E5FA807D0}"/>
          </ac:inkMkLst>
        </pc:inkChg>
        <pc:inkChg chg="add del mod">
          <ac:chgData name="David Raif" userId="b6105282-8f1f-4bf5-866c-a8b991b0bc91" providerId="ADAL" clId="{69DAFF6D-0C0D-4092-8ABF-551B2A2D53E2}" dt="2021-02-23T15:48:50.562" v="63"/>
          <ac:inkMkLst>
            <pc:docMk/>
            <pc:sldMk cId="839391423" sldId="273"/>
            <ac:inkMk id="12" creationId="{D7860893-51E4-49AF-934F-A46AA4D6DDF2}"/>
          </ac:inkMkLst>
        </pc:inkChg>
        <pc:inkChg chg="add del mod">
          <ac:chgData name="David Raif" userId="b6105282-8f1f-4bf5-866c-a8b991b0bc91" providerId="ADAL" clId="{69DAFF6D-0C0D-4092-8ABF-551B2A2D53E2}" dt="2021-02-23T15:48:50.561" v="60"/>
          <ac:inkMkLst>
            <pc:docMk/>
            <pc:sldMk cId="839391423" sldId="273"/>
            <ac:inkMk id="13" creationId="{5AB195D2-CB43-447E-8CA9-05BD2E4C78FA}"/>
          </ac:inkMkLst>
        </pc:inkChg>
        <pc:inkChg chg="add del mod">
          <ac:chgData name="David Raif" userId="b6105282-8f1f-4bf5-866c-a8b991b0bc91" providerId="ADAL" clId="{69DAFF6D-0C0D-4092-8ABF-551B2A2D53E2}" dt="2021-02-23T15:48:50.562" v="64"/>
          <ac:inkMkLst>
            <pc:docMk/>
            <pc:sldMk cId="839391423" sldId="273"/>
            <ac:inkMk id="14" creationId="{9AACE03E-ADC5-4149-BE78-C04D80B5F2B4}"/>
          </ac:inkMkLst>
        </pc:inkChg>
        <pc:inkChg chg="add del mod">
          <ac:chgData name="David Raif" userId="b6105282-8f1f-4bf5-866c-a8b991b0bc91" providerId="ADAL" clId="{69DAFF6D-0C0D-4092-8ABF-551B2A2D53E2}" dt="2021-02-23T15:48:50.561" v="59"/>
          <ac:inkMkLst>
            <pc:docMk/>
            <pc:sldMk cId="839391423" sldId="273"/>
            <ac:inkMk id="15" creationId="{6C4AAC85-78ED-42CD-8373-04359CF3F180}"/>
          </ac:inkMkLst>
        </pc:inkChg>
        <pc:inkChg chg="add del mod">
          <ac:chgData name="David Raif" userId="b6105282-8f1f-4bf5-866c-a8b991b0bc91" providerId="ADAL" clId="{69DAFF6D-0C0D-4092-8ABF-551B2A2D53E2}" dt="2021-02-23T15:48:50.562" v="61"/>
          <ac:inkMkLst>
            <pc:docMk/>
            <pc:sldMk cId="839391423" sldId="273"/>
            <ac:inkMk id="16" creationId="{EF0481BA-5374-4413-B49E-5F487569D52A}"/>
          </ac:inkMkLst>
        </pc:inkChg>
        <pc:inkChg chg="add del mod">
          <ac:chgData name="David Raif" userId="b6105282-8f1f-4bf5-866c-a8b991b0bc91" providerId="ADAL" clId="{69DAFF6D-0C0D-4092-8ABF-551B2A2D53E2}" dt="2021-02-23T15:48:50.562" v="65"/>
          <ac:inkMkLst>
            <pc:docMk/>
            <pc:sldMk cId="839391423" sldId="273"/>
            <ac:inkMk id="17" creationId="{74630A3D-6BCE-4509-A722-C2E7939AB912}"/>
          </ac:inkMkLst>
        </pc:inkChg>
        <pc:inkChg chg="add del">
          <ac:chgData name="David Raif" userId="b6105282-8f1f-4bf5-866c-a8b991b0bc91" providerId="ADAL" clId="{69DAFF6D-0C0D-4092-8ABF-551B2A2D53E2}" dt="2021-02-23T15:48:51.325" v="66"/>
          <ac:inkMkLst>
            <pc:docMk/>
            <pc:sldMk cId="839391423" sldId="273"/>
            <ac:inkMk id="19" creationId="{72DDDC53-ADD8-4DF5-963D-C4E86542DED5}"/>
          </ac:inkMkLst>
        </pc:inkChg>
        <pc:inkChg chg="add del mod">
          <ac:chgData name="David Raif" userId="b6105282-8f1f-4bf5-866c-a8b991b0bc91" providerId="ADAL" clId="{69DAFF6D-0C0D-4092-8ABF-551B2A2D53E2}" dt="2021-02-23T15:48:46.653" v="52"/>
          <ac:inkMkLst>
            <pc:docMk/>
            <pc:sldMk cId="839391423" sldId="273"/>
            <ac:inkMk id="20" creationId="{F0365C9F-C604-4D4C-9634-80B54939493F}"/>
          </ac:inkMkLst>
        </pc:inkChg>
        <pc:inkChg chg="add del mod">
          <ac:chgData name="David Raif" userId="b6105282-8f1f-4bf5-866c-a8b991b0bc91" providerId="ADAL" clId="{69DAFF6D-0C0D-4092-8ABF-551B2A2D53E2}" dt="2021-02-23T15:48:46.356" v="51"/>
          <ac:inkMkLst>
            <pc:docMk/>
            <pc:sldMk cId="839391423" sldId="273"/>
            <ac:inkMk id="21" creationId="{D76214A8-80F4-4BFE-BB0C-821EEA22DF3F}"/>
          </ac:inkMkLst>
        </pc:inkChg>
        <pc:inkChg chg="add del mod">
          <ac:chgData name="David Raif" userId="b6105282-8f1f-4bf5-866c-a8b991b0bc91" providerId="ADAL" clId="{69DAFF6D-0C0D-4092-8ABF-551B2A2D53E2}" dt="2021-02-23T15:48:46.835" v="53"/>
          <ac:inkMkLst>
            <pc:docMk/>
            <pc:sldMk cId="839391423" sldId="273"/>
            <ac:inkMk id="22" creationId="{CC2944C2-51A3-4935-9082-76B7A098B7B7}"/>
          </ac:inkMkLst>
        </pc:inkChg>
        <pc:inkChg chg="add del mod">
          <ac:chgData name="David Raif" userId="b6105282-8f1f-4bf5-866c-a8b991b0bc91" providerId="ADAL" clId="{69DAFF6D-0C0D-4092-8ABF-551B2A2D53E2}" dt="2021-02-23T15:49:02.605" v="79"/>
          <ac:inkMkLst>
            <pc:docMk/>
            <pc:sldMk cId="839391423" sldId="273"/>
            <ac:inkMk id="24" creationId="{43D80105-AFCA-4CBD-A2E2-FE9C689D44DA}"/>
          </ac:inkMkLst>
        </pc:inkChg>
        <pc:inkChg chg="add del mod">
          <ac:chgData name="David Raif" userId="b6105282-8f1f-4bf5-866c-a8b991b0bc91" providerId="ADAL" clId="{69DAFF6D-0C0D-4092-8ABF-551B2A2D53E2}" dt="2021-02-23T15:49:02.607" v="83"/>
          <ac:inkMkLst>
            <pc:docMk/>
            <pc:sldMk cId="839391423" sldId="273"/>
            <ac:inkMk id="25" creationId="{B8C28137-29FA-4B1D-AD9E-7D6BBB227D45}"/>
          </ac:inkMkLst>
        </pc:inkChg>
        <pc:inkChg chg="add del mod">
          <ac:chgData name="David Raif" userId="b6105282-8f1f-4bf5-866c-a8b991b0bc91" providerId="ADAL" clId="{69DAFF6D-0C0D-4092-8ABF-551B2A2D53E2}" dt="2021-02-23T15:49:02.604" v="76"/>
          <ac:inkMkLst>
            <pc:docMk/>
            <pc:sldMk cId="839391423" sldId="273"/>
            <ac:inkMk id="26" creationId="{51E2312D-365C-46A2-B4F7-C9AC151DAC1E}"/>
          </ac:inkMkLst>
        </pc:inkChg>
        <pc:inkChg chg="add del mod">
          <ac:chgData name="David Raif" userId="b6105282-8f1f-4bf5-866c-a8b991b0bc91" providerId="ADAL" clId="{69DAFF6D-0C0D-4092-8ABF-551B2A2D53E2}" dt="2021-02-23T15:49:02.606" v="82"/>
          <ac:inkMkLst>
            <pc:docMk/>
            <pc:sldMk cId="839391423" sldId="273"/>
            <ac:inkMk id="27" creationId="{C33C489B-D185-4D7F-B9CC-217E5B77E338}"/>
          </ac:inkMkLst>
        </pc:inkChg>
        <pc:inkChg chg="add del mod">
          <ac:chgData name="David Raif" userId="b6105282-8f1f-4bf5-866c-a8b991b0bc91" providerId="ADAL" clId="{69DAFF6D-0C0D-4092-8ABF-551B2A2D53E2}" dt="2021-02-23T15:49:02.606" v="81"/>
          <ac:inkMkLst>
            <pc:docMk/>
            <pc:sldMk cId="839391423" sldId="273"/>
            <ac:inkMk id="28" creationId="{22EA9B58-836B-4ED8-A598-A8CD7AAB4AFC}"/>
          </ac:inkMkLst>
        </pc:inkChg>
        <pc:inkChg chg="add del mod">
          <ac:chgData name="David Raif" userId="b6105282-8f1f-4bf5-866c-a8b991b0bc91" providerId="ADAL" clId="{69DAFF6D-0C0D-4092-8ABF-551B2A2D53E2}" dt="2021-02-23T15:49:02.605" v="78"/>
          <ac:inkMkLst>
            <pc:docMk/>
            <pc:sldMk cId="839391423" sldId="273"/>
            <ac:inkMk id="29" creationId="{80693C3A-A833-40F9-9F87-80E75083066B}"/>
          </ac:inkMkLst>
        </pc:inkChg>
        <pc:inkChg chg="add del mod">
          <ac:chgData name="David Raif" userId="b6105282-8f1f-4bf5-866c-a8b991b0bc91" providerId="ADAL" clId="{69DAFF6D-0C0D-4092-8ABF-551B2A2D53E2}" dt="2021-02-23T15:49:02.605" v="80"/>
          <ac:inkMkLst>
            <pc:docMk/>
            <pc:sldMk cId="839391423" sldId="273"/>
            <ac:inkMk id="30" creationId="{EE0B6407-DFA9-47BF-BD9D-B29875F6B1FE}"/>
          </ac:inkMkLst>
        </pc:inkChg>
        <pc:inkChg chg="add del mod">
          <ac:chgData name="David Raif" userId="b6105282-8f1f-4bf5-866c-a8b991b0bc91" providerId="ADAL" clId="{69DAFF6D-0C0D-4092-8ABF-551B2A2D53E2}" dt="2021-02-23T15:49:02.604" v="77"/>
          <ac:inkMkLst>
            <pc:docMk/>
            <pc:sldMk cId="839391423" sldId="273"/>
            <ac:inkMk id="31" creationId="{1692B38F-E0D6-4D20-B3C7-56640638D955}"/>
          </ac:inkMkLst>
        </pc:inkChg>
        <pc:inkChg chg="add del">
          <ac:chgData name="David Raif" userId="b6105282-8f1f-4bf5-866c-a8b991b0bc91" providerId="ADAL" clId="{69DAFF6D-0C0D-4092-8ABF-551B2A2D53E2}" dt="2021-02-23T15:49:08.830" v="85"/>
          <ac:inkMkLst>
            <pc:docMk/>
            <pc:sldMk cId="839391423" sldId="273"/>
            <ac:inkMk id="33" creationId="{568066B5-E994-4528-894B-9F034E3E639D}"/>
          </ac:inkMkLst>
        </pc:inkChg>
        <pc:inkChg chg="add del">
          <ac:chgData name="David Raif" userId="b6105282-8f1f-4bf5-866c-a8b991b0bc91" providerId="ADAL" clId="{69DAFF6D-0C0D-4092-8ABF-551B2A2D53E2}" dt="2021-02-23T15:49:40.883" v="89"/>
          <ac:inkMkLst>
            <pc:docMk/>
            <pc:sldMk cId="839391423" sldId="273"/>
            <ac:inkMk id="34" creationId="{0401D84D-7474-4EA7-88B9-9780D0D5C6F3}"/>
          </ac:inkMkLst>
        </pc:inkChg>
        <pc:inkChg chg="add del">
          <ac:chgData name="David Raif" userId="b6105282-8f1f-4bf5-866c-a8b991b0bc91" providerId="ADAL" clId="{69DAFF6D-0C0D-4092-8ABF-551B2A2D53E2}" dt="2021-02-23T15:49:24.265" v="88"/>
          <ac:inkMkLst>
            <pc:docMk/>
            <pc:sldMk cId="839391423" sldId="273"/>
            <ac:inkMk id="35" creationId="{F00D7C4B-3702-41C3-A4A6-0825AE7F90CE}"/>
          </ac:inkMkLst>
        </pc:inkChg>
        <pc:inkChg chg="add del">
          <ac:chgData name="David Raif" userId="b6105282-8f1f-4bf5-866c-a8b991b0bc91" providerId="ADAL" clId="{69DAFF6D-0C0D-4092-8ABF-551B2A2D53E2}" dt="2021-02-23T15:50:44.390" v="114"/>
          <ac:inkMkLst>
            <pc:docMk/>
            <pc:sldMk cId="839391423" sldId="273"/>
            <ac:inkMk id="36" creationId="{6D1DC9CD-955B-4D5A-B59B-0975671F41EB}"/>
          </ac:inkMkLst>
        </pc:inkChg>
        <pc:inkChg chg="add del mod">
          <ac:chgData name="David Raif" userId="b6105282-8f1f-4bf5-866c-a8b991b0bc91" providerId="ADAL" clId="{69DAFF6D-0C0D-4092-8ABF-551B2A2D53E2}" dt="2021-02-23T15:50:44.392" v="117"/>
          <ac:inkMkLst>
            <pc:docMk/>
            <pc:sldMk cId="839391423" sldId="273"/>
            <ac:inkMk id="37" creationId="{ADCAC4B8-02D8-426D-A2CB-96F0D400A433}"/>
          </ac:inkMkLst>
        </pc:inkChg>
        <pc:inkChg chg="add del mod">
          <ac:chgData name="David Raif" userId="b6105282-8f1f-4bf5-866c-a8b991b0bc91" providerId="ADAL" clId="{69DAFF6D-0C0D-4092-8ABF-551B2A2D53E2}" dt="2021-02-23T15:50:44.393" v="119"/>
          <ac:inkMkLst>
            <pc:docMk/>
            <pc:sldMk cId="839391423" sldId="273"/>
            <ac:inkMk id="38" creationId="{7571C30C-88D5-4828-9CFF-1EAB5A8C48BA}"/>
          </ac:inkMkLst>
        </pc:inkChg>
        <pc:inkChg chg="add del mod">
          <ac:chgData name="David Raif" userId="b6105282-8f1f-4bf5-866c-a8b991b0bc91" providerId="ADAL" clId="{69DAFF6D-0C0D-4092-8ABF-551B2A2D53E2}" dt="2021-02-23T15:50:44.389" v="113"/>
          <ac:inkMkLst>
            <pc:docMk/>
            <pc:sldMk cId="839391423" sldId="273"/>
            <ac:inkMk id="39" creationId="{61046C4B-8FE5-4DBD-81E4-6B4F619D4738}"/>
          </ac:inkMkLst>
        </pc:inkChg>
        <pc:inkChg chg="add del mod">
          <ac:chgData name="David Raif" userId="b6105282-8f1f-4bf5-866c-a8b991b0bc91" providerId="ADAL" clId="{69DAFF6D-0C0D-4092-8ABF-551B2A2D53E2}" dt="2021-02-23T15:50:44.392" v="118"/>
          <ac:inkMkLst>
            <pc:docMk/>
            <pc:sldMk cId="839391423" sldId="273"/>
            <ac:inkMk id="41" creationId="{24A718FC-BCE0-4A98-8D4A-9A41444BFBCB}"/>
          </ac:inkMkLst>
        </pc:inkChg>
        <pc:inkChg chg="add del mod">
          <ac:chgData name="David Raif" userId="b6105282-8f1f-4bf5-866c-a8b991b0bc91" providerId="ADAL" clId="{69DAFF6D-0C0D-4092-8ABF-551B2A2D53E2}" dt="2021-02-23T15:50:44.391" v="115"/>
          <ac:inkMkLst>
            <pc:docMk/>
            <pc:sldMk cId="839391423" sldId="273"/>
            <ac:inkMk id="42" creationId="{D6F30C57-9C93-4697-8CDB-09CC3C7677AA}"/>
          </ac:inkMkLst>
        </pc:inkChg>
        <pc:inkChg chg="add del mod">
          <ac:chgData name="David Raif" userId="b6105282-8f1f-4bf5-866c-a8b991b0bc91" providerId="ADAL" clId="{69DAFF6D-0C0D-4092-8ABF-551B2A2D53E2}" dt="2021-02-23T15:50:44.392" v="116"/>
          <ac:inkMkLst>
            <pc:docMk/>
            <pc:sldMk cId="839391423" sldId="273"/>
            <ac:inkMk id="43" creationId="{182D29C7-BB0A-4EE9-903E-B36A1993C26B}"/>
          </ac:inkMkLst>
        </pc:inkChg>
        <pc:inkChg chg="add del mod">
          <ac:chgData name="David Raif" userId="b6105282-8f1f-4bf5-866c-a8b991b0bc91" providerId="ADAL" clId="{69DAFF6D-0C0D-4092-8ABF-551B2A2D53E2}" dt="2021-02-23T15:50:07.202" v="103"/>
          <ac:inkMkLst>
            <pc:docMk/>
            <pc:sldMk cId="839391423" sldId="273"/>
            <ac:inkMk id="45" creationId="{54DBCD96-E3F4-472F-B10A-92C530E10B57}"/>
          </ac:inkMkLst>
        </pc:inkChg>
        <pc:inkChg chg="add del mod">
          <ac:chgData name="David Raif" userId="b6105282-8f1f-4bf5-866c-a8b991b0bc91" providerId="ADAL" clId="{69DAFF6D-0C0D-4092-8ABF-551B2A2D53E2}" dt="2021-02-23T15:50:07.202" v="102"/>
          <ac:inkMkLst>
            <pc:docMk/>
            <pc:sldMk cId="839391423" sldId="273"/>
            <ac:inkMk id="46" creationId="{A7CD6AE4-373A-4731-943B-32312F122193}"/>
          </ac:inkMkLst>
        </pc:inkChg>
        <pc:inkChg chg="add del mod">
          <ac:chgData name="David Raif" userId="b6105282-8f1f-4bf5-866c-a8b991b0bc91" providerId="ADAL" clId="{69DAFF6D-0C0D-4092-8ABF-551B2A2D53E2}" dt="2021-02-23T15:50:39.602" v="110"/>
          <ac:inkMkLst>
            <pc:docMk/>
            <pc:sldMk cId="839391423" sldId="273"/>
            <ac:inkMk id="48" creationId="{26B5F56B-9418-488E-8E93-8B06BCB307B3}"/>
          </ac:inkMkLst>
        </pc:inkChg>
        <pc:inkChg chg="add del mod">
          <ac:chgData name="David Raif" userId="b6105282-8f1f-4bf5-866c-a8b991b0bc91" providerId="ADAL" clId="{69DAFF6D-0C0D-4092-8ABF-551B2A2D53E2}" dt="2021-02-23T15:50:39.603" v="111"/>
          <ac:inkMkLst>
            <pc:docMk/>
            <pc:sldMk cId="839391423" sldId="273"/>
            <ac:inkMk id="49" creationId="{E8410A19-C84F-453E-BC2B-E4859178D7C9}"/>
          </ac:inkMkLst>
        </pc:inkChg>
        <pc:inkChg chg="add del mod">
          <ac:chgData name="David Raif" userId="b6105282-8f1f-4bf5-866c-a8b991b0bc91" providerId="ADAL" clId="{69DAFF6D-0C0D-4092-8ABF-551B2A2D53E2}" dt="2021-02-23T15:50:39.603" v="112"/>
          <ac:inkMkLst>
            <pc:docMk/>
            <pc:sldMk cId="839391423" sldId="273"/>
            <ac:inkMk id="51" creationId="{838D9CE6-248D-45F1-8443-DF11FBAE7036}"/>
          </ac:inkMkLst>
        </pc:inkChg>
        <pc:inkChg chg="add del mod">
          <ac:chgData name="David Raif" userId="b6105282-8f1f-4bf5-866c-a8b991b0bc91" providerId="ADAL" clId="{69DAFF6D-0C0D-4092-8ABF-551B2A2D53E2}" dt="2021-02-23T15:51:15.728" v="137"/>
          <ac:inkMkLst>
            <pc:docMk/>
            <pc:sldMk cId="839391423" sldId="273"/>
            <ac:inkMk id="52" creationId="{6C4BCF7C-AA8E-497A-BAEF-AE84B8181F1B}"/>
          </ac:inkMkLst>
        </pc:inkChg>
        <pc:inkChg chg="add del mod">
          <ac:chgData name="David Raif" userId="b6105282-8f1f-4bf5-866c-a8b991b0bc91" providerId="ADAL" clId="{69DAFF6D-0C0D-4092-8ABF-551B2A2D53E2}" dt="2021-02-23T15:52:20.168" v="172"/>
          <ac:inkMkLst>
            <pc:docMk/>
            <pc:sldMk cId="839391423" sldId="273"/>
            <ac:inkMk id="54" creationId="{98DCE734-4D20-4635-B39D-1D2F02409D13}"/>
          </ac:inkMkLst>
        </pc:inkChg>
        <pc:inkChg chg="add del mod">
          <ac:chgData name="David Raif" userId="b6105282-8f1f-4bf5-866c-a8b991b0bc91" providerId="ADAL" clId="{69DAFF6D-0C0D-4092-8ABF-551B2A2D53E2}" dt="2021-02-23T15:52:20.169" v="176"/>
          <ac:inkMkLst>
            <pc:docMk/>
            <pc:sldMk cId="839391423" sldId="273"/>
            <ac:inkMk id="55" creationId="{5F96FE07-F162-4D1D-9B7A-3C1A2EB32416}"/>
          </ac:inkMkLst>
        </pc:inkChg>
        <pc:inkChg chg="add del mod">
          <ac:chgData name="David Raif" userId="b6105282-8f1f-4bf5-866c-a8b991b0bc91" providerId="ADAL" clId="{69DAFF6D-0C0D-4092-8ABF-551B2A2D53E2}" dt="2021-02-23T15:52:20.167" v="170"/>
          <ac:inkMkLst>
            <pc:docMk/>
            <pc:sldMk cId="839391423" sldId="273"/>
            <ac:inkMk id="57" creationId="{D3385DCD-E0F2-4D50-96F7-507225F5F984}"/>
          </ac:inkMkLst>
        </pc:inkChg>
        <pc:inkChg chg="add del mod">
          <ac:chgData name="David Raif" userId="b6105282-8f1f-4bf5-866c-a8b991b0bc91" providerId="ADAL" clId="{69DAFF6D-0C0D-4092-8ABF-551B2A2D53E2}" dt="2021-02-23T15:52:20.166" v="168"/>
          <ac:inkMkLst>
            <pc:docMk/>
            <pc:sldMk cId="839391423" sldId="273"/>
            <ac:inkMk id="58" creationId="{C728FBC9-1ABF-46E0-98E5-85869F785300}"/>
          </ac:inkMkLst>
        </pc:inkChg>
        <pc:inkChg chg="add del mod">
          <ac:chgData name="David Raif" userId="b6105282-8f1f-4bf5-866c-a8b991b0bc91" providerId="ADAL" clId="{69DAFF6D-0C0D-4092-8ABF-551B2A2D53E2}" dt="2021-02-23T15:52:20.169" v="175"/>
          <ac:inkMkLst>
            <pc:docMk/>
            <pc:sldMk cId="839391423" sldId="273"/>
            <ac:inkMk id="60" creationId="{D18CA519-B9C5-4228-B22E-933DF2B6DB51}"/>
          </ac:inkMkLst>
        </pc:inkChg>
        <pc:inkChg chg="add del mod">
          <ac:chgData name="David Raif" userId="b6105282-8f1f-4bf5-866c-a8b991b0bc91" providerId="ADAL" clId="{69DAFF6D-0C0D-4092-8ABF-551B2A2D53E2}" dt="2021-02-23T15:52:20.167" v="171"/>
          <ac:inkMkLst>
            <pc:docMk/>
            <pc:sldMk cId="839391423" sldId="273"/>
            <ac:inkMk id="61" creationId="{B5A274FA-DECC-480F-8447-C288B8C0C8B3}"/>
          </ac:inkMkLst>
        </pc:inkChg>
        <pc:inkChg chg="add del mod">
          <ac:chgData name="David Raif" userId="b6105282-8f1f-4bf5-866c-a8b991b0bc91" providerId="ADAL" clId="{69DAFF6D-0C0D-4092-8ABF-551B2A2D53E2}" dt="2021-02-23T15:52:20.168" v="173"/>
          <ac:inkMkLst>
            <pc:docMk/>
            <pc:sldMk cId="839391423" sldId="273"/>
            <ac:inkMk id="62" creationId="{4903DE25-B960-4F4D-8942-366674A54F20}"/>
          </ac:inkMkLst>
        </pc:inkChg>
        <pc:inkChg chg="add del mod">
          <ac:chgData name="David Raif" userId="b6105282-8f1f-4bf5-866c-a8b991b0bc91" providerId="ADAL" clId="{69DAFF6D-0C0D-4092-8ABF-551B2A2D53E2}" dt="2021-02-23T15:51:15.729" v="138"/>
          <ac:inkMkLst>
            <pc:docMk/>
            <pc:sldMk cId="839391423" sldId="273"/>
            <ac:inkMk id="64" creationId="{78E994DA-3F1D-41F6-AED5-DF98C02CDC97}"/>
          </ac:inkMkLst>
        </pc:inkChg>
        <pc:inkChg chg="add del mod">
          <ac:chgData name="David Raif" userId="b6105282-8f1f-4bf5-866c-a8b991b0bc91" providerId="ADAL" clId="{69DAFF6D-0C0D-4092-8ABF-551B2A2D53E2}" dt="2021-02-23T15:51:15.728" v="136"/>
          <ac:inkMkLst>
            <pc:docMk/>
            <pc:sldMk cId="839391423" sldId="273"/>
            <ac:inkMk id="65" creationId="{C7F9995B-ADE7-4247-9B1B-B274B7811B2B}"/>
          </ac:inkMkLst>
        </pc:inkChg>
        <pc:inkChg chg="add del mod">
          <ac:chgData name="David Raif" userId="b6105282-8f1f-4bf5-866c-a8b991b0bc91" providerId="ADAL" clId="{69DAFF6D-0C0D-4092-8ABF-551B2A2D53E2}" dt="2021-02-23T15:51:15.727" v="135"/>
          <ac:inkMkLst>
            <pc:docMk/>
            <pc:sldMk cId="839391423" sldId="273"/>
            <ac:inkMk id="67" creationId="{776B1DFE-B823-4D12-85AE-FEB13055A87C}"/>
          </ac:inkMkLst>
        </pc:inkChg>
        <pc:inkChg chg="add del mod">
          <ac:chgData name="David Raif" userId="b6105282-8f1f-4bf5-866c-a8b991b0bc91" providerId="ADAL" clId="{69DAFF6D-0C0D-4092-8ABF-551B2A2D53E2}" dt="2021-02-23T15:51:28.100" v="146"/>
          <ac:inkMkLst>
            <pc:docMk/>
            <pc:sldMk cId="839391423" sldId="273"/>
            <ac:inkMk id="69" creationId="{6C4C3990-5DA9-4103-947E-BB2517074915}"/>
          </ac:inkMkLst>
        </pc:inkChg>
        <pc:inkChg chg="add del mod">
          <ac:chgData name="David Raif" userId="b6105282-8f1f-4bf5-866c-a8b991b0bc91" providerId="ADAL" clId="{69DAFF6D-0C0D-4092-8ABF-551B2A2D53E2}" dt="2021-02-23T15:51:28.101" v="148"/>
          <ac:inkMkLst>
            <pc:docMk/>
            <pc:sldMk cId="839391423" sldId="273"/>
            <ac:inkMk id="71" creationId="{69612DF9-1C45-4C76-88B6-3D159984235C}"/>
          </ac:inkMkLst>
        </pc:inkChg>
        <pc:inkChg chg="add del mod">
          <ac:chgData name="David Raif" userId="b6105282-8f1f-4bf5-866c-a8b991b0bc91" providerId="ADAL" clId="{69DAFF6D-0C0D-4092-8ABF-551B2A2D53E2}" dt="2021-02-23T15:51:28.101" v="149"/>
          <ac:inkMkLst>
            <pc:docMk/>
            <pc:sldMk cId="839391423" sldId="273"/>
            <ac:inkMk id="73" creationId="{DC70EB09-7502-4681-9C2D-F0B92843C625}"/>
          </ac:inkMkLst>
        </pc:inkChg>
        <pc:inkChg chg="add del mod">
          <ac:chgData name="David Raif" userId="b6105282-8f1f-4bf5-866c-a8b991b0bc91" providerId="ADAL" clId="{69DAFF6D-0C0D-4092-8ABF-551B2A2D53E2}" dt="2021-02-23T15:51:28.100" v="147"/>
          <ac:inkMkLst>
            <pc:docMk/>
            <pc:sldMk cId="839391423" sldId="273"/>
            <ac:inkMk id="74" creationId="{E4F7D988-0483-47E7-BB9D-2E9021469FE1}"/>
          </ac:inkMkLst>
        </pc:inkChg>
        <pc:inkChg chg="add del mod">
          <ac:chgData name="David Raif" userId="b6105282-8f1f-4bf5-866c-a8b991b0bc91" providerId="ADAL" clId="{69DAFF6D-0C0D-4092-8ABF-551B2A2D53E2}" dt="2021-02-23T15:51:34.629" v="154"/>
          <ac:inkMkLst>
            <pc:docMk/>
            <pc:sldMk cId="839391423" sldId="273"/>
            <ac:inkMk id="76" creationId="{3133029D-02A6-459E-AF45-3A3A60ADC612}"/>
          </ac:inkMkLst>
        </pc:inkChg>
        <pc:inkChg chg="add del mod">
          <ac:chgData name="David Raif" userId="b6105282-8f1f-4bf5-866c-a8b991b0bc91" providerId="ADAL" clId="{69DAFF6D-0C0D-4092-8ABF-551B2A2D53E2}" dt="2021-02-23T15:51:34.628" v="153"/>
          <ac:inkMkLst>
            <pc:docMk/>
            <pc:sldMk cId="839391423" sldId="273"/>
            <ac:inkMk id="77" creationId="{16A10DB9-2C4D-498F-8A28-25A39F3695A1}"/>
          </ac:inkMkLst>
        </pc:inkChg>
        <pc:inkChg chg="add del">
          <ac:chgData name="David Raif" userId="b6105282-8f1f-4bf5-866c-a8b991b0bc91" providerId="ADAL" clId="{69DAFF6D-0C0D-4092-8ABF-551B2A2D53E2}" dt="2021-02-23T15:51:45.812" v="158"/>
          <ac:inkMkLst>
            <pc:docMk/>
            <pc:sldMk cId="839391423" sldId="273"/>
            <ac:inkMk id="79" creationId="{101F5486-BB56-40A9-BE41-71A0A8A67C60}"/>
          </ac:inkMkLst>
        </pc:inkChg>
        <pc:inkChg chg="add del">
          <ac:chgData name="David Raif" userId="b6105282-8f1f-4bf5-866c-a8b991b0bc91" providerId="ADAL" clId="{69DAFF6D-0C0D-4092-8ABF-551B2A2D53E2}" dt="2021-02-23T15:51:45.812" v="157"/>
          <ac:inkMkLst>
            <pc:docMk/>
            <pc:sldMk cId="839391423" sldId="273"/>
            <ac:inkMk id="80" creationId="{63A77DB4-E532-4322-B99E-D727F5CB1CA4}"/>
          </ac:inkMkLst>
        </pc:inkChg>
        <pc:inkChg chg="add del mod">
          <ac:chgData name="David Raif" userId="b6105282-8f1f-4bf5-866c-a8b991b0bc91" providerId="ADAL" clId="{69DAFF6D-0C0D-4092-8ABF-551B2A2D53E2}" dt="2021-02-23T15:52:20.168" v="174"/>
          <ac:inkMkLst>
            <pc:docMk/>
            <pc:sldMk cId="839391423" sldId="273"/>
            <ac:inkMk id="81" creationId="{AEB3CD31-FD7D-41DD-A9F2-98ECB46C3C36}"/>
          </ac:inkMkLst>
        </pc:inkChg>
        <pc:inkChg chg="add del mod">
          <ac:chgData name="David Raif" userId="b6105282-8f1f-4bf5-866c-a8b991b0bc91" providerId="ADAL" clId="{69DAFF6D-0C0D-4092-8ABF-551B2A2D53E2}" dt="2021-02-23T15:52:20.167" v="169"/>
          <ac:inkMkLst>
            <pc:docMk/>
            <pc:sldMk cId="839391423" sldId="273"/>
            <ac:inkMk id="83" creationId="{4ACB5184-8168-469E-AF6A-EAF813E034C3}"/>
          </ac:inkMkLst>
        </pc:inkChg>
        <pc:inkChg chg="add del mod">
          <ac:chgData name="David Raif" userId="b6105282-8f1f-4bf5-866c-a8b991b0bc91" providerId="ADAL" clId="{69DAFF6D-0C0D-4092-8ABF-551B2A2D53E2}" dt="2021-02-23T15:52:20.166" v="167"/>
          <ac:inkMkLst>
            <pc:docMk/>
            <pc:sldMk cId="839391423" sldId="273"/>
            <ac:inkMk id="84" creationId="{16F01433-E61D-446C-A8BA-35BDDC0497FB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86" creationId="{7E175A75-68D7-4A75-A7F6-EF213FCB2719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87" creationId="{B142EFFB-723F-43C4-8562-EB88AA82694B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88" creationId="{F313497D-99A6-498C-B3D9-5DA54883F7AA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89" creationId="{6EED71D7-7B82-4D63-96F6-3FB9BA282274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0" creationId="{CEFAEBC3-CE4D-4A3A-95F6-3C9873CE182E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1" creationId="{BA85FC09-E5DC-4EF4-A39D-71E613E0D6B3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2" creationId="{C2622A58-80EA-45A4-B107-EAE395ED2E05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3" creationId="{4DD0335B-3F5B-47D9-8B5C-8601A4164883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4" creationId="{DD33DB00-6B07-4B56-A502-A5FA217DC8CA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5" creationId="{98A03E26-FEC3-4892-939C-DEE863B6043D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6" creationId="{40760A78-9DA6-4087-B21B-84208A1E955D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7" creationId="{8D21D9F3-114B-41D3-AAA5-F7BC52DA0818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8" creationId="{159FB2DB-F5DC-4052-BCDE-FBF34467968A}"/>
          </ac:inkMkLst>
        </pc:inkChg>
        <pc:inkChg chg="add mod">
          <ac:chgData name="David Raif" userId="b6105282-8f1f-4bf5-866c-a8b991b0bc91" providerId="ADAL" clId="{69DAFF6D-0C0D-4092-8ABF-551B2A2D53E2}" dt="2021-02-23T15:52:32.417" v="197"/>
          <ac:inkMkLst>
            <pc:docMk/>
            <pc:sldMk cId="839391423" sldId="273"/>
            <ac:inkMk id="99" creationId="{048E6AF2-D030-4291-A404-C7D923E87B38}"/>
          </ac:inkMkLst>
        </pc:inkChg>
        <pc:inkChg chg="add del mod">
          <ac:chgData name="David Raif" userId="b6105282-8f1f-4bf5-866c-a8b991b0bc91" providerId="ADAL" clId="{69DAFF6D-0C0D-4092-8ABF-551B2A2D53E2}" dt="2021-02-23T15:52:33.367" v="199"/>
          <ac:inkMkLst>
            <pc:docMk/>
            <pc:sldMk cId="839391423" sldId="273"/>
            <ac:inkMk id="100" creationId="{872D299E-33B1-45B5-938C-336A12A3C4B8}"/>
          </ac:inkMkLst>
        </pc:inkChg>
        <pc:inkChg chg="add del mod">
          <ac:chgData name="David Raif" userId="b6105282-8f1f-4bf5-866c-a8b991b0bc91" providerId="ADAL" clId="{69DAFF6D-0C0D-4092-8ABF-551B2A2D53E2}" dt="2021-02-23T15:52:33.368" v="202"/>
          <ac:inkMkLst>
            <pc:docMk/>
            <pc:sldMk cId="839391423" sldId="273"/>
            <ac:inkMk id="101" creationId="{858B6EFF-B2EE-4E7F-A949-D6840A11EDCC}"/>
          </ac:inkMkLst>
        </pc:inkChg>
        <pc:inkChg chg="add del mod">
          <ac:chgData name="David Raif" userId="b6105282-8f1f-4bf5-866c-a8b991b0bc91" providerId="ADAL" clId="{69DAFF6D-0C0D-4092-8ABF-551B2A2D53E2}" dt="2021-02-23T15:52:33.368" v="203"/>
          <ac:inkMkLst>
            <pc:docMk/>
            <pc:sldMk cId="839391423" sldId="273"/>
            <ac:inkMk id="102" creationId="{79049189-CB4D-479A-A067-2E480CB2720B}"/>
          </ac:inkMkLst>
        </pc:inkChg>
        <pc:inkChg chg="add del mod">
          <ac:chgData name="David Raif" userId="b6105282-8f1f-4bf5-866c-a8b991b0bc91" providerId="ADAL" clId="{69DAFF6D-0C0D-4092-8ABF-551B2A2D53E2}" dt="2021-02-23T15:52:33.366" v="198"/>
          <ac:inkMkLst>
            <pc:docMk/>
            <pc:sldMk cId="839391423" sldId="273"/>
            <ac:inkMk id="103" creationId="{431FB652-8966-4270-A030-9AB24E07B8A9}"/>
          </ac:inkMkLst>
        </pc:inkChg>
        <pc:inkChg chg="add del mod">
          <ac:chgData name="David Raif" userId="b6105282-8f1f-4bf5-866c-a8b991b0bc91" providerId="ADAL" clId="{69DAFF6D-0C0D-4092-8ABF-551B2A2D53E2}" dt="2021-02-23T15:52:33.368" v="201"/>
          <ac:inkMkLst>
            <pc:docMk/>
            <pc:sldMk cId="839391423" sldId="273"/>
            <ac:inkMk id="104" creationId="{A38321BC-C567-4A01-9860-CECFA70D22D6}"/>
          </ac:inkMkLst>
        </pc:inkChg>
        <pc:inkChg chg="add del mod">
          <ac:chgData name="David Raif" userId="b6105282-8f1f-4bf5-866c-a8b991b0bc91" providerId="ADAL" clId="{69DAFF6D-0C0D-4092-8ABF-551B2A2D53E2}" dt="2021-02-23T15:52:33.367" v="200"/>
          <ac:inkMkLst>
            <pc:docMk/>
            <pc:sldMk cId="839391423" sldId="273"/>
            <ac:inkMk id="105" creationId="{F73F5265-54FD-472C-9550-0447259EFF6F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09" creationId="{A7E99272-FF30-4F56-B65C-2ED4AA8826EF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0" creationId="{439B6F4F-1E7C-45DF-ACBA-CC76E67D6599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1" creationId="{9FF944E3-B3C3-42BC-B2B5-A4BDB578E729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2" creationId="{6CF81B0C-7E06-4AFC-BFB2-F258D5C5A14C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3" creationId="{9000406D-3B58-4644-8804-508DAB6A3A2A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4" creationId="{87612B02-E75C-4A19-A37A-1EB176B54FCD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5" creationId="{3C97DE73-9E99-4933-B75D-88922CA79FDA}"/>
          </ac:inkMkLst>
        </pc:inkChg>
        <pc:inkChg chg="add mod">
          <ac:chgData name="David Raif" userId="b6105282-8f1f-4bf5-866c-a8b991b0bc91" providerId="ADAL" clId="{69DAFF6D-0C0D-4092-8ABF-551B2A2D53E2}" dt="2021-02-23T15:52:39.934" v="212"/>
          <ac:inkMkLst>
            <pc:docMk/>
            <pc:sldMk cId="839391423" sldId="273"/>
            <ac:inkMk id="116" creationId="{49DF481D-D26B-4C3C-AC4E-BE1C76924FE0}"/>
          </ac:inkMkLst>
        </pc:inkChg>
        <pc:inkChg chg="add del mod">
          <ac:chgData name="David Raif" userId="b6105282-8f1f-4bf5-866c-a8b991b0bc91" providerId="ADAL" clId="{69DAFF6D-0C0D-4092-8ABF-551B2A2D53E2}" dt="2021-02-23T15:52:50.921" v="236"/>
          <ac:inkMkLst>
            <pc:docMk/>
            <pc:sldMk cId="839391423" sldId="273"/>
            <ac:inkMk id="118" creationId="{25FE92B8-5AA1-4BAD-B3AE-A1D04A8ED0BA}"/>
          </ac:inkMkLst>
        </pc:inkChg>
        <pc:inkChg chg="add del mod">
          <ac:chgData name="David Raif" userId="b6105282-8f1f-4bf5-866c-a8b991b0bc91" providerId="ADAL" clId="{69DAFF6D-0C0D-4092-8ABF-551B2A2D53E2}" dt="2021-02-23T15:52:51.558" v="240"/>
          <ac:inkMkLst>
            <pc:docMk/>
            <pc:sldMk cId="839391423" sldId="273"/>
            <ac:inkMk id="119" creationId="{9D14F772-5179-447D-A939-1BE65DBE7E96}"/>
          </ac:inkMkLst>
        </pc:inkChg>
        <pc:inkChg chg="add del mod">
          <ac:chgData name="David Raif" userId="b6105282-8f1f-4bf5-866c-a8b991b0bc91" providerId="ADAL" clId="{69DAFF6D-0C0D-4092-8ABF-551B2A2D53E2}" dt="2021-02-23T15:52:50.922" v="239"/>
          <ac:inkMkLst>
            <pc:docMk/>
            <pc:sldMk cId="839391423" sldId="273"/>
            <ac:inkMk id="120" creationId="{5E5DFAC9-26CD-40A3-A39C-8C22A22E7CC9}"/>
          </ac:inkMkLst>
        </pc:inkChg>
        <pc:inkChg chg="add del mod">
          <ac:chgData name="David Raif" userId="b6105282-8f1f-4bf5-866c-a8b991b0bc91" providerId="ADAL" clId="{69DAFF6D-0C0D-4092-8ABF-551B2A2D53E2}" dt="2021-02-23T15:52:50.921" v="237"/>
          <ac:inkMkLst>
            <pc:docMk/>
            <pc:sldMk cId="839391423" sldId="273"/>
            <ac:inkMk id="121" creationId="{6E2E42FE-9667-4E95-B9E3-805703A6B612}"/>
          </ac:inkMkLst>
        </pc:inkChg>
        <pc:inkChg chg="add del mod">
          <ac:chgData name="David Raif" userId="b6105282-8f1f-4bf5-866c-a8b991b0bc91" providerId="ADAL" clId="{69DAFF6D-0C0D-4092-8ABF-551B2A2D53E2}" dt="2021-02-23T15:52:50.919" v="230"/>
          <ac:inkMkLst>
            <pc:docMk/>
            <pc:sldMk cId="839391423" sldId="273"/>
            <ac:inkMk id="122" creationId="{FA31115C-D68E-40EF-A68C-C2180050B47B}"/>
          </ac:inkMkLst>
        </pc:inkChg>
        <pc:inkChg chg="add del mod">
          <ac:chgData name="David Raif" userId="b6105282-8f1f-4bf5-866c-a8b991b0bc91" providerId="ADAL" clId="{69DAFF6D-0C0D-4092-8ABF-551B2A2D53E2}" dt="2021-02-23T15:52:50.920" v="233"/>
          <ac:inkMkLst>
            <pc:docMk/>
            <pc:sldMk cId="839391423" sldId="273"/>
            <ac:inkMk id="124" creationId="{CF0BF609-B0A6-467E-AB04-A89F0BFDB718}"/>
          </ac:inkMkLst>
        </pc:inkChg>
        <pc:inkChg chg="add del mod">
          <ac:chgData name="David Raif" userId="b6105282-8f1f-4bf5-866c-a8b991b0bc91" providerId="ADAL" clId="{69DAFF6D-0C0D-4092-8ABF-551B2A2D53E2}" dt="2021-02-23T15:52:50.921" v="235"/>
          <ac:inkMkLst>
            <pc:docMk/>
            <pc:sldMk cId="839391423" sldId="273"/>
            <ac:inkMk id="125" creationId="{015BEF90-53FF-4748-8A2B-10036C420618}"/>
          </ac:inkMkLst>
        </pc:inkChg>
        <pc:inkChg chg="add del mod">
          <ac:chgData name="David Raif" userId="b6105282-8f1f-4bf5-866c-a8b991b0bc91" providerId="ADAL" clId="{69DAFF6D-0C0D-4092-8ABF-551B2A2D53E2}" dt="2021-02-23T15:52:50.922" v="238"/>
          <ac:inkMkLst>
            <pc:docMk/>
            <pc:sldMk cId="839391423" sldId="273"/>
            <ac:inkMk id="126" creationId="{83A5D077-B759-4F51-A0FF-D942BDB993D3}"/>
          </ac:inkMkLst>
        </pc:inkChg>
        <pc:inkChg chg="add del mod">
          <ac:chgData name="David Raif" userId="b6105282-8f1f-4bf5-866c-a8b991b0bc91" providerId="ADAL" clId="{69DAFF6D-0C0D-4092-8ABF-551B2A2D53E2}" dt="2021-02-23T15:52:50.920" v="231"/>
          <ac:inkMkLst>
            <pc:docMk/>
            <pc:sldMk cId="839391423" sldId="273"/>
            <ac:inkMk id="127" creationId="{712FDA2E-A10D-4D4A-B930-8A2DFBCEFB84}"/>
          </ac:inkMkLst>
        </pc:inkChg>
        <pc:inkChg chg="add del mod">
          <ac:chgData name="David Raif" userId="b6105282-8f1f-4bf5-866c-a8b991b0bc91" providerId="ADAL" clId="{69DAFF6D-0C0D-4092-8ABF-551B2A2D53E2}" dt="2021-02-23T15:52:50.918" v="228"/>
          <ac:inkMkLst>
            <pc:docMk/>
            <pc:sldMk cId="839391423" sldId="273"/>
            <ac:inkMk id="128" creationId="{5FF57C9C-650D-490A-8066-CA9966466720}"/>
          </ac:inkMkLst>
        </pc:inkChg>
        <pc:inkChg chg="add del mod">
          <ac:chgData name="David Raif" userId="b6105282-8f1f-4bf5-866c-a8b991b0bc91" providerId="ADAL" clId="{69DAFF6D-0C0D-4092-8ABF-551B2A2D53E2}" dt="2021-02-23T15:52:50.920" v="234"/>
          <ac:inkMkLst>
            <pc:docMk/>
            <pc:sldMk cId="839391423" sldId="273"/>
            <ac:inkMk id="129" creationId="{D314946C-1EE0-4ED5-A185-D33D041A621F}"/>
          </ac:inkMkLst>
        </pc:inkChg>
        <pc:inkChg chg="add del mod">
          <ac:chgData name="David Raif" userId="b6105282-8f1f-4bf5-866c-a8b991b0bc91" providerId="ADAL" clId="{69DAFF6D-0C0D-4092-8ABF-551B2A2D53E2}" dt="2021-02-23T15:52:50.920" v="232"/>
          <ac:inkMkLst>
            <pc:docMk/>
            <pc:sldMk cId="839391423" sldId="273"/>
            <ac:inkMk id="130" creationId="{955DBEDC-A803-4D03-81E2-E2961BE390D2}"/>
          </ac:inkMkLst>
        </pc:inkChg>
        <pc:inkChg chg="add del mod">
          <ac:chgData name="David Raif" userId="b6105282-8f1f-4bf5-866c-a8b991b0bc91" providerId="ADAL" clId="{69DAFF6D-0C0D-4092-8ABF-551B2A2D53E2}" dt="2021-02-23T15:52:50.919" v="229"/>
          <ac:inkMkLst>
            <pc:docMk/>
            <pc:sldMk cId="839391423" sldId="273"/>
            <ac:inkMk id="131" creationId="{C7CEB163-AD66-40EA-AF39-21B18DC7FFBC}"/>
          </ac:inkMkLst>
        </pc:inkChg>
      </pc:sldChg>
      <pc:sldChg chg="add del">
        <pc:chgData name="David Raif" userId="b6105282-8f1f-4bf5-866c-a8b991b0bc91" providerId="ADAL" clId="{69DAFF6D-0C0D-4092-8ABF-551B2A2D53E2}" dt="2021-02-23T19:51:21.280" v="249" actId="47"/>
        <pc:sldMkLst>
          <pc:docMk/>
          <pc:sldMk cId="4023534328" sldId="274"/>
        </pc:sldMkLst>
      </pc:sldChg>
    </pc:docChg>
  </pc:docChgLst>
  <pc:docChgLst>
    <pc:chgData name="David Raif" userId="b6105282-8f1f-4bf5-866c-a8b991b0bc91" providerId="ADAL" clId="{709492EC-9BEA-463A-BB1C-692791E40B35}"/>
    <pc:docChg chg="modSld">
      <pc:chgData name="David Raif" userId="b6105282-8f1f-4bf5-866c-a8b991b0bc91" providerId="ADAL" clId="{709492EC-9BEA-463A-BB1C-692791E40B35}" dt="2020-07-30T23:58:40.080" v="2"/>
      <pc:docMkLst>
        <pc:docMk/>
      </pc:docMkLst>
      <pc:sldChg chg="modAnim">
        <pc:chgData name="David Raif" userId="b6105282-8f1f-4bf5-866c-a8b991b0bc91" providerId="ADAL" clId="{709492EC-9BEA-463A-BB1C-692791E40B35}" dt="2020-07-30T23:58:40.080" v="2"/>
        <pc:sldMkLst>
          <pc:docMk/>
          <pc:sldMk cId="2031512701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07D91E-7467-43E7-AE6D-C6AA3EC5A3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238479-5C15-4250-8A1A-C7E74E15AC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03223" y="0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787E-9F62-4A1B-AD5D-7C0E32832C0F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2A7ED-318B-4004-9861-796D6B0AE0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9242F-682A-4BC9-B7F2-B118870BD9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03223" y="6721901"/>
            <a:ext cx="4057753" cy="3551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39BBA-22BD-46C0-86CC-ABD5C5CF7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7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/>
          <a:lstStyle>
            <a:lvl1pPr lvl="0" rtl="0">
              <a:spcBef>
                <a:spcPts val="0"/>
              </a:spcBef>
              <a:defRPr sz="1100"/>
            </a:lvl1pPr>
            <a:lvl2pPr lvl="1" rtl="0">
              <a:spcBef>
                <a:spcPts val="0"/>
              </a:spcBef>
              <a:defRPr sz="1100"/>
            </a:lvl2pPr>
            <a:lvl3pPr lvl="2" rtl="0">
              <a:spcBef>
                <a:spcPts val="0"/>
              </a:spcBef>
              <a:defRPr sz="1100"/>
            </a:lvl3pPr>
            <a:lvl4pPr lvl="3" rtl="0">
              <a:spcBef>
                <a:spcPts val="0"/>
              </a:spcBef>
              <a:defRPr sz="1100"/>
            </a:lvl4pPr>
            <a:lvl5pPr lvl="4" rtl="0">
              <a:spcBef>
                <a:spcPts val="0"/>
              </a:spcBef>
              <a:defRPr sz="1100"/>
            </a:lvl5pPr>
            <a:lvl6pPr lvl="5" rtl="0">
              <a:spcBef>
                <a:spcPts val="0"/>
              </a:spcBef>
              <a:defRPr sz="1100"/>
            </a:lvl6pPr>
            <a:lvl7pPr lvl="6" rtl="0">
              <a:spcBef>
                <a:spcPts val="0"/>
              </a:spcBef>
              <a:defRPr sz="1100"/>
            </a:lvl7pPr>
            <a:lvl8pPr lvl="7" rtl="0">
              <a:spcBef>
                <a:spcPts val="0"/>
              </a:spcBef>
              <a:defRPr sz="1100"/>
            </a:lvl8pPr>
            <a:lvl9pPr lvl="8" rtl="0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9344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5108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9628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359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36308" y="3361611"/>
            <a:ext cx="7490460" cy="3184684"/>
          </a:xfrm>
          <a:prstGeom prst="rect">
            <a:avLst/>
          </a:prstGeom>
          <a:noFill/>
          <a:ln>
            <a:noFill/>
          </a:ln>
        </p:spPr>
        <p:txBody>
          <a:bodyPr lIns="93921" tIns="93921" rIns="93921" bIns="93921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6473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5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8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41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3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08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6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A7AA-DA81-4861-8A92-66F2347FC691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AC891-423C-4D7C-8720-2CD5BFB3CFE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791E7DA4-2512-40EE-92A9-33A57595060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438" y="0"/>
            <a:ext cx="915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48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50301"/>
            <a:ext cx="6858000" cy="17907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rgbClr val="FFFF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1PEDRO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58780"/>
            <a:ext cx="6858000" cy="1241822"/>
          </a:xfrm>
        </p:spPr>
        <p:txBody>
          <a:bodyPr>
            <a:normAutofit/>
          </a:bodyPr>
          <a:lstStyle/>
          <a:p>
            <a:r>
              <a:rPr lang="es-ES" sz="4500" dirty="0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Times New Roman" panose="02020603050405020304" pitchFamily="18" charset="0"/>
              </a:rPr>
              <a:t>El Sufrimiento y la Gloria</a:t>
            </a:r>
            <a:endParaRPr lang="es-ES" sz="3600" dirty="0"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940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382205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000" b="1" dirty="0">
                <a:solidFill>
                  <a:srgbClr val="FFFF00"/>
                </a:solidFill>
              </a:rPr>
              <a:t>Nuestra salvación gloriosa (1Pe. 1:1-12)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sz="half" idx="1"/>
          </p:nvPr>
        </p:nvSpPr>
        <p:spPr>
          <a:xfrm>
            <a:off x="337459" y="1554441"/>
            <a:ext cx="2536372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hecha por Dios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segura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más grande que el dolor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buscada por otros (1.10-12)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1573359"/>
            <a:ext cx="5932714" cy="4981677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Las </a:t>
            </a:r>
            <a:r>
              <a:rPr lang="es-ES"/>
              <a:t>escrituras no hablan frecuentemente </a:t>
            </a:r>
            <a:r>
              <a:rPr lang="es-ES" dirty="0"/>
              <a:t>sobre todos los </a:t>
            </a:r>
            <a:r>
              <a:rPr lang="es-ES" dirty="0">
                <a:solidFill>
                  <a:srgbClr val="FFFF00"/>
                </a:solidFill>
              </a:rPr>
              <a:t>tres personajes de la deidad</a:t>
            </a:r>
            <a:r>
              <a:rPr lang="es-ES" dirty="0"/>
              <a:t> en el mismo pasaje (el Padre, el Hijo, el Espíritu Santo). (Mat. 28.19-20; 2Cor. 13.14; </a:t>
            </a:r>
            <a:r>
              <a:rPr lang="es-ES" dirty="0" err="1"/>
              <a:t>Rom</a:t>
            </a:r>
            <a:r>
              <a:rPr lang="es-ES" dirty="0"/>
              <a:t>. 15.30; 1Tes. 1.6-8; Judas 20-21).</a:t>
            </a:r>
          </a:p>
          <a:p>
            <a:r>
              <a:rPr lang="es-ES" dirty="0"/>
              <a:t>Estos versículos nos enseñan algo sobre </a:t>
            </a:r>
            <a:r>
              <a:rPr lang="es-ES" dirty="0">
                <a:solidFill>
                  <a:srgbClr val="FFFF00"/>
                </a:solidFill>
              </a:rPr>
              <a:t>la participación completa </a:t>
            </a:r>
            <a:r>
              <a:rPr lang="es-ES" dirty="0"/>
              <a:t>de Dios en nuestra vida (ver Mateo 28.18-19 y Hechos 2:38).</a:t>
            </a:r>
          </a:p>
          <a:p>
            <a:r>
              <a:rPr lang="es-ES" dirty="0"/>
              <a:t>Los personajes de Dios tienen la misma naturaleza y tienen la misma mente, pero </a:t>
            </a:r>
            <a:r>
              <a:rPr lang="es-ES" dirty="0">
                <a:solidFill>
                  <a:srgbClr val="FFFF00"/>
                </a:solidFill>
              </a:rPr>
              <a:t>cada uno tiene su propio trabajo y propósito</a:t>
            </a:r>
            <a:r>
              <a:rPr lang="es-ES" dirty="0"/>
              <a:t>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71B30-E4F1-4C90-9B29-56DD1BF46C4A}"/>
              </a:ext>
            </a:extLst>
          </p:cNvPr>
          <p:cNvSpPr/>
          <p:nvPr/>
        </p:nvSpPr>
        <p:spPr>
          <a:xfrm rot="10800000">
            <a:off x="337459" y="1554441"/>
            <a:ext cx="2536372" cy="10785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350" dirty="0"/>
          </a:p>
        </p:txBody>
      </p:sp>
    </p:spTree>
    <p:extLst>
      <p:ext uri="{BB962C8B-B14F-4D97-AF65-F5344CB8AC3E}">
        <p14:creationId xmlns:p14="http://schemas.microsoft.com/office/powerpoint/2010/main" val="19296474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382205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000" b="1">
                <a:solidFill>
                  <a:srgbClr val="FFFF00"/>
                </a:solidFill>
              </a:rPr>
              <a:t>Nuestra salvación gloriosa (1Pe. 1:1-12)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73831" y="1573360"/>
            <a:ext cx="5932714" cy="3558382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El Padre: </a:t>
            </a:r>
            <a:r>
              <a:rPr lang="es-ES" dirty="0"/>
              <a:t>conocimiento previo y panear</a:t>
            </a:r>
          </a:p>
          <a:p>
            <a:pPr lvl="1"/>
            <a:r>
              <a:rPr lang="es-ES" sz="2800" dirty="0"/>
              <a:t>Efe. 1.3-5; </a:t>
            </a:r>
            <a:r>
              <a:rPr lang="es-ES" sz="2800" dirty="0" err="1"/>
              <a:t>Rom</a:t>
            </a:r>
            <a:r>
              <a:rPr lang="es-ES" sz="2800" dirty="0"/>
              <a:t>. 8.29-30</a:t>
            </a:r>
          </a:p>
          <a:p>
            <a:r>
              <a:rPr lang="es-ES" dirty="0">
                <a:solidFill>
                  <a:srgbClr val="FFFF00"/>
                </a:solidFill>
              </a:rPr>
              <a:t>El Espíritu: </a:t>
            </a:r>
            <a:r>
              <a:rPr lang="es-ES" dirty="0"/>
              <a:t>la santificación</a:t>
            </a:r>
          </a:p>
          <a:p>
            <a:pPr lvl="1"/>
            <a:r>
              <a:rPr lang="es-ES" sz="2800" dirty="0"/>
              <a:t>2Te. 2.13; 1Co. 6.11; 2Ped. 1.20-21</a:t>
            </a:r>
          </a:p>
          <a:p>
            <a:r>
              <a:rPr lang="es-ES" dirty="0">
                <a:solidFill>
                  <a:srgbClr val="FFFF00"/>
                </a:solidFill>
              </a:rPr>
              <a:t>El Hijo: </a:t>
            </a:r>
            <a:r>
              <a:rPr lang="es-ES" dirty="0"/>
              <a:t>la purificación con sangre</a:t>
            </a:r>
          </a:p>
          <a:p>
            <a:pPr lvl="1"/>
            <a:r>
              <a:rPr lang="es-ES" sz="2800" dirty="0" err="1"/>
              <a:t>Heb</a:t>
            </a:r>
            <a:r>
              <a:rPr lang="es-ES" sz="2800" dirty="0"/>
              <a:t>. 9.18-28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4E03DD8E-8965-4E0D-B744-41646324F209}"/>
              </a:ext>
            </a:extLst>
          </p:cNvPr>
          <p:cNvSpPr txBox="1">
            <a:spLocks/>
          </p:cNvSpPr>
          <p:nvPr/>
        </p:nvSpPr>
        <p:spPr>
          <a:xfrm>
            <a:off x="337459" y="1554441"/>
            <a:ext cx="2536372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hecha por Dios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segura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más grande que el dolor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buscada por otros (1.10-12) 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DBD533-A872-44E8-984A-226C5C8C8ADA}"/>
              </a:ext>
            </a:extLst>
          </p:cNvPr>
          <p:cNvSpPr/>
          <p:nvPr/>
        </p:nvSpPr>
        <p:spPr>
          <a:xfrm>
            <a:off x="337459" y="1554441"/>
            <a:ext cx="2536372" cy="107859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4766354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382205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000" b="1">
                <a:solidFill>
                  <a:srgbClr val="FFFF00"/>
                </a:solidFill>
              </a:rPr>
              <a:t>Nuestra salvación gloriosa (1Pe. 1:1-12)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5E8715D3-ADB7-4B44-B302-3408F8E72D46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7459" y="1554441"/>
            <a:ext cx="2536372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hecha por Dios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segura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más grande que el dolor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buscada por otros (1.10-12)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1573359"/>
            <a:ext cx="5932714" cy="3558381"/>
          </a:xfrm>
        </p:spPr>
        <p:txBody>
          <a:bodyPr>
            <a:normAutofit/>
          </a:bodyPr>
          <a:lstStyle/>
          <a:p>
            <a:r>
              <a:rPr lang="es-ES" dirty="0"/>
              <a:t>Nacemos de nuevo con una </a:t>
            </a:r>
            <a:r>
              <a:rPr lang="es-ES" dirty="0">
                <a:solidFill>
                  <a:srgbClr val="FFFF00"/>
                </a:solidFill>
              </a:rPr>
              <a:t>esperanza viva</a:t>
            </a:r>
            <a:r>
              <a:rPr lang="es-ES" dirty="0"/>
              <a:t> por la resurrección de Jesús.</a:t>
            </a:r>
          </a:p>
          <a:p>
            <a:r>
              <a:rPr lang="es-ES" dirty="0"/>
              <a:t>Nuestra herencia es </a:t>
            </a:r>
            <a:r>
              <a:rPr lang="es-ES" dirty="0">
                <a:solidFill>
                  <a:srgbClr val="FFFF00"/>
                </a:solidFill>
              </a:rPr>
              <a:t>incorruptible</a:t>
            </a:r>
            <a:r>
              <a:rPr lang="es-ES" dirty="0"/>
              <a:t>, </a:t>
            </a:r>
            <a:r>
              <a:rPr lang="es-ES" dirty="0">
                <a:solidFill>
                  <a:srgbClr val="FFFF00"/>
                </a:solidFill>
              </a:rPr>
              <a:t>inmaculada</a:t>
            </a:r>
            <a:r>
              <a:rPr lang="es-ES" dirty="0"/>
              <a:t>, y que </a:t>
            </a:r>
            <a:r>
              <a:rPr lang="es-ES" dirty="0">
                <a:solidFill>
                  <a:srgbClr val="FFFF00"/>
                </a:solidFill>
              </a:rPr>
              <a:t>no se marchitará</a:t>
            </a:r>
            <a:r>
              <a:rPr lang="es-ES" dirty="0"/>
              <a:t>, </a:t>
            </a:r>
            <a:r>
              <a:rPr lang="es-ES" dirty="0">
                <a:solidFill>
                  <a:srgbClr val="FFFF00"/>
                </a:solidFill>
              </a:rPr>
              <a:t>reservada</a:t>
            </a:r>
            <a:r>
              <a:rPr lang="es-ES" dirty="0"/>
              <a:t>.</a:t>
            </a:r>
          </a:p>
          <a:p>
            <a:r>
              <a:rPr lang="es-ES" dirty="0"/>
              <a:t>Por la fe somos </a:t>
            </a:r>
            <a:r>
              <a:rPr lang="es-ES" dirty="0">
                <a:solidFill>
                  <a:srgbClr val="FFFF00"/>
                </a:solidFill>
              </a:rPr>
              <a:t>protegidos</a:t>
            </a:r>
            <a:r>
              <a:rPr lang="es-ES" dirty="0"/>
              <a:t> por la salvación.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61425-9A0E-4610-A2BA-2BF1010C8D45}"/>
              </a:ext>
            </a:extLst>
          </p:cNvPr>
          <p:cNvSpPr/>
          <p:nvPr/>
        </p:nvSpPr>
        <p:spPr>
          <a:xfrm flipV="1">
            <a:off x="337459" y="2666081"/>
            <a:ext cx="2536372" cy="106863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5850369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382205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000" b="1">
                <a:solidFill>
                  <a:srgbClr val="FFFF00"/>
                </a:solidFill>
              </a:rPr>
              <a:t>Nuestra salvación gloriosa (1Pe. 1:1-12)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A8AE1178-DA2F-41CF-8317-2AFB92BAF55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7459" y="1554441"/>
            <a:ext cx="2536372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hecha por Dios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segura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más grande que el dolor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buscada por otros (1.10-12)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1573359"/>
            <a:ext cx="5932714" cy="4794390"/>
          </a:xfrm>
        </p:spPr>
        <p:txBody>
          <a:bodyPr>
            <a:normAutofit/>
          </a:bodyPr>
          <a:lstStyle/>
          <a:p>
            <a:r>
              <a:rPr lang="es-ES" dirty="0"/>
              <a:t>Regocijamos en nuestra salvación a pesar de nuestras </a:t>
            </a:r>
            <a:r>
              <a:rPr lang="es-ES" dirty="0">
                <a:solidFill>
                  <a:srgbClr val="FFFF00"/>
                </a:solidFill>
              </a:rPr>
              <a:t>pruebas diversas</a:t>
            </a:r>
            <a:r>
              <a:rPr lang="es-ES" dirty="0"/>
              <a:t>.</a:t>
            </a:r>
          </a:p>
          <a:p>
            <a:r>
              <a:rPr lang="es-ES" dirty="0"/>
              <a:t>Estas pruebas solo durarán </a:t>
            </a:r>
            <a:r>
              <a:rPr lang="es-ES" dirty="0">
                <a:solidFill>
                  <a:srgbClr val="FFFF00"/>
                </a:solidFill>
              </a:rPr>
              <a:t>poco tiempo</a:t>
            </a:r>
            <a:r>
              <a:rPr lang="es-ES" dirty="0"/>
              <a:t>.</a:t>
            </a:r>
          </a:p>
          <a:p>
            <a:r>
              <a:rPr lang="es-ES" dirty="0"/>
              <a:t>La prueba de nuestra fe resultará en la </a:t>
            </a:r>
            <a:r>
              <a:rPr lang="es-ES" dirty="0">
                <a:solidFill>
                  <a:srgbClr val="FFFF00"/>
                </a:solidFill>
              </a:rPr>
              <a:t>gloria en la revelación de Jesús</a:t>
            </a:r>
            <a:r>
              <a:rPr lang="es-ES" dirty="0"/>
              <a:t>.</a:t>
            </a:r>
          </a:p>
          <a:p>
            <a:r>
              <a:rPr lang="es-ES" dirty="0"/>
              <a:t>El </a:t>
            </a:r>
            <a:r>
              <a:rPr lang="es-ES" dirty="0">
                <a:solidFill>
                  <a:srgbClr val="FFFF00"/>
                </a:solidFill>
              </a:rPr>
              <a:t>resultado</a:t>
            </a:r>
            <a:r>
              <a:rPr lang="es-ES" dirty="0"/>
              <a:t> será la salvación de nuestras almas.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3A584-6286-4B44-BC8B-A39505F07955}"/>
              </a:ext>
            </a:extLst>
          </p:cNvPr>
          <p:cNvSpPr/>
          <p:nvPr/>
        </p:nvSpPr>
        <p:spPr>
          <a:xfrm>
            <a:off x="337459" y="3723700"/>
            <a:ext cx="2536372" cy="140803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154666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37458" y="382205"/>
            <a:ext cx="8177892" cy="994172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s-ES" sz="4000" b="1">
                <a:solidFill>
                  <a:srgbClr val="FFFF00"/>
                </a:solidFill>
              </a:rPr>
              <a:t>Nuestra salvación gloriosa (1Pe. 1:1-12)</a:t>
            </a:r>
          </a:p>
        </p:txBody>
      </p:sp>
      <p:sp>
        <p:nvSpPr>
          <p:cNvPr id="8" name="Shape 25">
            <a:extLst>
              <a:ext uri="{FF2B5EF4-FFF2-40B4-BE49-F238E27FC236}">
                <a16:creationId xmlns:a16="http://schemas.microsoft.com/office/drawing/2014/main" id="{A8AE1178-DA2F-41CF-8317-2AFB92BAF558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337459" y="1557264"/>
            <a:ext cx="2536372" cy="3558381"/>
          </a:xfrm>
          <a:prstGeom prst="rect">
            <a:avLst/>
          </a:prstGeom>
          <a:noFill/>
          <a:ln>
            <a:noFill/>
          </a:ln>
        </p:spPr>
        <p:txBody>
          <a:bodyPr vert="horz" lIns="68569" tIns="68569" rIns="68569" bIns="68569" rtlCol="0" anchor="t" anchorCtr="0">
            <a:noAutofit/>
          </a:bodyPr>
          <a:lstStyle/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hecha por Dios (1.2).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segura (1.3-5).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más grande que el dolor (1.6-9).</a:t>
            </a:r>
          </a:p>
          <a:p>
            <a:pPr marL="260741" indent="-260741">
              <a:spcBef>
                <a:spcPts val="0"/>
              </a:spcBef>
              <a:spcAft>
                <a:spcPts val="750"/>
              </a:spcAft>
              <a:buFont typeface="+mj-lt"/>
              <a:buAutoNum type="arabicPeriod"/>
            </a:pPr>
            <a:r>
              <a:rPr lang="es-ES" sz="2400" dirty="0">
                <a:solidFill>
                  <a:srgbClr val="FFFF00"/>
                </a:solidFill>
              </a:rPr>
              <a:t>Nuestra salvación buscada por otros (1.10-12) 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2873831" y="1557265"/>
            <a:ext cx="5932714" cy="3566848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Los </a:t>
            </a:r>
            <a:r>
              <a:rPr lang="es-ES" dirty="0">
                <a:solidFill>
                  <a:srgbClr val="FFFF00"/>
                </a:solidFill>
              </a:rPr>
              <a:t>profetas</a:t>
            </a:r>
            <a:r>
              <a:rPr lang="es-ES" dirty="0"/>
              <a:t> diligentemente inquirieron e indagaron, procurando saber la persona y el tiempo del Cristo.</a:t>
            </a:r>
          </a:p>
          <a:p>
            <a:r>
              <a:rPr lang="es-ES" dirty="0"/>
              <a:t>¡Les fue revelado que </a:t>
            </a:r>
            <a:r>
              <a:rPr lang="es-ES" dirty="0">
                <a:solidFill>
                  <a:srgbClr val="FFFF00"/>
                </a:solidFill>
              </a:rPr>
              <a:t>nos servían a nosotros,</a:t>
            </a:r>
            <a:r>
              <a:rPr lang="es-ES" dirty="0"/>
              <a:t> los cristianos!</a:t>
            </a:r>
          </a:p>
          <a:p>
            <a:r>
              <a:rPr lang="es-ES" dirty="0"/>
              <a:t>El plan de Dios nos fue revelado </a:t>
            </a:r>
            <a:r>
              <a:rPr lang="es-ES" dirty="0">
                <a:solidFill>
                  <a:srgbClr val="FFFF00"/>
                </a:solidFill>
              </a:rPr>
              <a:t>por los apóstoles</a:t>
            </a:r>
            <a:r>
              <a:rPr lang="es-ES" dirty="0"/>
              <a:t>.</a:t>
            </a:r>
          </a:p>
          <a:p>
            <a:r>
              <a:rPr lang="es-ES" dirty="0"/>
              <a:t>¡Aun </a:t>
            </a:r>
            <a:r>
              <a:rPr lang="es-ES" dirty="0">
                <a:solidFill>
                  <a:srgbClr val="FFFF00"/>
                </a:solidFill>
              </a:rPr>
              <a:t>los ángeles </a:t>
            </a:r>
            <a:r>
              <a:rPr lang="es-ES" dirty="0"/>
              <a:t>deseaban entender el plan de Dios!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83A584-6286-4B44-BC8B-A39505F07955}"/>
              </a:ext>
            </a:extLst>
          </p:cNvPr>
          <p:cNvSpPr/>
          <p:nvPr/>
        </p:nvSpPr>
        <p:spPr>
          <a:xfrm flipV="1">
            <a:off x="337459" y="5168181"/>
            <a:ext cx="2536372" cy="143092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0315127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1809</TotalTime>
  <Words>476</Words>
  <Application>Microsoft Office PowerPoint</Application>
  <PresentationFormat>On-screen Show (4:3)</PresentationFormat>
  <Paragraphs>47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1PEDRO</vt:lpstr>
      <vt:lpstr>Nuestra salvación gloriosa (1Pe. 1:1-12)</vt:lpstr>
      <vt:lpstr>Nuestra salvación gloriosa (1Pe. 1:1-12)</vt:lpstr>
      <vt:lpstr>Nuestra salvación gloriosa (1Pe. 1:1-12)</vt:lpstr>
      <vt:lpstr>Nuestra salvación gloriosa (1Pe. 1:1-12)</vt:lpstr>
      <vt:lpstr>Nuestra salvación gloriosa (1Pe. 1:1-12)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Peter, A Rock and Strength for His Brethren</dc:title>
  <dc:creator>David Raif</dc:creator>
  <cp:lastModifiedBy>David Raif</cp:lastModifiedBy>
  <cp:revision>19</cp:revision>
  <cp:lastPrinted>2017-06-25T06:49:20Z</cp:lastPrinted>
  <dcterms:modified xsi:type="dcterms:W3CDTF">2021-02-23T19:51:29Z</dcterms:modified>
</cp:coreProperties>
</file>