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58" r:id="rId6"/>
    <p:sldId id="260" r:id="rId7"/>
    <p:sldId id="267" r:id="rId8"/>
    <p:sldId id="261" r:id="rId9"/>
    <p:sldId id="268" r:id="rId10"/>
    <p:sldId id="262" r:id="rId11"/>
    <p:sldId id="270" r:id="rId12"/>
    <p:sldId id="273" r:id="rId13"/>
    <p:sldId id="263" r:id="rId14"/>
    <p:sldId id="264" r:id="rId15"/>
    <p:sldId id="274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FBC16-14A7-4949-A129-FD1E86388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E8528-D2F9-4684-99BE-FB3777242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189AE-7096-4CC2-9837-CC3C2CE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36FC3-EECF-4894-B143-0EB6F2A5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0FF40-2973-4061-B93C-1DD585DC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21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5EDA-330B-4981-B038-3554A475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BA952-B36D-4978-BD44-C1D24548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8280C-FDBD-4F93-A84C-B06E269D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1FEF9-AB2D-4620-B190-7BA3774E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BD33E-D358-4C2C-989C-8020DB1F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3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8A161B-6AC7-4424-B247-CBF4C8089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B431BD-7950-49E9-83B0-DC891434C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67453-ED94-4C69-918C-A1D39BF5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AF32F2-F43E-444A-B0AB-D9F2364D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B876A-BD09-4E34-8E75-ECD51318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31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AC837-4C37-4F81-B1D3-7546835C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F9992-0BE6-4A5A-B4FB-1DDB20AD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A03929-9A42-4AAC-A7D5-99930677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BDEB23-F7CA-43CD-9637-E6D59005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84599-9B50-4C53-A2A7-BCFD885B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F0F60-ED36-4439-BC21-87AF200E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BB4EF-3FBD-42D1-955E-8E5E6605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0EEFB-E926-4CD6-A422-98BFF36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52294-01A5-42AB-A0F8-489BFAEF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FBD19-BB94-4576-95AB-6903AC66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62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BBC2A-D741-42FB-8895-96F19C86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8FCB6-700B-4DD8-8967-5A82FB1EF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78BA56-1118-4D22-953F-960997F0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35486-2F5F-40DD-BF0D-20DD74E5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FA06B3-EE1B-49BF-8009-EF8C57D9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D0C66-BC11-486A-9F68-21A29A6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38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0C677-2056-49EF-BCFC-C15B8556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CA3AE9-3977-48BB-A527-009E446F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8EDAE5-92DE-478A-9D7C-ABF6B85B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F6A89D-2B9D-48DB-A5FD-1F095C165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A13A26-E620-4184-99ED-2B382AFF9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CDDC13-F228-4A7F-AC47-4E434495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4A87E-F9D9-46A7-94AF-75673462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BF2652-CBB0-4A33-884E-01A673A5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2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EF4B6-F55D-4B6C-870C-976BF8E1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7C0567-92DC-43D8-A6AD-90B099CF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FE7BE-4D8F-41AF-B725-E93FA22E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C7C5B0-287B-4864-9814-AD74D336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0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11C8AE-0754-419E-97D7-3C0B9690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48A541-ACDF-49AF-B404-7910A861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278E61-529E-4115-ACF0-D342098A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51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DE988-1D72-46F1-9EA3-ADB59FCF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37538-C7D0-43F1-AC72-36F625A4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5A7C52-063F-4054-856D-4C39F05A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5B9E6F-E245-48CD-B786-9EF5E18E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27318-D38B-490E-BCC8-5168A807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F535B-9D2D-441A-87E9-B9AD5401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2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71CDA-BA69-4063-ABB6-48EA1102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511136-C4C3-4989-B36B-0F935325E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76AD26-6BD0-4A7F-A247-AF0C7ECE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5DF47-CF2C-436F-B715-79557113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EBC234-770C-48FD-A47F-A778D1D2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524658-7BD4-41AF-9B5C-D1CEFD8E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8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510EC0-FE83-4247-90F9-FF16BE09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F299E-A7B7-4541-AEEE-D20E9F82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CE1AA-9B4D-484E-BD51-49832CB60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2DF2-DB0C-4D26-88EB-1B07BA390F3D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2848F-637E-4C0F-9E45-733AB4CB2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58715-2AB1-4B47-9820-5EEDDD190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DC6A-C111-4494-80B7-789B85740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66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95C43-FB90-4294-A2C7-A7DF4305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30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“EL PECADO DE MUERTE”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96B609-8839-4C4E-8031-7240FDAB0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2833"/>
            <a:ext cx="9144000" cy="2146039"/>
          </a:xfrm>
        </p:spPr>
        <p:txBody>
          <a:bodyPr>
            <a:normAutofit lnSpcReduction="10000"/>
          </a:bodyPr>
          <a:lstStyle/>
          <a:p>
            <a:r>
              <a:rPr lang="es-MX" sz="26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"Si alguno viere a su hermano cometer pecado que no sea de muerte, pedirá, y Dios le dará vida; esto es para los que cometen pecado que no sea de muerte. Hay pecado de muerte, por el cual yo no digo que se pida. Toda injusticia es pecado; pero hay pecado no de muerte"</a:t>
            </a:r>
          </a:p>
          <a:p>
            <a:r>
              <a:rPr lang="es-MX" sz="2600" b="1" dirty="0">
                <a:solidFill>
                  <a:srgbClr val="C00000"/>
                </a:solidFill>
                <a:latin typeface="Abadi" panose="020B0604020104020204" pitchFamily="34" charset="0"/>
              </a:rPr>
              <a:t>1 Juan 5: 16-17.</a:t>
            </a: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EE1A7B-2D6E-475B-AF3E-0734D26EC069}"/>
              </a:ext>
            </a:extLst>
          </p:cNvPr>
          <p:cNvSpPr txBox="1"/>
          <p:nvPr/>
        </p:nvSpPr>
        <p:spPr>
          <a:xfrm>
            <a:off x="3132754" y="2028120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itannic Bold" panose="020B0903060703020204" pitchFamily="34" charset="0"/>
                <a:ea typeface="+mj-ea"/>
                <a:cs typeface="+mj-cs"/>
              </a:rPr>
              <a:t>¿QUÉ ES?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1302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PERO ¿QUÉ ES EL PECADO DE MUERTE?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303" y="1754155"/>
            <a:ext cx="7920085" cy="473871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Judas, por ejemplo, podría haberse arrepentido y volver con los otros apóstoles y haber sido perdonado por su traición al Hijo de Dios, pero selló su propio destino eterno cuando decidió poner fin a su propia vida.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Entonces Judas, el que le había entregado, viendo que era condenado, devolvió arrepentido las treinta piezas de plata a los principales sacerdotes y a los ancianos, diciendo: Yo he pecado entregando sangre inocente. Mas ellos dijeron: ¿Qué nos importa a nosotros? ¡Allá tú!  Y arrojando las piezas de plata en el templo, salió, y fue y se ahorcó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(Mat. 27 3-5).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C7AB85-58DE-4CBD-8A58-91735517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92" y="1825625"/>
            <a:ext cx="2060627" cy="42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PERO ¿QUÉ ES EL PECADO DE MUERTE?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825625"/>
            <a:ext cx="9916885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Si alguien muere en pecado, su destino está sellado y no debemos orar por aquellos que ya pasaron a la eternidad.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Sin embargo, si uno todavía está vivo, no ha muerto físicamente en sus pecados, por lo que todavía tiene la oportunidad de arrepentirse.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Podemos orar por ellos para que Dios les dé la oportunidad en la vida de arrepentirse antes de morir.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50" y="365125"/>
            <a:ext cx="9358605" cy="1325563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solidFill>
                  <a:srgbClr val="C00000"/>
                </a:solidFill>
                <a:latin typeface="Britannic Bold" panose="020B0903060703020204" pitchFamily="34" charset="0"/>
              </a:rPr>
              <a:t>Hay Pecado De Muerte, Por El Cual Yo No Digo Que Se Pida</a:t>
            </a:r>
            <a:r>
              <a:rPr lang="es-MX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.</a:t>
            </a:r>
            <a:endParaRPr lang="es-CL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Pero “hay pecado de muerte” o (a muerte).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Es decir, hay quienes tienen la actitud de persistir en el pecado y este les llevará a la muerte espiritual eterna.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No reine, pues, el pecado en vuestro cuerpo mortal, de modo que lo obedezcáis en sus concupiscencias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(Rom. 6:12).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Porque la paga del pecado es muerte, mas la dádiva de Dios es vida eterna en Cristo Jesús Señor nuestro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(Rom.6:23).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Los que no dejan el pecado no pueden ser salvados, porque no van a arrepentirse ni confesar sus pecados al Señor (1 Jn.1:9).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Por los tales no hay que orar.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114904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LA IMPORTANCIA DE MANTENER EL PECADO FUERA DE NUESTRAS VIDAS.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6" y="1825625"/>
            <a:ext cx="10232923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Por eso es tan importante que los cristianos mantengamos el pecado fuera de nuestras vidas.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Si pecamos debemos arrepentirnos inmediatamente y buscar el perdón Dios.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Hijitos míos, estas cosas os escribo para que no pequéis; y si alguno hubiere pecado, abogado tenemos para con el Padre, a Jesucristo el justo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(1 Jn. 2:1).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Si confesamos nuestros pecados, él es fiel y justo para perdonar nuestros pecados, y limpiarnos de toda maldad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(1 Jn. 1:9).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1149042"/>
          </a:xfrm>
        </p:spPr>
        <p:txBody>
          <a:bodyPr>
            <a:normAutofit/>
          </a:bodyPr>
          <a:lstStyle/>
          <a:p>
            <a:pPr algn="ctr"/>
            <a:r>
              <a:rPr lang="es-MX" sz="5400" dirty="0">
                <a:solidFill>
                  <a:srgbClr val="C00000"/>
                </a:solidFill>
                <a:latin typeface="Britannic Bold" panose="020B0903060703020204" pitchFamily="34" charset="0"/>
              </a:rPr>
              <a:t>Conclusión:</a:t>
            </a:r>
            <a:endParaRPr lang="es-CL" sz="54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6" y="1825625"/>
            <a:ext cx="10232923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Realmente, “pecado de muerte” no hace referencia a un pecado en particular, sino más bien, a una disposición de corazón.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Ahora, para entender este punto consideremos 1 Juan. 1:9 y 1 Juan. 5:16 y veremos fácilmente lo que es “pecado de muerte”.  </a:t>
            </a:r>
          </a:p>
          <a:p>
            <a:pPr lvl="1"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Dios perdonará todos los pecados confesados. </a:t>
            </a:r>
          </a:p>
          <a:p>
            <a:pPr lvl="1"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Dios no perdonará el pecado de muerte. </a:t>
            </a:r>
          </a:p>
          <a:p>
            <a:pPr lvl="1"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Por lo tanto, el pecado de muerte es un pecado que uno no confiesa y que lo practicará hasta la muerte.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1149042"/>
          </a:xfrm>
        </p:spPr>
        <p:txBody>
          <a:bodyPr>
            <a:normAutofit/>
          </a:bodyPr>
          <a:lstStyle/>
          <a:p>
            <a:pPr algn="ctr"/>
            <a:r>
              <a:rPr lang="es-MX" sz="5400" dirty="0">
                <a:solidFill>
                  <a:srgbClr val="C00000"/>
                </a:solidFill>
                <a:latin typeface="Britannic Bold" panose="020B0903060703020204" pitchFamily="34" charset="0"/>
              </a:rPr>
              <a:t>Conclusión:</a:t>
            </a:r>
            <a:endParaRPr lang="es-CL" sz="54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7" y="1754253"/>
            <a:ext cx="7742852" cy="466520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Mientras estemos vivos, podemos arreglar las cuentas con Dios.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¡Hagamos las paces con Él mientras podamos, y no carguemos con nuestros pecados cuando entremos en la eternidad!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i="1" dirty="0">
                <a:solidFill>
                  <a:srgbClr val="C00000"/>
                </a:solidFill>
                <a:latin typeface="Abadi" panose="020B0604020104020204" pitchFamily="34" charset="0"/>
              </a:rPr>
              <a:t>Venid luego, dice Jehová, y estemos a cuenta: si vuestros pecados fueren como la grana, como la nieve serán emblanquecidos; si fueren rojos como el carmesí, vendrán a ser como blanca lana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(Is. 1:18).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i="1" dirty="0">
                <a:solidFill>
                  <a:srgbClr val="C00000"/>
                </a:solidFill>
                <a:latin typeface="Abadi" panose="020B0604020104020204" pitchFamily="34" charset="0"/>
              </a:rPr>
              <a:t>He aquí ahora el tiempo aceptable; he aquí ahora el día de salvación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(2 Cor. 6:2).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B86284-DD02-4671-80B4-E1DE4627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3" r="42774"/>
          <a:stretch/>
        </p:blipFill>
        <p:spPr>
          <a:xfrm flipH="1">
            <a:off x="1159586" y="1754253"/>
            <a:ext cx="2040814" cy="44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2" y="1352939"/>
            <a:ext cx="7255605" cy="482402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Cuando leemos que podemos cometer el pecado imperdonable, nos espantamos y la angustia nos invade ante la posibilidad de haber cometido un pecado tan perverso y ofensivo para Dios que Él no podría perdonar.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Pero: ¿Hay algún pecado por el cual Dios no nos perdonará?</a:t>
            </a:r>
          </a:p>
          <a:p>
            <a:pPr marL="0" indent="0">
              <a:buClr>
                <a:srgbClr val="FF0000"/>
              </a:buClr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231897-826B-4525-A76F-FCEE2B98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6" t="-369" r="16979" b="8617"/>
          <a:stretch/>
        </p:blipFill>
        <p:spPr>
          <a:xfrm>
            <a:off x="1316920" y="1726564"/>
            <a:ext cx="2408903" cy="36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29" y="588898"/>
            <a:ext cx="10055942" cy="745379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rgbClr val="C00000"/>
                </a:solidFill>
                <a:latin typeface="Britannic Bold" panose="020B0903060703020204" pitchFamily="34" charset="0"/>
              </a:rPr>
              <a:t>¿La Blasfemia Contra El Espíritu Santo? </a:t>
            </a:r>
            <a:endParaRPr lang="es-CL" sz="4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1" y="1688841"/>
            <a:ext cx="9972867" cy="4934824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La Biblia indica que hay un pecado, que el Señor no perdonará.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En Mateo 12, los enemigos de Jesús susurraron a otros que Él tenía el poder de expulsar demonios solo porque estaba aliado con el Diablo.</a:t>
            </a:r>
          </a:p>
          <a:p>
            <a:pPr lvl="1">
              <a:buClr>
                <a:srgbClr val="00B05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Mas los fariseos, al oírlo, decían: Este no echa fuera los demonios sino por </a:t>
            </a:r>
            <a:r>
              <a:rPr lang="es-MX" b="1" i="1" dirty="0" err="1">
                <a:solidFill>
                  <a:srgbClr val="C00000"/>
                </a:solidFill>
                <a:latin typeface="Abadi" panose="020B0604020104020204" pitchFamily="34" charset="0"/>
              </a:rPr>
              <a:t>Beelzebú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, príncipe de los demonios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(Mat. 12:24).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Cristo respondió a esta acusación con una negación firme, y luego señaló que sus enemigos estaban poniendo en peligro sus propias almas al atribuir el poder de Dios al Diablo (Mat. 12: 25-30).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Entonces, el Salvador dijo esto: </a:t>
            </a:r>
          </a:p>
          <a:p>
            <a:pPr lvl="1">
              <a:buClr>
                <a:srgbClr val="00B05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Todo pecado y blasfemia será perdonado a los hombres, pero la blasfemia contra el Espíritu Santo no será perdonada a los hombres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(Mateo 12:31).</a:t>
            </a:r>
          </a:p>
          <a:p>
            <a:pPr lvl="2">
              <a:buClr>
                <a:srgbClr val="00B050"/>
              </a:buClr>
              <a:buFont typeface="Arial Narrow" panose="020B0606020202030204" pitchFamily="34" charset="0"/>
              <a:buChar char="■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119" y="1502728"/>
            <a:ext cx="8291400" cy="499014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BLASFEMIA Palabra o expresión injuriosa que se dice contra Dios o las cosas sagradas.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Según Thayer, la palabra griega traducida "blasfemia" = Calumnia "habla perjudicial al buen nombre de otra persona".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En el siguiente versículo, Jesús agregó: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A cualquiera que dijere alguna palabra contra el Hijo del Hombre, le será perdonado; pero al que hable contra el Espíritu Santo, no le será perdonado, ni en este siglo ni en el venidero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(Mat. 12:32).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F1A768-67A8-4247-AA91-236979BB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82" y="1502729"/>
            <a:ext cx="1529816" cy="4688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839041B-B7D2-43EF-AA41-43109527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6" y="234335"/>
            <a:ext cx="10055942" cy="745379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rgbClr val="C00000"/>
                </a:solidFill>
                <a:latin typeface="Britannic Bold" panose="020B0903060703020204" pitchFamily="34" charset="0"/>
              </a:rPr>
              <a:t>¿La Blasfemia Contra El Espíritu Santo? </a:t>
            </a:r>
            <a:endParaRPr lang="es-CL" sz="4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06" y="1691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“Si Alguno Viere A Su Hermano Cometer Pecado Que No Sea De Muerte, Pedirá, Y Dios Le Dará Vida”</a:t>
            </a:r>
            <a:br>
              <a:rPr lang="es-MX" sz="3200" dirty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es-MX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1 Juan 5:16.</a:t>
            </a:r>
            <a:endParaRPr lang="es-CL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En los versículos 14 y 15 dice Juan que Dios oye al cristiano que pide en oración.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Entonces tenemos la seguridad de que Dios nos oirá si pedimos por algún hermano que ha pecado, porque Dios le perdonará; le dará vida espiritual. (Gál. 6:1).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El cristiano que peca puede ser perdonado, si confiesa sus pecados.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“</a:t>
            </a:r>
            <a:r>
              <a:rPr kumimoji="0" lang="es-MX" sz="2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Si confesamos nuestros pecados, él es fiel y justo para perdonar nuestros pecados, y limpiarnos de toda maldad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”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(1 Jn.1:9).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Debemos confesar nuestros pecados y orar los unos por los otros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dirty="0"/>
              <a:t>“</a:t>
            </a:r>
            <a:r>
              <a:rPr lang="es-MX" b="1" i="1" dirty="0">
                <a:solidFill>
                  <a:srgbClr val="C00000"/>
                </a:solidFill>
                <a:latin typeface="Abadi" panose="020B0604020104020204" pitchFamily="34" charset="0"/>
              </a:rPr>
              <a:t>Confesaos vuestras ofensas unos a otros, y orad unos por otros, para que seáis sanados. La oración eficaz del justo puede mucho</a:t>
            </a:r>
            <a:r>
              <a:rPr lang="es-MX" dirty="0"/>
              <a:t>” (Sntgo. 5:16).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EL "PECADO DE MUERTE"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58" y="1520890"/>
            <a:ext cx="10216117" cy="49719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Es importante notar que Jesús dijo: </a:t>
            </a:r>
          </a:p>
          <a:p>
            <a:pPr lvl="1">
              <a:buClr>
                <a:srgbClr val="00B050"/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"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Todo pecado y blasfemia será perdonado a los hombres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".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Eso significa que Dios nos perdonará incluso los pecados que consideremos más graves.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Toda clase de pecados: Homicidios, adulterios, fornicaciones, hurtos, falsos testimonios y blasfemias.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Todo pecado puede ser perdonados, si solo nos arrepentimos y obedecemos las instrucciones del Señor en las Escrituras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“</a:t>
            </a:r>
            <a:r>
              <a:rPr kumimoji="0" lang="es-MX" sz="27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Si confesamos nuestros pecados, él es fiel y justo para perdonar nuestros pecados, y limpiarnos de toda maldad</a:t>
            </a:r>
            <a:r>
              <a: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”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(1 Jn.1:9).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EL "PECADO DE MUERTE"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820" y="1922106"/>
            <a:ext cx="8612155" cy="427342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Pero si rechazamos la obra salvadora de Cristo en la cruz, no hay esperanza para nosotros si eso no nos mueve a arrepentirnos. </a:t>
            </a:r>
          </a:p>
          <a:p>
            <a:pPr lvl="1">
              <a:buClr>
                <a:srgbClr val="00B050"/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Porque es imposible que los que una vez fueron iluminados y gustaron del don celestial, y fueron hechos partícipes del Espíritu Santo, y asimismo gustaron de la buena palabra de Dios y los poderes del siglo venidero, y recayeron, sean otra vez renovados para arrepentimiento, crucificando de nuevo para sí mismos al Hijo de Dios y exponiéndole a vituperio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(Heb. 6: 4-6).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36088A-27A5-44D7-984B-BADD8D2D2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90649" y="1922106"/>
            <a:ext cx="1877009" cy="40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PERO ¿QUÉ ES EL PECADO DE MUERTE?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035" y="1555037"/>
            <a:ext cx="8303391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Por definición, el "pecado de muerte" es un pecado del cual NO nos arrepentiremos y por el cual no recibimos perdón; así que lo llevamos con nosotros a nuestro lecho de muerte.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Todo pecado es perdonado cuando lo confesamos y nos arrepentimos.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■"/>
            </a:pP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“</a:t>
            </a:r>
            <a:r>
              <a:rPr lang="es-MX" sz="3100" b="1" i="1" dirty="0">
                <a:solidFill>
                  <a:srgbClr val="C00000"/>
                </a:solidFill>
                <a:latin typeface="Abadi" panose="020B0604020104020204" pitchFamily="34" charset="0"/>
              </a:rPr>
              <a:t>Si confesamos nuestros pecados, él es fiel y justo para perdonar nuestros pecados, y limpiarnos de toda maldad</a:t>
            </a:r>
            <a:r>
              <a:rPr lang="es-MX" sz="31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” (1 Juan 1: 9).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199CDA-98D8-440E-8C16-3E77E265F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1" r="24585"/>
          <a:stretch/>
        </p:blipFill>
        <p:spPr>
          <a:xfrm>
            <a:off x="886410" y="1555037"/>
            <a:ext cx="193143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B399D-ADB3-4124-A576-E2B302A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65126"/>
            <a:ext cx="10055942" cy="893404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Britannic Bold" panose="020B0903060703020204" pitchFamily="34" charset="0"/>
              </a:rPr>
              <a:t>PERO ¿QUÉ ES EL PECADO DE MUERTE? </a:t>
            </a:r>
            <a:endParaRPr lang="es-CL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174F9-6A25-4F98-8539-78FDB95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597" y="1555037"/>
            <a:ext cx="8417829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Un ejemplo clásico de un "pecado de muerte" es el suicidio.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Por definición, el suicidio es el asesinato de uno mismo. </a:t>
            </a:r>
          </a:p>
          <a:p>
            <a:pPr>
              <a:buClr>
                <a:srgbClr val="FF0000"/>
              </a:buClr>
              <a:buFont typeface="Arial Narrow" panose="020B0606020202030204" pitchFamily="34" charset="0"/>
              <a:buChar char="■"/>
            </a:pPr>
            <a:r>
              <a:rPr lang="es-MX" sz="35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Hace que quien lo comete sea incapaz de arrepentirse y ser perdonado por su pecado.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C6DF6D-EA3A-40A5-A709-F952C18FDF13}"/>
              </a:ext>
            </a:extLst>
          </p:cNvPr>
          <p:cNvSpPr txBox="1"/>
          <p:nvPr/>
        </p:nvSpPr>
        <p:spPr>
          <a:xfrm rot="16200000">
            <a:off x="-3167391" y="3167391"/>
            <a:ext cx="685800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¿QUÉ ES EL “</a:t>
            </a:r>
            <a:r>
              <a:rPr lang="es-MX" sz="2800" dirty="0">
                <a:solidFill>
                  <a:schemeClr val="bg2"/>
                </a:solidFill>
                <a:latin typeface="Britannic Bold" panose="020B0903060703020204" pitchFamily="34" charset="0"/>
              </a:rPr>
              <a:t>PECADO</a:t>
            </a:r>
            <a:r>
              <a:rPr lang="es-MX" sz="2400" dirty="0">
                <a:solidFill>
                  <a:schemeClr val="bg2"/>
                </a:solidFill>
                <a:latin typeface="Britannic Bold" panose="020B0903060703020204" pitchFamily="34" charset="0"/>
              </a:rPr>
              <a:t> DE MUERTE”?</a:t>
            </a:r>
            <a:endParaRPr lang="es-CL" sz="2400" dirty="0">
              <a:solidFill>
                <a:schemeClr val="bg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DB47FD-BC41-4680-BA9E-57E9555C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2" r="33075"/>
          <a:stretch/>
        </p:blipFill>
        <p:spPr>
          <a:xfrm>
            <a:off x="933062" y="1716834"/>
            <a:ext cx="1723693" cy="44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1659</Words>
  <Application>Microsoft Office PowerPoint</Application>
  <PresentationFormat>Panorámica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Abadi</vt:lpstr>
      <vt:lpstr>Arial</vt:lpstr>
      <vt:lpstr>Arial Narrow</vt:lpstr>
      <vt:lpstr>Britannic Bold</vt:lpstr>
      <vt:lpstr>Calibri</vt:lpstr>
      <vt:lpstr>Calibri Light</vt:lpstr>
      <vt:lpstr>Tema de Office</vt:lpstr>
      <vt:lpstr>“EL PECADO DE MUERTE”</vt:lpstr>
      <vt:lpstr>Presentación de PowerPoint</vt:lpstr>
      <vt:lpstr>¿La Blasfemia Contra El Espíritu Santo? </vt:lpstr>
      <vt:lpstr>¿La Blasfemia Contra El Espíritu Santo? </vt:lpstr>
      <vt:lpstr>“Si Alguno Viere A Su Hermano Cometer Pecado Que No Sea De Muerte, Pedirá, Y Dios Le Dará Vida” 1 Juan 5:16.</vt:lpstr>
      <vt:lpstr>EL "PECADO DE MUERTE" </vt:lpstr>
      <vt:lpstr>EL "PECADO DE MUERTE" </vt:lpstr>
      <vt:lpstr>PERO ¿QUÉ ES EL PECADO DE MUERTE? </vt:lpstr>
      <vt:lpstr>PERO ¿QUÉ ES EL PECADO DE MUERTE? </vt:lpstr>
      <vt:lpstr>PERO ¿QUÉ ES EL PECADO DE MUERTE? </vt:lpstr>
      <vt:lpstr>PERO ¿QUÉ ES EL PECADO DE MUERTE? </vt:lpstr>
      <vt:lpstr>Hay Pecado De Muerte, Por El Cual Yo No Digo Que Se Pida.</vt:lpstr>
      <vt:lpstr>LA IMPORTANCIA DE MANTENER EL PECADO FUERA DE NUESTRAS VIDAS.</vt:lpstr>
      <vt:lpstr>Conclusión:</vt:lpstr>
      <vt:lpstr>Conclusión: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“PECADO DE MUERTE”?</dc:title>
  <dc:creator>Pía Solís Segura</dc:creator>
  <cp:lastModifiedBy>Pía Solís Segura</cp:lastModifiedBy>
  <cp:revision>45</cp:revision>
  <dcterms:created xsi:type="dcterms:W3CDTF">2021-06-27T09:57:54Z</dcterms:created>
  <dcterms:modified xsi:type="dcterms:W3CDTF">2021-08-11T09:25:05Z</dcterms:modified>
</cp:coreProperties>
</file>