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9" r:id="rId2"/>
    <p:sldId id="290" r:id="rId3"/>
    <p:sldId id="292" r:id="rId4"/>
    <p:sldId id="302" r:id="rId5"/>
    <p:sldId id="293" r:id="rId6"/>
    <p:sldId id="294" r:id="rId7"/>
    <p:sldId id="295" r:id="rId8"/>
    <p:sldId id="296" r:id="rId9"/>
    <p:sldId id="304" r:id="rId10"/>
    <p:sldId id="303" r:id="rId11"/>
    <p:sldId id="305" r:id="rId12"/>
    <p:sldId id="306" r:id="rId13"/>
    <p:sldId id="298" r:id="rId14"/>
    <p:sldId id="299" r:id="rId15"/>
    <p:sldId id="300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FDB37-23D0-44F4-826D-A44708839F79}" type="datetimeFigureOut">
              <a:rPr lang="es-CL" smtClean="0"/>
              <a:t>19-11-2021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A3AE7-18E2-4203-A998-02C59D6676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970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B8399-5CE9-4AF3-B21F-15CC16B1DBE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26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4329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0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ágenes_Texto importan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noProof="0"/>
              <a:t>Insertar imagen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20" name="Marcador de número de diapositiva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4198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72736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Sitio web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3574145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2864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39572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Marcador de posición de contenido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1834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Marcador de posición de contenido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posición de contenido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70170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texto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contenido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posición de contenido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68385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contenido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284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045181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31084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65643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739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ido_2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7" name="Marcador de contenido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8" name="Marcador de número de diapositiva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1884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ido_3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7" name="Marcador de contenido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8" name="Marcador de texto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10" name="Marcador de contenido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1" name="Marcador de número de diapositiva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8964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ido_2 columna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1" name="Marcador de texto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12" name="Marcador de contenido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5" name="Marcador de número de diapositiva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737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ido_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2272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6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705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primer plano de reloj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3" name="Título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845" y="2163021"/>
            <a:ext cx="5005614" cy="822960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bg1"/>
                </a:solidFill>
              </a:rPr>
              <a:t>APROVECHANDO BIEN EL TIEMPO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A4EEE-49CE-4F6C-BF32-B7FCC5EBBF4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848240F-A268-4E6A-884E-345DA290A9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806801"/>
            <a:ext cx="6436659" cy="1891575"/>
          </a:xfrm>
          <a:effectLst/>
        </p:spPr>
        <p:txBody>
          <a:bodyPr/>
          <a:lstStyle/>
          <a:p>
            <a:pPr algn="ctr"/>
            <a:r>
              <a:rPr lang="es-CL" sz="6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“APROVECHANDO BIEN EL TIEMPO”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A3745F7-71B7-4015-AE90-DBC3C8144609}"/>
              </a:ext>
            </a:extLst>
          </p:cNvPr>
          <p:cNvSpPr txBox="1"/>
          <p:nvPr/>
        </p:nvSpPr>
        <p:spPr>
          <a:xfrm>
            <a:off x="134470" y="3619449"/>
            <a:ext cx="6149788" cy="2828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2400" b="1" i="1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cs typeface="Gisha" panose="020B0502040204020203" pitchFamily="34" charset="-79"/>
              </a:rPr>
              <a:t>“Por lo cual dice:  Despiértate, tú que duermes,  Y levántate de los muertos,  Y te alumbrará Cristo.   Mirad, pues, con diligencia cómo andéis, no como necios sino como sabios,  aprovechando bien el tiempo, porque los días son malos”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2400" b="1" i="0" u="none" strike="noStrike" kern="120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cs typeface="Gisha" panose="020B0502040204020203" pitchFamily="34" charset="-79"/>
              </a:rPr>
              <a:t>Efesios 5:14-16 </a:t>
            </a: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240C9-BD03-4C0B-A663-7026505F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70" y="510988"/>
            <a:ext cx="10039350" cy="457200"/>
          </a:xfrm>
        </p:spPr>
        <p:txBody>
          <a:bodyPr/>
          <a:lstStyle/>
          <a:p>
            <a:pPr algn="ctr"/>
            <a:r>
              <a:rPr kumimoji="0" lang="es-MX" b="0" i="0" u="none" strike="noStrike" kern="1200" cap="all" spc="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Hay algunos ladrones que usualmente nos roban el tiempo.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762C74-20FF-47EA-9D2B-E006804805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43025" y="1600200"/>
            <a:ext cx="10229849" cy="4570413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32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Si no tenemos cuidado, también podemos desperdiciar el tiempo en actividades improductivas.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lang="es-MX" sz="28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“</a:t>
            </a:r>
            <a:r>
              <a:rPr lang="es-MX" sz="2800" i="1" spc="3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Gisha" panose="020B0502040204020203" pitchFamily="34" charset="-79"/>
              </a:rPr>
              <a:t>Mas yo os digo que de toda palabra ociosa que hablen los hombres, de ella darán cuenta en el día del juicio</a:t>
            </a:r>
            <a:r>
              <a:rPr lang="es-MX" sz="28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” (</a:t>
            </a:r>
            <a:r>
              <a:rPr kumimoji="0" lang="es-MX" sz="28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cs typeface="Gisha" panose="020B0502040204020203" pitchFamily="34" charset="-79"/>
              </a:rPr>
              <a:t>Mat. 12:36).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lang="es-MX" sz="28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“</a:t>
            </a:r>
            <a:r>
              <a:rPr lang="es-MX" sz="2800" i="1" spc="3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Gisha" panose="020B0502040204020203" pitchFamily="34" charset="-79"/>
              </a:rPr>
              <a:t>Y también aprenden a ser ociosas, andando de casa en casa; y no solamente ociosas, sino también chismosas y entremetidas, hablando lo que no debieran</a:t>
            </a:r>
            <a:r>
              <a:rPr lang="es-MX" sz="28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” (</a:t>
            </a:r>
            <a:r>
              <a:rPr kumimoji="0" lang="es-MX" sz="28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cs typeface="Gisha" panose="020B0502040204020203" pitchFamily="34" charset="-79"/>
              </a:rPr>
              <a:t>1 Tim. 5:13).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A74172A2-5488-46C2-9C4B-4F0241C8D6C7}"/>
              </a:ext>
            </a:extLst>
          </p:cNvPr>
          <p:cNvSpPr txBox="1"/>
          <p:nvPr/>
        </p:nvSpPr>
        <p:spPr>
          <a:xfrm rot="16200000">
            <a:off x="-3152307" y="3167391"/>
            <a:ext cx="68580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“APROVECHANDO BIEN EL TIEMPO”</a:t>
            </a:r>
          </a:p>
        </p:txBody>
      </p:sp>
    </p:spTree>
    <p:extLst>
      <p:ext uri="{BB962C8B-B14F-4D97-AF65-F5344CB8AC3E}">
        <p14:creationId xmlns:p14="http://schemas.microsoft.com/office/powerpoint/2010/main" val="10190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240C9-BD03-4C0B-A663-7026505F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70" y="510988"/>
            <a:ext cx="10039350" cy="457200"/>
          </a:xfrm>
        </p:spPr>
        <p:txBody>
          <a:bodyPr/>
          <a:lstStyle/>
          <a:p>
            <a:pPr algn="ctr"/>
            <a:r>
              <a:rPr kumimoji="0" lang="es-MX" b="0" i="0" u="none" strike="noStrike" kern="1200" cap="all" spc="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Hay algunos ladrones que usualmente nos roban el tiempo.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762C74-20FF-47EA-9D2B-E006804805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43025" y="1600200"/>
            <a:ext cx="10229849" cy="4570413"/>
          </a:xfrm>
        </p:spPr>
        <p:txBody>
          <a:bodyPr>
            <a:normAutofit fontScale="8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32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Debería emplear mi tiempo en cosas de naturaleza espiritual.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kumimoji="0" lang="es-MX" sz="28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“</a:t>
            </a:r>
            <a:r>
              <a:rPr kumimoji="0" lang="es-MX" sz="2800" i="1" u="none" strike="noStrike" kern="1200" cap="none" spc="3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Mas buscad primeramente el reino de Dios y su justicia, y todas estas cosas os serán añadi</a:t>
            </a:r>
            <a:r>
              <a:rPr kumimoji="0" lang="es-MX" sz="2800" i="1" u="none" strike="noStrike" kern="1200" cap="none" spc="3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das</a:t>
            </a:r>
            <a:r>
              <a:rPr kumimoji="0" lang="es-MX" sz="28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” (Mat. 6:33).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kumimoji="0" lang="es-MX" sz="28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“</a:t>
            </a:r>
            <a:r>
              <a:rPr kumimoji="0" lang="es-MX" sz="2800" i="1" u="none" strike="noStrike" kern="1200" cap="none" spc="3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Entre tanto que voy, ocúpate en la lectura, la exhortación y la enseñanza</a:t>
            </a:r>
            <a:r>
              <a:rPr kumimoji="0" lang="es-MX" sz="28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” (1 Tim. 4:13).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lang="es-MX" sz="28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“</a:t>
            </a:r>
            <a:r>
              <a:rPr lang="es-MX" sz="2800" i="1" spc="3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Gisha" panose="020B0502040204020203" pitchFamily="34" charset="-79"/>
              </a:rPr>
              <a:t>Pero persiste tú en lo que has aprendido y te persuadiste, sabiendo de quién has aprendido; y que desde la niñez has sabido las Sagradas Escrituras, las cuales te pueden hacer sabio para la salvación por la fe que es en Cristo Jesús</a:t>
            </a:r>
            <a:r>
              <a:rPr lang="es-MX" sz="28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” (</a:t>
            </a:r>
            <a:r>
              <a:rPr kumimoji="0" lang="es-MX" sz="28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2 Tim. 3:14-15).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kumimoji="0" lang="es-MX" sz="28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“</a:t>
            </a:r>
            <a:r>
              <a:rPr kumimoji="0" lang="es-MX" sz="2800" i="1" u="none" strike="noStrike" kern="1200" cap="none" spc="3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Y si invocáis por Padre a aquel que sin acepción de personas juzga según la obra de cada uno, conducíos en temor todo el tiempo de vuestra peregrinación</a:t>
            </a:r>
            <a:r>
              <a:rPr kumimoji="0" lang="es-MX" sz="28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” (1 </a:t>
            </a:r>
            <a:r>
              <a:rPr kumimoji="0" lang="es-MX" sz="2800" i="0" u="none" strike="noStrike" kern="1200" cap="none" spc="30" normalizeH="0" baseline="0" noProof="0" dirty="0" err="1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Ped</a:t>
            </a:r>
            <a:r>
              <a:rPr kumimoji="0" lang="es-MX" sz="28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. 1:17).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A74172A2-5488-46C2-9C4B-4F0241C8D6C7}"/>
              </a:ext>
            </a:extLst>
          </p:cNvPr>
          <p:cNvSpPr txBox="1"/>
          <p:nvPr/>
        </p:nvSpPr>
        <p:spPr>
          <a:xfrm rot="16200000">
            <a:off x="-3152307" y="3167391"/>
            <a:ext cx="68580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“APROVECHANDO BIEN EL TIEMPO”</a:t>
            </a:r>
          </a:p>
        </p:txBody>
      </p:sp>
    </p:spTree>
    <p:extLst>
      <p:ext uri="{BB962C8B-B14F-4D97-AF65-F5344CB8AC3E}">
        <p14:creationId xmlns:p14="http://schemas.microsoft.com/office/powerpoint/2010/main" val="141019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240C9-BD03-4C0B-A663-7026505F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70" y="510988"/>
            <a:ext cx="10039350" cy="457200"/>
          </a:xfrm>
        </p:spPr>
        <p:txBody>
          <a:bodyPr/>
          <a:lstStyle/>
          <a:p>
            <a:pPr algn="ctr"/>
            <a:r>
              <a:rPr kumimoji="0" lang="es-MX" b="0" i="0" u="none" strike="noStrike" kern="1200" cap="all" spc="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Hay algunos ladrones que usualmente nos roban el tiempo.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762C74-20FF-47EA-9D2B-E006804805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94329" y="1600200"/>
            <a:ext cx="8919883" cy="4570413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36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Deberíamos dedicar tiempo para ser un buen prójimo.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lang="es-MX" sz="32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“</a:t>
            </a:r>
            <a:r>
              <a:rPr kumimoji="0" lang="es-MX" sz="3200" i="1" u="none" strike="noStrike" kern="1200" cap="none" spc="3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Si vieres el asno de tu hermano, o su buey, caído en el camino, no te apartarás de él; le ayudarás a levantarlo</a:t>
            </a:r>
            <a:r>
              <a:rPr kumimoji="0" lang="es-MX" sz="32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” (</a:t>
            </a:r>
            <a:r>
              <a:rPr kumimoji="0" lang="es-MX" sz="3200" i="0" u="none" strike="noStrike" kern="1200" cap="none" spc="30" normalizeH="0" baseline="0" noProof="0" dirty="0" err="1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Deut</a:t>
            </a:r>
            <a:r>
              <a:rPr kumimoji="0" lang="es-MX" sz="32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. 22:4).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lang="es-MX" sz="32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“</a:t>
            </a:r>
            <a:r>
              <a:rPr lang="es-MX" sz="3200" i="1" spc="3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Gisha" panose="020B0502040204020203" pitchFamily="34" charset="-79"/>
              </a:rPr>
              <a:t>Amarás a tu prójimo como a ti mismo</a:t>
            </a:r>
            <a:r>
              <a:rPr lang="es-MX" sz="32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” (</a:t>
            </a:r>
            <a:r>
              <a:rPr kumimoji="0" lang="es-MX" sz="32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Mat. 22:39).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A74172A2-5488-46C2-9C4B-4F0241C8D6C7}"/>
              </a:ext>
            </a:extLst>
          </p:cNvPr>
          <p:cNvSpPr txBox="1"/>
          <p:nvPr/>
        </p:nvSpPr>
        <p:spPr>
          <a:xfrm rot="16200000">
            <a:off x="-3152307" y="3167391"/>
            <a:ext cx="68580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“APROVECHANDO BIEN EL TIEMPO”</a:t>
            </a:r>
          </a:p>
        </p:txBody>
      </p:sp>
    </p:spTree>
    <p:extLst>
      <p:ext uri="{BB962C8B-B14F-4D97-AF65-F5344CB8AC3E}">
        <p14:creationId xmlns:p14="http://schemas.microsoft.com/office/powerpoint/2010/main" val="34845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240C9-BD03-4C0B-A663-7026505F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557439"/>
            <a:ext cx="10039350" cy="528411"/>
          </a:xfrm>
        </p:spPr>
        <p:txBody>
          <a:bodyPr/>
          <a:lstStyle/>
          <a:p>
            <a:pPr algn="ctr"/>
            <a:r>
              <a:rPr kumimoji="0" lang="es-CL" sz="3200" b="0" i="0" u="none" strike="noStrike" kern="1200" cap="all" spc="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MEDITEMOS SOBRE ESTO.</a:t>
            </a:r>
            <a:endParaRPr lang="es-C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762C74-20FF-47EA-9D2B-E006804805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43025" y="1600200"/>
            <a:ext cx="10229849" cy="457041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s-MX" sz="2400" b="1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2 Pedro 3:10-13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lang="es-MX" sz="24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“</a:t>
            </a:r>
            <a:r>
              <a:rPr lang="es-MX" sz="2400" i="1" spc="3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Gisha" panose="020B0502040204020203" pitchFamily="34" charset="-79"/>
              </a:rPr>
              <a:t>Pero el día del Señor vendrá como ladrón en la noche; en el cual los cielos pasarán con grande estruendo, y los elementos ardiendo serán deshechos, y la tierra y las obras que en ella hay serán quemadas. Puesto que todas estas cosas han de ser deshechas, ¡cómo no debéis vosotros andar en santa y piadosa manera de vivir, esperando y apresurándoos para la venida del día de Dios, en el cual los cielos, encendiéndose, serán deshechos, y los elementos, siendo quemados, se fundirán! Pero nosotros esperamos, según sus promesas, cielos nuevos y tierra nueva, en los cuales mora la justicia</a:t>
            </a:r>
            <a:r>
              <a:rPr lang="es-MX" sz="24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” </a:t>
            </a:r>
            <a:endParaRPr lang="es-CL" dirty="0"/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A74172A2-5488-46C2-9C4B-4F0241C8D6C7}"/>
              </a:ext>
            </a:extLst>
          </p:cNvPr>
          <p:cNvSpPr txBox="1"/>
          <p:nvPr/>
        </p:nvSpPr>
        <p:spPr>
          <a:xfrm rot="16200000">
            <a:off x="-3152307" y="3167391"/>
            <a:ext cx="68580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“APROVECHANDO BIEN EL TIEMPO”</a:t>
            </a:r>
          </a:p>
        </p:txBody>
      </p:sp>
    </p:spTree>
    <p:extLst>
      <p:ext uri="{BB962C8B-B14F-4D97-AF65-F5344CB8AC3E}">
        <p14:creationId xmlns:p14="http://schemas.microsoft.com/office/powerpoint/2010/main" val="337838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240C9-BD03-4C0B-A663-7026505F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557439"/>
            <a:ext cx="10039350" cy="858985"/>
          </a:xfrm>
        </p:spPr>
        <p:txBody>
          <a:bodyPr/>
          <a:lstStyle/>
          <a:p>
            <a:pPr algn="ctr"/>
            <a:r>
              <a:rPr kumimoji="0" lang="es-CL" sz="4800" b="0" i="0" u="none" strike="noStrike" kern="1200" cap="all" spc="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Conclusión. </a:t>
            </a:r>
            <a:endParaRPr lang="es-CL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762C74-20FF-47EA-9D2B-E006804805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43025" y="1600200"/>
            <a:ext cx="10229849" cy="457041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s-MX" sz="3200" b="1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Aprovechar bien el tiempo es algo que debiera preocuparnos.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s-MX" sz="3200" b="1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2 Corintios 6.2. “</a:t>
            </a:r>
            <a:r>
              <a:rPr lang="es-MX" sz="3200" b="1" i="1" spc="3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Gisha" panose="020B0502040204020203" pitchFamily="34" charset="-79"/>
              </a:rPr>
              <a:t>Porque dice: En tiempo aceptable te he oído, Y en día de salvación te he socorrido. He aquí ahora el tiempo aceptable; he aquí ahora el día de salvación</a:t>
            </a:r>
            <a:r>
              <a:rPr lang="es-MX" sz="3200" b="1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”.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s-MX" sz="3200" b="1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¡Hoy mismo no mañana movámonos a la acción! </a:t>
            </a: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A74172A2-5488-46C2-9C4B-4F0241C8D6C7}"/>
              </a:ext>
            </a:extLst>
          </p:cNvPr>
          <p:cNvSpPr txBox="1"/>
          <p:nvPr/>
        </p:nvSpPr>
        <p:spPr>
          <a:xfrm rot="16200000">
            <a:off x="-3152307" y="3167391"/>
            <a:ext cx="68580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“APROVECHANDO BIEN EL TIEMPO”</a:t>
            </a:r>
          </a:p>
        </p:txBody>
      </p:sp>
    </p:spTree>
    <p:extLst>
      <p:ext uri="{BB962C8B-B14F-4D97-AF65-F5344CB8AC3E}">
        <p14:creationId xmlns:p14="http://schemas.microsoft.com/office/powerpoint/2010/main" val="35343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240C9-BD03-4C0B-A663-7026505F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557439"/>
            <a:ext cx="10039350" cy="528411"/>
          </a:xfrm>
        </p:spPr>
        <p:txBody>
          <a:bodyPr/>
          <a:lstStyle/>
          <a:p>
            <a:pPr algn="ctr"/>
            <a:r>
              <a:rPr kumimoji="0" lang="es-CL" sz="4800" b="0" i="0" u="none" strike="noStrike" kern="1200" cap="all" spc="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Conclusión. </a:t>
            </a:r>
            <a:endParaRPr lang="es-CL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762C74-20FF-47EA-9D2B-E006804805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43025" y="1600200"/>
            <a:ext cx="10229849" cy="457041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s-MX" sz="3200" b="1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¿Quiere estar seguro que no recibirá el castigo eterno, más si la vida eterna?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s-MX" sz="3200" b="1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¡He aquí ahora es el tiempo de preocuparse de eso!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s-MX" sz="3200" b="1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¿Que está haciendo con el tiempo que el Señor le da?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s-MX" sz="3200" b="1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¡Recuerde!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es-MX" sz="2800" b="1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“</a:t>
            </a:r>
            <a:r>
              <a:rPr lang="es-MX" sz="2800" b="1" i="1" spc="3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Gisha" panose="020B0502040204020203" pitchFamily="34" charset="-79"/>
              </a:rPr>
              <a:t>Pero el día del Señor vendrá como ladrón en la noche</a:t>
            </a:r>
            <a:r>
              <a:rPr lang="es-MX" sz="2800" b="1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”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s-MX" sz="3200" b="1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La manera en que pasamos nuestro tiempo aquí determinará la manera en que pasaremos la eternidad en el más allá.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/>
            </a:pPr>
            <a:endParaRPr lang="es-MX" sz="3200" b="1" spc="30" dirty="0">
              <a:solidFill>
                <a:schemeClr val="accent2">
                  <a:lumMod val="90000"/>
                  <a:lumOff val="10000"/>
                </a:schemeClr>
              </a:solidFill>
              <a:latin typeface="Abadi" panose="020B0604020104020204" pitchFamily="34" charset="0"/>
              <a:cs typeface="Gisha" panose="020B0502040204020203" pitchFamily="34" charset="-79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/>
            </a:pPr>
            <a:endParaRPr lang="es-MX" sz="2400" b="1" spc="30" dirty="0">
              <a:solidFill>
                <a:schemeClr val="accent2">
                  <a:lumMod val="90000"/>
                  <a:lumOff val="10000"/>
                </a:schemeClr>
              </a:solidFill>
              <a:latin typeface="Abadi" panose="020B0604020104020204" pitchFamily="34" charset="0"/>
              <a:cs typeface="Gisha" panose="020B0502040204020203" pitchFamily="34" charset="-79"/>
            </a:endParaRP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A74172A2-5488-46C2-9C4B-4F0241C8D6C7}"/>
              </a:ext>
            </a:extLst>
          </p:cNvPr>
          <p:cNvSpPr txBox="1"/>
          <p:nvPr/>
        </p:nvSpPr>
        <p:spPr>
          <a:xfrm rot="16200000">
            <a:off x="-3152307" y="3167391"/>
            <a:ext cx="68580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“APROVECHANDO BIEN EL TIEMPO”</a:t>
            </a:r>
          </a:p>
        </p:txBody>
      </p:sp>
    </p:spTree>
    <p:extLst>
      <p:ext uri="{BB962C8B-B14F-4D97-AF65-F5344CB8AC3E}">
        <p14:creationId xmlns:p14="http://schemas.microsoft.com/office/powerpoint/2010/main" val="381114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762C74-20FF-47EA-9D2B-E006804805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1075" y="885825"/>
            <a:ext cx="10688731" cy="5067300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Los cristianos debemos usar el tiempo responsablemente, sabiendo que Dios concede el tiempo y que un día daremos cuenta a Él.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CL" sz="28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Cuando oímos sobre el uso que le debemos dar a nuestro tiempo en servicio a Dios, tenemos dos opciones. </a:t>
            </a:r>
          </a:p>
          <a:p>
            <a:pPr marL="971550" lvl="1" indent="-5143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s-CL" sz="28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S</a:t>
            </a:r>
            <a:r>
              <a:rPr kumimoji="0" lang="es-CL" sz="2800" b="0" i="0" u="none" strike="noStrike" kern="1200" cap="none" spc="30" normalizeH="0" baseline="0" noProof="0" dirty="0" err="1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er</a:t>
            </a:r>
            <a:r>
              <a:rPr kumimoji="0" lang="es-CL" sz="28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 indiferentes al tema y seguir nuestras vidas como están. </a:t>
            </a:r>
          </a:p>
          <a:p>
            <a:pPr marL="971550" lvl="1" indent="-5143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s-CL" sz="28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D</a:t>
            </a:r>
            <a:r>
              <a:rPr kumimoji="0" lang="es-CL" sz="2800" b="0" i="0" u="none" strike="noStrike" kern="1200" cap="none" spc="30" normalizeH="0" baseline="0" noProof="0" dirty="0" err="1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ejar</a:t>
            </a:r>
            <a:r>
              <a:rPr kumimoji="0" lang="es-CL" sz="28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 que Dios nos instruya a cómo aprovechar nuestro tiempo.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CL" sz="28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¡Espero elijamos la segunda opción!, sino ¡No hay razón para que estemos oyendo esta lección! </a:t>
            </a:r>
          </a:p>
          <a:p>
            <a:endParaRPr lang="es-CL" dirty="0"/>
          </a:p>
        </p:txBody>
      </p:sp>
      <p:sp>
        <p:nvSpPr>
          <p:cNvPr id="11" name="4 CuadroTexto">
            <a:extLst>
              <a:ext uri="{FF2B5EF4-FFF2-40B4-BE49-F238E27FC236}">
                <a16:creationId xmlns:a16="http://schemas.microsoft.com/office/drawing/2014/main" id="{D816EDB6-737C-46AD-96F8-1D1BFC88815B}"/>
              </a:ext>
            </a:extLst>
          </p:cNvPr>
          <p:cNvSpPr txBox="1"/>
          <p:nvPr/>
        </p:nvSpPr>
        <p:spPr>
          <a:xfrm rot="16200000">
            <a:off x="-3152307" y="3167391"/>
            <a:ext cx="68580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“APROVECHANDO BIEN EL TIEMPO”</a:t>
            </a:r>
          </a:p>
        </p:txBody>
      </p:sp>
    </p:spTree>
    <p:extLst>
      <p:ext uri="{BB962C8B-B14F-4D97-AF65-F5344CB8AC3E}">
        <p14:creationId xmlns:p14="http://schemas.microsoft.com/office/powerpoint/2010/main" val="23140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762C74-20FF-47EA-9D2B-E006804805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37529" y="654424"/>
            <a:ext cx="7089402" cy="5439335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El tiempo es algo valioso. Una vez que se lo pierde, no se lo puede recobrar, y nadie sabe cuánto tiempo le </a:t>
            </a:r>
            <a:r>
              <a:rPr lang="es-MX" sz="28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queda de vida</a:t>
            </a: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Dios nos ha dado esta nuestra vida, este nuestro tiempo como un regalo, pero él espera que lo utilicemos bien, aunque depende de nosotros el saberlo aprovechar o el dejarlo perder, pero para Dios el exacto reloj del tiempo sigue avanzando sin contemplaciones hacia el momento crucial de nuestra confrontación inevitable con él en la eternidad. </a:t>
            </a:r>
          </a:p>
          <a:p>
            <a:endParaRPr lang="es-CL" dirty="0"/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A74172A2-5488-46C2-9C4B-4F0241C8D6C7}"/>
              </a:ext>
            </a:extLst>
          </p:cNvPr>
          <p:cNvSpPr txBox="1"/>
          <p:nvPr/>
        </p:nvSpPr>
        <p:spPr>
          <a:xfrm rot="16200000">
            <a:off x="-3152307" y="3167391"/>
            <a:ext cx="68580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“APROVECHANDO BIEN EL TIEMPO”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84C043-A281-4BA7-B514-0F49AC563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43" r="3495"/>
          <a:stretch/>
        </p:blipFill>
        <p:spPr>
          <a:xfrm>
            <a:off x="750282" y="1873624"/>
            <a:ext cx="3633728" cy="34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762C74-20FF-47EA-9D2B-E006804805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6475" y="544606"/>
            <a:ext cx="5458385" cy="5488641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Pero surge una pregunta: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¿</a:t>
            </a:r>
            <a:r>
              <a:rPr lang="es-MX" sz="28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S</a:t>
            </a:r>
            <a:r>
              <a:rPr kumimoji="0" lang="es-MX" sz="2800" b="0" i="0" u="none" strike="noStrike" kern="1200" cap="none" spc="30" normalizeH="0" baseline="0" noProof="0" dirty="0" err="1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omos</a:t>
            </a: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 buenos administradores del tiempo que el nuestro creador nos da?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La respuesta que le demos a esta interrogante decidirá nuestro destino eterno</a:t>
            </a:r>
            <a:r>
              <a:rPr lang="es-MX" sz="28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8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Entonces veamos algunos consejos en la palabra de Dios de cómo aprovechar bien el tiempo.</a:t>
            </a: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A74172A2-5488-46C2-9C4B-4F0241C8D6C7}"/>
              </a:ext>
            </a:extLst>
          </p:cNvPr>
          <p:cNvSpPr txBox="1"/>
          <p:nvPr/>
        </p:nvSpPr>
        <p:spPr>
          <a:xfrm rot="16200000">
            <a:off x="-3152307" y="3167391"/>
            <a:ext cx="68580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“APROVECHANDO BIEN EL TIEMPO”</a:t>
            </a:r>
            <a:endParaRPr lang="es-CL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CB38D4-A30F-425B-868C-1D4C4C67B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801387"/>
            <a:ext cx="4948703" cy="315161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A6FD02B-4028-4D76-A699-9999D6976930}"/>
              </a:ext>
            </a:extLst>
          </p:cNvPr>
          <p:cNvSpPr txBox="1"/>
          <p:nvPr/>
        </p:nvSpPr>
        <p:spPr>
          <a:xfrm>
            <a:off x="2196353" y="1656790"/>
            <a:ext cx="3333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El tiempo vuela</a:t>
            </a:r>
          </a:p>
        </p:txBody>
      </p:sp>
    </p:spTree>
    <p:extLst>
      <p:ext uri="{BB962C8B-B14F-4D97-AF65-F5344CB8AC3E}">
        <p14:creationId xmlns:p14="http://schemas.microsoft.com/office/powerpoint/2010/main" val="32118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240C9-BD03-4C0B-A663-7026505F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557439"/>
            <a:ext cx="10039350" cy="528411"/>
          </a:xfrm>
        </p:spPr>
        <p:txBody>
          <a:bodyPr/>
          <a:lstStyle/>
          <a:p>
            <a:pPr algn="ctr"/>
            <a:r>
              <a:rPr kumimoji="0" lang="es-CL" sz="3200" b="0" i="0" u="none" strike="noStrike" kern="1200" cap="all" spc="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CONSEJOS BIBLICOS SOBRE COMO USAR EL TIEMPO. </a:t>
            </a:r>
            <a:endParaRPr lang="es-C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762C74-20FF-47EA-9D2B-E006804805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38300" y="1600200"/>
            <a:ext cx="9229725" cy="4570413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400" b="1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Redimir El Tiempo</a:t>
            </a:r>
            <a:r>
              <a:rPr kumimoji="0" lang="es-MX" sz="24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. “</a:t>
            </a:r>
            <a:r>
              <a:rPr kumimoji="0" lang="es-MX" sz="2400" b="0" i="1" u="none" strike="noStrike" kern="1200" cap="none" spc="3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Andad sabiamente para con los de afuera, redimiendo el tiempo</a:t>
            </a:r>
            <a:r>
              <a:rPr kumimoji="0" lang="es-MX" sz="24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” (Col. 4:5)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4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Redimir: Es rescatar, no dejar perder algo, darle vida y valor.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4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¡Cristo nos redimió, no nos dejó perder, nos dio vida y valor! Ahora se nos pide que nosotros redimamos nuestro tiempo. 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kumimoji="0" lang="es-MX" sz="24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Jesús es nuestro ejemplo perfecto en el buen uso del tiempo Un día en la vida </a:t>
            </a:r>
            <a:r>
              <a:rPr lang="es-MX" sz="24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de Cristo (Mar. 1:21-34</a:t>
            </a:r>
            <a:r>
              <a:rPr kumimoji="0" lang="es-MX" sz="24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).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4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Démosle vida y valor delante de Dios a nuestro tiempo.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400" b="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El tiempo es un regalo de Dios. </a:t>
            </a:r>
          </a:p>
          <a:p>
            <a:endParaRPr lang="es-CL" dirty="0"/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A74172A2-5488-46C2-9C4B-4F0241C8D6C7}"/>
              </a:ext>
            </a:extLst>
          </p:cNvPr>
          <p:cNvSpPr txBox="1"/>
          <p:nvPr/>
        </p:nvSpPr>
        <p:spPr>
          <a:xfrm rot="16200000">
            <a:off x="-3152307" y="3167391"/>
            <a:ext cx="68580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“APROVECHANDO BIEN EL TIEMPO”</a:t>
            </a:r>
          </a:p>
        </p:txBody>
      </p:sp>
    </p:spTree>
    <p:extLst>
      <p:ext uri="{BB962C8B-B14F-4D97-AF65-F5344CB8AC3E}">
        <p14:creationId xmlns:p14="http://schemas.microsoft.com/office/powerpoint/2010/main" val="62518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240C9-BD03-4C0B-A663-7026505F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557439"/>
            <a:ext cx="10039350" cy="528411"/>
          </a:xfrm>
        </p:spPr>
        <p:txBody>
          <a:bodyPr/>
          <a:lstStyle/>
          <a:p>
            <a:pPr algn="ctr"/>
            <a:r>
              <a:rPr kumimoji="0" lang="es-CL" sz="3200" b="0" i="0" u="none" strike="noStrike" kern="1200" cap="all" spc="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CONSEJOS BIBLICOS SOBRE COMO USAR EL TIEMPO. </a:t>
            </a:r>
            <a:endParaRPr lang="es-C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762C74-20FF-47EA-9D2B-E006804805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43025" y="1600200"/>
            <a:ext cx="10229849" cy="4570413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400" b="1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Levantémonos Del Sueño. </a:t>
            </a:r>
            <a:r>
              <a:rPr kumimoji="0" lang="es-MX" sz="24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“</a:t>
            </a:r>
            <a:r>
              <a:rPr kumimoji="0" lang="es-MX" sz="2400" i="1" u="none" strike="noStrike" kern="1200" cap="none" spc="3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Y esto, conociendo el tiempo, que es ya hora de levantarnos del sueño; porque ahora está más cerca de nosotros nuestra salvación que cuando creímos</a:t>
            </a:r>
            <a:r>
              <a:rPr kumimoji="0" lang="es-MX" sz="24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” (Rom. 13.11).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4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Hoy está más cerca de nosotros la salvación que cuando nos convertimos a Cristo.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4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Está más cerca la maldición o la bendición de Dios, ¿Qué elegiremos nosotros?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4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Nuestro tiempo es clave en este destino, por lo tanto levantémonos del sueño y consagremos nuestro tiempo a Dios.</a:t>
            </a:r>
          </a:p>
          <a:p>
            <a:endParaRPr lang="es-CL" dirty="0"/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A74172A2-5488-46C2-9C4B-4F0241C8D6C7}"/>
              </a:ext>
            </a:extLst>
          </p:cNvPr>
          <p:cNvSpPr txBox="1"/>
          <p:nvPr/>
        </p:nvSpPr>
        <p:spPr>
          <a:xfrm rot="16200000">
            <a:off x="-3152307" y="3167391"/>
            <a:ext cx="68580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“APROVECHANDO BIEN EL TIEMPO”</a:t>
            </a:r>
          </a:p>
        </p:txBody>
      </p:sp>
    </p:spTree>
    <p:extLst>
      <p:ext uri="{BB962C8B-B14F-4D97-AF65-F5344CB8AC3E}">
        <p14:creationId xmlns:p14="http://schemas.microsoft.com/office/powerpoint/2010/main" val="38401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240C9-BD03-4C0B-A663-7026505F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557439"/>
            <a:ext cx="10039350" cy="528411"/>
          </a:xfrm>
        </p:spPr>
        <p:txBody>
          <a:bodyPr/>
          <a:lstStyle/>
          <a:p>
            <a:pPr algn="ctr"/>
            <a:r>
              <a:rPr kumimoji="0" lang="es-CL" sz="3200" b="0" i="0" u="none" strike="noStrike" kern="1200" cap="all" spc="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CONSEJOS BIBLICOS SOBRE COMO USAR EL TIEMPO. </a:t>
            </a:r>
            <a:endParaRPr lang="es-C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762C74-20FF-47EA-9D2B-E006804805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43025" y="1600200"/>
            <a:ext cx="10229849" cy="4570413"/>
          </a:xfrm>
        </p:spPr>
        <p:txBody>
          <a:bodyPr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400" b="1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¡Baste Ya El Tiempo Pasado! </a:t>
            </a:r>
            <a:r>
              <a:rPr kumimoji="0" lang="es-MX" sz="24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“</a:t>
            </a:r>
            <a:r>
              <a:rPr kumimoji="0" lang="es-MX" sz="2400" i="1" u="none" strike="noStrike" kern="1200" cap="none" spc="3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Baste ya el tiempo pasado para haber hecho lo que agrada a los gentiles, andando en lascivias, concupiscencias, embriagueces, orgías, disipación y abominables idolatrías</a:t>
            </a:r>
            <a:r>
              <a:rPr kumimoji="0" lang="es-MX" sz="24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” (1 </a:t>
            </a:r>
            <a:r>
              <a:rPr kumimoji="0" lang="es-MX" sz="2400" i="0" u="none" strike="noStrike" kern="1200" cap="none" spc="30" normalizeH="0" baseline="0" noProof="0" dirty="0" err="1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Ped</a:t>
            </a:r>
            <a:r>
              <a:rPr kumimoji="0" lang="es-MX" sz="24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. 4:3)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4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Escuchemos la exhortación de Pedro: ¡Baste ya!,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4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Basta ya al pecado en nuestras vidas, (Rom. 6:21).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kumimoji="0" lang="es-MX" sz="24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Basta ya a dedicar más tiempo al mundo que a Dios</a:t>
            </a:r>
            <a:r>
              <a:rPr lang="es-MX" sz="24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, (Rom. 6:12). </a:t>
            </a:r>
            <a:endParaRPr kumimoji="0" lang="es-MX" sz="2400" i="0" u="none" strike="noStrike" kern="1200" cap="none" spc="30" normalizeH="0" baseline="0" noProof="0" dirty="0">
              <a:ln>
                <a:noFill/>
              </a:ln>
              <a:solidFill>
                <a:schemeClr val="accent2">
                  <a:lumMod val="90000"/>
                  <a:lumOff val="10000"/>
                </a:scheme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Gisha" panose="020B0502040204020203" pitchFamily="34" charset="-79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kumimoji="0" lang="es-MX" sz="24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Ya no somos del mundo como para vivir igual que él, </a:t>
            </a:r>
            <a:r>
              <a:rPr lang="es-MX" sz="24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(Rom. 6:13). </a:t>
            </a:r>
            <a:endParaRPr kumimoji="0" lang="es-MX" sz="2400" i="0" u="none" strike="noStrike" kern="1200" cap="none" spc="30" normalizeH="0" baseline="0" noProof="0" dirty="0">
              <a:ln>
                <a:noFill/>
              </a:ln>
              <a:solidFill>
                <a:schemeClr val="accent2">
                  <a:lumMod val="90000"/>
                  <a:lumOff val="10000"/>
                </a:scheme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Gisha" panose="020B0502040204020203" pitchFamily="34" charset="-79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kumimoji="0" lang="es-MX" sz="24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Somos Hijos de Dios y </a:t>
            </a:r>
            <a:r>
              <a:rPr lang="es-MX" sz="24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debemos dedicarnos </a:t>
            </a:r>
            <a:r>
              <a:rPr kumimoji="0" lang="es-MX" sz="24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a la obra de nuestro Padre Celestial con todo nuestro ser, tiempo y fuerzas. </a:t>
            </a:r>
          </a:p>
          <a:p>
            <a:endParaRPr lang="es-CL" dirty="0"/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A74172A2-5488-46C2-9C4B-4F0241C8D6C7}"/>
              </a:ext>
            </a:extLst>
          </p:cNvPr>
          <p:cNvSpPr txBox="1"/>
          <p:nvPr/>
        </p:nvSpPr>
        <p:spPr>
          <a:xfrm rot="16200000">
            <a:off x="-3152307" y="3167391"/>
            <a:ext cx="68580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“APROVECHANDO BIEN EL TIEMPO”</a:t>
            </a:r>
          </a:p>
        </p:txBody>
      </p:sp>
    </p:spTree>
    <p:extLst>
      <p:ext uri="{BB962C8B-B14F-4D97-AF65-F5344CB8AC3E}">
        <p14:creationId xmlns:p14="http://schemas.microsoft.com/office/powerpoint/2010/main" val="16839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240C9-BD03-4C0B-A663-7026505F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70" y="510988"/>
            <a:ext cx="10039350" cy="457200"/>
          </a:xfrm>
        </p:spPr>
        <p:txBody>
          <a:bodyPr/>
          <a:lstStyle/>
          <a:p>
            <a:pPr algn="ctr"/>
            <a:r>
              <a:rPr kumimoji="0" lang="es-MX" b="0" i="0" u="none" strike="noStrike" kern="1200" cap="all" spc="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Hay algunos ladrones que usualmente nos roban el tiempo.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762C74-20FF-47EA-9D2B-E006804805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53378" y="1232647"/>
            <a:ext cx="9961469" cy="4854388"/>
          </a:xfrm>
        </p:spPr>
        <p:txBody>
          <a:bodyPr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sz="24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Algo que nos roba el tiempo es la falta de organización en nuestros deberes.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kumimoji="0" lang="es-MX" sz="20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Recordemos las vírgenes prudente y las insensatas.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lang="es-MX" sz="20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“</a:t>
            </a:r>
            <a:r>
              <a:rPr lang="es-MX" sz="2000" i="1" spc="3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Gisha" panose="020B0502040204020203" pitchFamily="34" charset="-79"/>
              </a:rPr>
              <a:t>Entonces el reino de los cielos será semejante a diez vírgenes que tomando sus lámparas, salieron a recibir al esposo. Cinco de ellas eran prudentes y cinco insensatas. Las insensatas, tomando sus lámparas, no tomaron consigo aceite; mas las prudentes tomaron aceite en sus vasijas, juntamente con sus lámparas. Y tardándose el esposo, cabecearon todas y se durmieron. Y a la medianoche se oyó un clamor: ¡Aquí viene el esposo; salid a recibirle! Entonces todas aquellas vírgenes se levantaron, y arreglaron sus lámparas. Y las insensatas dijeron a las prudentes: Dadnos de vuestro aceite; porque nuestras lámparas se apagan. Mas las prudentes respondieron diciendo: Para que no nos falte a nosotras y a vosotras, id más bien a los que venden, y comprad para vosotras mismas. Pero mientras ellas iban a comprar, vino el esposo; y las que estaban preparadas entraron con él a las bodas; y se cerró la puerta. Después vinieron también las otras vírgenes, diciendo: ¡Señor, señor, ábrenos! Mas él, respondiendo, dijo: De cierto os digo, que no os conozco. Velad, pues, porque no sabéis el día ni la hora en que el Hijo del Hombre ha de venir</a:t>
            </a:r>
            <a:r>
              <a:rPr lang="es-MX" sz="2000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” (</a:t>
            </a:r>
            <a:r>
              <a:rPr kumimoji="0" lang="es-MX" sz="2000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Mat. 25:1-13).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A74172A2-5488-46C2-9C4B-4F0241C8D6C7}"/>
              </a:ext>
            </a:extLst>
          </p:cNvPr>
          <p:cNvSpPr txBox="1"/>
          <p:nvPr/>
        </p:nvSpPr>
        <p:spPr>
          <a:xfrm rot="16200000">
            <a:off x="-3152307" y="3167391"/>
            <a:ext cx="68580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“APROVECHANDO BIEN EL TIEMPO”</a:t>
            </a:r>
          </a:p>
        </p:txBody>
      </p:sp>
    </p:spTree>
    <p:extLst>
      <p:ext uri="{BB962C8B-B14F-4D97-AF65-F5344CB8AC3E}">
        <p14:creationId xmlns:p14="http://schemas.microsoft.com/office/powerpoint/2010/main" val="349544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240C9-BD03-4C0B-A663-7026505F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70" y="510988"/>
            <a:ext cx="10039350" cy="457200"/>
          </a:xfrm>
        </p:spPr>
        <p:txBody>
          <a:bodyPr/>
          <a:lstStyle/>
          <a:p>
            <a:pPr algn="ctr"/>
            <a:r>
              <a:rPr kumimoji="0" lang="es-MX" b="0" i="0" u="none" strike="noStrike" kern="1200" cap="all" spc="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Hay algunos ladrones que usualmente nos roban el tiempo.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762C74-20FF-47EA-9D2B-E006804805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43025" y="1600200"/>
            <a:ext cx="10229849" cy="4570413"/>
          </a:xfrm>
        </p:spPr>
        <p:txBody>
          <a:bodyPr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s-MX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También debemos tratar de evitar la ociosidad.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lang="es-MX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“</a:t>
            </a:r>
            <a:r>
              <a:rPr lang="es-MX" i="1" spc="3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Gisha" panose="020B0502040204020203" pitchFamily="34" charset="-79"/>
              </a:rPr>
              <a:t>Como la puerta gira sobre sus quicios, Así el perezoso se vuelve en su cama. Mete el perezoso su mano en el plato; Se cansa de llevarla a su boca.</a:t>
            </a:r>
            <a:r>
              <a:rPr lang="es-MX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”… “</a:t>
            </a:r>
            <a:r>
              <a:rPr lang="es-MX" i="1" spc="3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Gisha" panose="020B0502040204020203" pitchFamily="34" charset="-79"/>
              </a:rPr>
              <a:t>El perezoso no ara a causa del invierno; Pedirá, pues, en la siega, y no hallará</a:t>
            </a:r>
            <a:r>
              <a:rPr lang="es-MX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” (</a:t>
            </a:r>
            <a:r>
              <a:rPr kumimoji="0" lang="es-MX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Pr. 26:14-15; 20:4</a:t>
            </a:r>
            <a:r>
              <a:rPr lang="es-MX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).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lang="es-MX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“</a:t>
            </a:r>
            <a:r>
              <a:rPr lang="es-MX" i="1" spc="3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Gisha" panose="020B0502040204020203" pitchFamily="34" charset="-79"/>
              </a:rPr>
              <a:t>En lo que requiere diligencia, no perezosos; fervientes en espíritu, sirviendo al Señor</a:t>
            </a:r>
            <a:r>
              <a:rPr lang="es-MX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” (</a:t>
            </a:r>
            <a:r>
              <a:rPr kumimoji="0" lang="es-MX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Rom. 12:11).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lang="es-MX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“</a:t>
            </a:r>
            <a:r>
              <a:rPr lang="es-MX" i="1" spc="3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Gisha" panose="020B0502040204020203" pitchFamily="34" charset="-79"/>
              </a:rPr>
              <a:t>Por lo cual dice: Despiértate, tú que duermes, Y levántate de los muertos, Y te alumbrará Cristo. Mirad, pues, con diligencia cómo andéis, no como necios sino como sabios, aprovechando bien el tiempo, porque los días son malos</a:t>
            </a:r>
            <a:r>
              <a:rPr lang="es-MX" spc="30" dirty="0">
                <a:solidFill>
                  <a:schemeClr val="accent2">
                    <a:lumMod val="90000"/>
                    <a:lumOff val="10000"/>
                  </a:schemeClr>
                </a:solidFill>
                <a:latin typeface="Abadi" panose="020B0604020104020204" pitchFamily="34" charset="0"/>
                <a:cs typeface="Gisha" panose="020B0502040204020203" pitchFamily="34" charset="-79"/>
              </a:rPr>
              <a:t>” (</a:t>
            </a:r>
            <a:r>
              <a:rPr kumimoji="0" lang="es-MX" i="0" u="none" strike="noStrike" kern="1200" cap="none" spc="3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Gisha" panose="020B0502040204020203" pitchFamily="34" charset="-79"/>
              </a:rPr>
              <a:t>Ef. 5:14-19).</a:t>
            </a: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A74172A2-5488-46C2-9C4B-4F0241C8D6C7}"/>
              </a:ext>
            </a:extLst>
          </p:cNvPr>
          <p:cNvSpPr txBox="1"/>
          <p:nvPr/>
        </p:nvSpPr>
        <p:spPr>
          <a:xfrm rot="16200000">
            <a:off x="-3152307" y="3167391"/>
            <a:ext cx="68580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“APROVECHANDO BIEN EL TIEMPO”</a:t>
            </a:r>
          </a:p>
        </p:txBody>
      </p:sp>
    </p:spTree>
    <p:extLst>
      <p:ext uri="{BB962C8B-B14F-4D97-AF65-F5344CB8AC3E}">
        <p14:creationId xmlns:p14="http://schemas.microsoft.com/office/powerpoint/2010/main" val="30124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7_TF00475556" id="{4DA04894-5009-4EFB-8513-026C48A536EA}" vid="{D0411C1F-0FA0-4D17-9B40-BC52A8EC834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1736</Words>
  <Application>Microsoft Office PowerPoint</Application>
  <PresentationFormat>Panorámica</PresentationFormat>
  <Paragraphs>88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Abadi</vt:lpstr>
      <vt:lpstr>Angsana New</vt:lpstr>
      <vt:lpstr>Arial</vt:lpstr>
      <vt:lpstr>Britannic Bold</vt:lpstr>
      <vt:lpstr>Calibri</vt:lpstr>
      <vt:lpstr>Calibri Light</vt:lpstr>
      <vt:lpstr>Corbel</vt:lpstr>
      <vt:lpstr>Wingdings</vt:lpstr>
      <vt:lpstr>Wingdings 3</vt:lpstr>
      <vt:lpstr>1_Tema de Office</vt:lpstr>
      <vt:lpstr>APROVECHANDO BIEN EL TIEMPO</vt:lpstr>
      <vt:lpstr>Presentación de PowerPoint</vt:lpstr>
      <vt:lpstr>Presentación de PowerPoint</vt:lpstr>
      <vt:lpstr>Presentación de PowerPoint</vt:lpstr>
      <vt:lpstr>CONSEJOS BIBLICOS SOBRE COMO USAR EL TIEMPO. </vt:lpstr>
      <vt:lpstr>CONSEJOS BIBLICOS SOBRE COMO USAR EL TIEMPO. </vt:lpstr>
      <vt:lpstr>CONSEJOS BIBLICOS SOBRE COMO USAR EL TIEMPO. </vt:lpstr>
      <vt:lpstr>Hay algunos ladrones que usualmente nos roban el tiempo.</vt:lpstr>
      <vt:lpstr>Hay algunos ladrones que usualmente nos roban el tiempo.</vt:lpstr>
      <vt:lpstr>Hay algunos ladrones que usualmente nos roban el tiempo.</vt:lpstr>
      <vt:lpstr>Hay algunos ladrones que usualmente nos roban el tiempo.</vt:lpstr>
      <vt:lpstr>Hay algunos ladrones que usualmente nos roban el tiempo.</vt:lpstr>
      <vt:lpstr>MEDITEMOS SOBRE ESTO.</vt:lpstr>
      <vt:lpstr>Conclusión. </vt:lpstr>
      <vt:lpstr>Conclusión.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APROVECHANDO BIEN EL TIEMPO</dc:title>
  <dc:creator>Emilio Acevedo Salinas</dc:creator>
  <cp:lastModifiedBy>Emilio Acevedo Salinas</cp:lastModifiedBy>
  <cp:revision>5</cp:revision>
  <dcterms:created xsi:type="dcterms:W3CDTF">2021-11-03T06:33:25Z</dcterms:created>
  <dcterms:modified xsi:type="dcterms:W3CDTF">2021-11-19T08:14:45Z</dcterms:modified>
</cp:coreProperties>
</file>