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6" r:id="rId4"/>
    <p:sldId id="283" r:id="rId5"/>
    <p:sldId id="285" r:id="rId6"/>
    <p:sldId id="284" r:id="rId7"/>
    <p:sldId id="307" r:id="rId8"/>
    <p:sldId id="308" r:id="rId9"/>
    <p:sldId id="309" r:id="rId10"/>
    <p:sldId id="310" r:id="rId11"/>
    <p:sldId id="291" r:id="rId12"/>
    <p:sldId id="290" r:id="rId13"/>
    <p:sldId id="289" r:id="rId14"/>
    <p:sldId id="288" r:id="rId15"/>
    <p:sldId id="287" r:id="rId16"/>
    <p:sldId id="292" r:id="rId17"/>
    <p:sldId id="302" r:id="rId18"/>
    <p:sldId id="301" r:id="rId19"/>
    <p:sldId id="300" r:id="rId20"/>
    <p:sldId id="311" r:id="rId21"/>
    <p:sldId id="313" r:id="rId22"/>
    <p:sldId id="316" r:id="rId23"/>
    <p:sldId id="315" r:id="rId24"/>
    <p:sldId id="314" r:id="rId25"/>
    <p:sldId id="299" r:id="rId26"/>
    <p:sldId id="303" r:id="rId27"/>
    <p:sldId id="304" r:id="rId28"/>
    <p:sldId id="305" r:id="rId29"/>
    <p:sldId id="306" r:id="rId30"/>
    <p:sldId id="317" r:id="rId31"/>
    <p:sldId id="318" r:id="rId32"/>
    <p:sldId id="319" r:id="rId33"/>
    <p:sldId id="320" r:id="rId34"/>
    <p:sldId id="321" r:id="rId35"/>
    <p:sldId id="322" r:id="rId36"/>
    <p:sldId id="323" r:id="rId37"/>
    <p:sldId id="324" r:id="rId38"/>
    <p:sldId id="325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5ED-20D1-470A-AFFA-5C2C990916AB}" type="datetimeFigureOut">
              <a:rPr lang="es-NI" smtClean="0"/>
              <a:t>28/10/2021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916B-CE54-438F-9E89-EF914C7555E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3276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5ED-20D1-470A-AFFA-5C2C990916AB}" type="datetimeFigureOut">
              <a:rPr lang="es-NI" smtClean="0"/>
              <a:t>28/10/2021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916B-CE54-438F-9E89-EF914C7555E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07658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5ED-20D1-470A-AFFA-5C2C990916AB}" type="datetimeFigureOut">
              <a:rPr lang="es-NI" smtClean="0"/>
              <a:t>28/10/2021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916B-CE54-438F-9E89-EF914C7555E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77155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5ED-20D1-470A-AFFA-5C2C990916AB}" type="datetimeFigureOut">
              <a:rPr lang="es-NI" smtClean="0"/>
              <a:t>28/10/2021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916B-CE54-438F-9E89-EF914C7555E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90732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5ED-20D1-470A-AFFA-5C2C990916AB}" type="datetimeFigureOut">
              <a:rPr lang="es-NI" smtClean="0"/>
              <a:t>28/10/2021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916B-CE54-438F-9E89-EF914C7555E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05403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5ED-20D1-470A-AFFA-5C2C990916AB}" type="datetimeFigureOut">
              <a:rPr lang="es-NI" smtClean="0"/>
              <a:t>28/10/2021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916B-CE54-438F-9E89-EF914C7555E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49275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5ED-20D1-470A-AFFA-5C2C990916AB}" type="datetimeFigureOut">
              <a:rPr lang="es-NI" smtClean="0"/>
              <a:t>28/10/2021</a:t>
            </a:fld>
            <a:endParaRPr lang="es-N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916B-CE54-438F-9E89-EF914C7555E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9384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5ED-20D1-470A-AFFA-5C2C990916AB}" type="datetimeFigureOut">
              <a:rPr lang="es-NI" smtClean="0"/>
              <a:t>28/10/2021</a:t>
            </a:fld>
            <a:endParaRPr lang="es-N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916B-CE54-438F-9E89-EF914C7555E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93857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5ED-20D1-470A-AFFA-5C2C990916AB}" type="datetimeFigureOut">
              <a:rPr lang="es-NI" smtClean="0"/>
              <a:t>28/10/2021</a:t>
            </a:fld>
            <a:endParaRPr lang="es-N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916B-CE54-438F-9E89-EF914C7555E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39370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5ED-20D1-470A-AFFA-5C2C990916AB}" type="datetimeFigureOut">
              <a:rPr lang="es-NI" smtClean="0"/>
              <a:t>28/10/2021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916B-CE54-438F-9E89-EF914C7555E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49438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5ED-20D1-470A-AFFA-5C2C990916AB}" type="datetimeFigureOut">
              <a:rPr lang="es-NI" smtClean="0"/>
              <a:t>28/10/2021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916B-CE54-438F-9E89-EF914C7555E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9686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975ED-20D1-470A-AFFA-5C2C990916AB}" type="datetimeFigureOut">
              <a:rPr lang="es-NI" smtClean="0"/>
              <a:t>28/10/2021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3916B-CE54-438F-9E89-EF914C7555E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92318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5C92F11-6F65-4D1B-9B07-12131583EC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7466"/>
            <a:ext cx="9143999" cy="562053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92553FF0-8145-464A-A10C-D0499C0FA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SAÚL Y CUATRO VERDADES.</a:t>
            </a:r>
            <a:b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</a:b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I SAMUEL.28:16-17, 19.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AA757BC-71A8-4608-B545-A56E9914D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5408" y="1524000"/>
            <a:ext cx="5128591" cy="5334000"/>
          </a:xfrm>
        </p:spPr>
        <p:txBody>
          <a:bodyPr/>
          <a:lstStyle/>
          <a:p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INTRODUCCION:</a:t>
            </a:r>
          </a:p>
          <a:p>
            <a:r>
              <a:rPr lang="es-NI" b="1" dirty="0">
                <a:latin typeface="Maiandra GD" panose="020E0502030308020204" pitchFamily="34" charset="0"/>
              </a:rPr>
              <a:t>Veremos lo que Samuel le dijo a Saul después que este buscara a una mujer adivina.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Cuatros verdades le dijo Samuel a Saúl.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1. El Señor es tú enemigo.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2. Te ha quitado tu reino.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3. Los Filisteos te van a derrotar.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4. Vas a morir.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16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TE HA QUITADO EL REINO.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Lo segundo que Samuel le dijo a Saúl es que Dios ya le había quitado el reino.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 Samuel.28:17.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SEÑOR ha hecho conforme a lo que dijo por medio de mí;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y el SEÑOR ha arrancado el reino de tu mano,</a:t>
            </a:r>
            <a:r>
              <a:rPr lang="es-ES" b="1" dirty="0">
                <a:latin typeface="Maiandra GD" panose="020E0502030308020204" pitchFamily="34" charset="0"/>
              </a:rPr>
              <a:t> y se lo ha dado a tu prójimo, a David.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Dios ya había advertido que el reino le sería quietado.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 Samuel.15:28.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530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TE HA QUITADO EL REINO.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Entonces Samuel le dijo: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Hoy el SEÑOR ha arrancado de ti el reino de Israel,</a:t>
            </a:r>
            <a:r>
              <a:rPr lang="es-ES" b="1" dirty="0">
                <a:latin typeface="Maiandra GD" panose="020E0502030308020204" pitchFamily="34" charset="0"/>
              </a:rPr>
              <a:t> y lo ha dado a un prójimo tuyo que es mejor que tú.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Tal vez Saúl pensó que Dios no iba a cumplir su promesa de quitarle su reino.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Dios no miente.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Tito.1:2.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con la esperanza de vida eterna, </a:t>
            </a:r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la cual Dios, que no miente,</a:t>
            </a:r>
            <a:r>
              <a:rPr lang="es-ES" b="1" dirty="0">
                <a:latin typeface="Maiandra GD" panose="020E0502030308020204" pitchFamily="34" charset="0"/>
              </a:rPr>
              <a:t> prometió desde los tiempos eternos, 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7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TE HA QUITADO EL REINO.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Dios nos ha dado un reino, la iglesia.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Hebreos.12:28.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8080"/>
                </a:highlight>
                <a:latin typeface="Maiandra GD" panose="020E0502030308020204" pitchFamily="34" charset="0"/>
              </a:rPr>
              <a:t>Por lo cual, puesto que recibimos un reino que es inconmovible,</a:t>
            </a:r>
            <a:r>
              <a:rPr lang="es-ES" b="1" dirty="0">
                <a:latin typeface="Maiandra GD" panose="020E0502030308020204" pitchFamily="34" charset="0"/>
              </a:rPr>
              <a:t> demostremos gratitud, mediante la cual ofrezcamos a Dios un servicio aceptable con temor y reverencia;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Tenemos un reino somos sacerdotes de este reino.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Apocalipsis.1:6.</a:t>
            </a:r>
            <a:endParaRPr lang="es-NI" b="1" u="sng" dirty="0"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871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TE HA QUITADO EL REINO.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>
            <a:normAutofit lnSpcReduction="10000"/>
          </a:bodyPr>
          <a:lstStyle/>
          <a:p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e hizo de nosotros un reino y sacerdotes para su Dios y Padre,</a:t>
            </a:r>
            <a:r>
              <a:rPr lang="es-ES" b="1" dirty="0">
                <a:latin typeface="Maiandra GD" panose="020E0502030308020204" pitchFamily="34" charset="0"/>
              </a:rPr>
              <a:t> a El sea la gloria y el dominio por los siglos de los siglos. Amén.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podemos llegar a perder este privilegio sino nos mantenemos fieles a Él.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Sino no somos fieles a Él, Él quitara su candelero de nosotros.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Dios nos puede quitar su comunión.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Apocalipsis.2:5.</a:t>
            </a:r>
          </a:p>
        </p:txBody>
      </p:sp>
    </p:spTree>
    <p:extLst>
      <p:ext uri="{BB962C8B-B14F-4D97-AF65-F5344CB8AC3E}">
        <p14:creationId xmlns:p14="http://schemas.microsoft.com/office/powerpoint/2010/main" val="18762601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TE HA QUITADO EL REINO.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Recuerda, por tanto, de dónde has caído y arrepiéntete, y haz las obras que hiciste al principio; </a:t>
            </a:r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si no, vendré a ti y quitaré tu candelabro de su lugar,</a:t>
            </a:r>
            <a:r>
              <a:rPr lang="es-ES" b="1" dirty="0">
                <a:latin typeface="Maiandra GD" panose="020E0502030308020204" pitchFamily="34" charset="0"/>
              </a:rPr>
              <a:t> si no te arrepientes.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candelero representa la comunión de Dios con su iglesia.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Sino estamos en su reino cuando Jesucristo venga por segunda vez estaremos perdido.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197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TE HA QUITADO EL REINO.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 Corintios.15:24.</a:t>
            </a:r>
          </a:p>
          <a:p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entonces vendrá el fin, cuando El entregue el reino al Dios y Padre,</a:t>
            </a:r>
            <a:r>
              <a:rPr lang="es-ES" b="1" dirty="0">
                <a:latin typeface="Maiandra GD" panose="020E0502030308020204" pitchFamily="34" charset="0"/>
              </a:rPr>
              <a:t> después que haya abolido todo dominio y toda autoridad y poder.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Cristo viene por su reino y si Yo no estoy en el me voy a perder por una eternidad.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menospreciemos esta bendición de este reino como lo hizo Saúl por no cumplir y ser fiel a Dios.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790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LOS FILISTEOS TE DERROTARAN.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Lo tercero que le dijo Samuel a Saúl fue que Él iba a ser derrotado por sus enemigos los Filisteos.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 Samuel.28:19.</a:t>
            </a:r>
          </a:p>
          <a:p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Además, el SEÑOR entregará a Israel contigo en manos de los filisteos;</a:t>
            </a:r>
            <a:r>
              <a:rPr lang="es-ES" b="1" dirty="0">
                <a:latin typeface="Maiandra GD" panose="020E0502030308020204" pitchFamily="34" charset="0"/>
              </a:rPr>
              <a:t> por tanto, mañana tú y tus hijos estaréis conmigo. Ciertamente, el SEÑOR entregará el ejército de Israel en manos de los filisteos.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Dios ya no estaba con Él.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154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LOS FILISTEOS TE DERROTARAN.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Y por eso Él iba ser fácil presa de sus enemigos los Filisteos.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Ahora Saúl se tiene que enfrentar solo con sus enemigos sin la ayuda del Dios todopoderoso.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Cuando nos apartamos de Dios somos fácilmente vencidos por el enemigo.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Ya que sin Cristo nada podemos hacer contra las asechanzas del enemigo Satanás.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Juan.15:5.</a:t>
            </a:r>
          </a:p>
        </p:txBody>
      </p:sp>
    </p:spTree>
    <p:extLst>
      <p:ext uri="{BB962C8B-B14F-4D97-AF65-F5344CB8AC3E}">
        <p14:creationId xmlns:p14="http://schemas.microsoft.com/office/powerpoint/2010/main" val="38438806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LOS FILISTEOS TE DERROTARAN.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Yo soy la vid, vosotros los sarmientos; el que permanece en mí y yo en él, ése da mucho fruto,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porque separados de mí nada podéis hacer.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Sin Dios nos somos nada en este mundo.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Porque solo en Cristo podemos fortalecernos.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Efesios.6:10.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 lo demás,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fortaleceos en el Señor y en el poder de su fuerza.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6268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LOS FILISTEOS TE DERROTARAN.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¿Pero cómo podemos fortalecernos en Él, si Él no está con nosotros?</a:t>
            </a:r>
          </a:p>
          <a:p>
            <a:r>
              <a:rPr lang="es-NI" b="1" dirty="0">
                <a:latin typeface="Maiandra GD" panose="020E0502030308020204" pitchFamily="34" charset="0"/>
              </a:rPr>
              <a:t>Sin el revestimiento de toda la armadura de Dios no podemos hacer nada contra él enemigo.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Sino estamos fieles no podemos tener esta armadura.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Efesios.6:11.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Revestíos con toda la armadura de Dios</a:t>
            </a:r>
            <a:r>
              <a:rPr lang="es-ES" b="1" dirty="0">
                <a:latin typeface="Maiandra GD" panose="020E0502030308020204" pitchFamily="34" charset="0"/>
              </a:rPr>
              <a:t> para que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podáis estar firmes contra las insidias del diablo.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858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EL SEÑOR ES TU ENEMIGO.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Samuel le dijo a Saúl: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 Samuel.28:16.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Samuel dijo: ¿Entonces, por qué me preguntas a mí,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ya que el SEÑOR se ha apartado de ti y se ha hecho tu enemigo?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nombre "Saúl", que viene de la palabra hebrea pronunciada shaw-ool, significa "deseado o implorado".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Qué triste final El del Rey Saúl después de ser escogido por Dios como Rey.</a:t>
            </a:r>
          </a:p>
        </p:txBody>
      </p:sp>
    </p:spTree>
    <p:extLst>
      <p:ext uri="{BB962C8B-B14F-4D97-AF65-F5344CB8AC3E}">
        <p14:creationId xmlns:p14="http://schemas.microsoft.com/office/powerpoint/2010/main" val="34900452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LOS FILISTEOS TE DERROTARAN.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Sin la armadura de Dios no podemos resistir al enemigo.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Efesios.6:13.</a:t>
            </a:r>
          </a:p>
          <a:p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Por tanto, tomad toda la armadura de Dios, para que podáis resistir en el día malo,</a:t>
            </a:r>
            <a:r>
              <a:rPr lang="es-ES" b="1" dirty="0">
                <a:latin typeface="Maiandra GD" panose="020E0502030308020204" pitchFamily="34" charset="0"/>
              </a:rPr>
              <a:t> y habiéndolo hecho todo, estar firmes.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podremos apagar los dardos que él enemigo nos tira.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Porque no tenemos nuestro escudo que es la fe.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Efesios.6:16.</a:t>
            </a:r>
            <a:endParaRPr lang="es-NI" b="1" u="sng" dirty="0"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439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" y="-15186"/>
            <a:ext cx="9143999" cy="1159775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LOS FILISTEOS TE DERROTARAN.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ABDBE3-7465-4D75-9549-4E2233C7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677" y="1017241"/>
            <a:ext cx="5009319" cy="5840757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en todo,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tomando el escudo de la fe con el que podréis apagar todos los dardos encendidos</a:t>
            </a:r>
            <a:r>
              <a:rPr lang="es-ES" b="1" dirty="0">
                <a:latin typeface="Maiandra GD" panose="020E0502030308020204" pitchFamily="34" charset="0"/>
              </a:rPr>
              <a:t> del maligno.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escudo es nuestra fe.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Sin Dios estamos perdido ante nuestros enemigos.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si Dios está con nosotros podemos salir triunfante siempre.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Filipenses.4:13.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Todo lo puedo en Cristo que me fortalece.</a:t>
            </a:r>
            <a:r>
              <a:rPr lang="es-ES" b="1" dirty="0">
                <a:latin typeface="Maiandra GD" panose="020E0502030308020204" pitchFamily="34" charset="0"/>
              </a:rPr>
              <a:t>  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321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" y="-15186"/>
            <a:ext cx="9143999" cy="1159775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LOS FILISTEOS TE DERROTARAN.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ABDBE3-7465-4D75-9549-4E2233C7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677" y="1017241"/>
            <a:ext cx="5009319" cy="5840757"/>
          </a:xfrm>
        </p:spPr>
        <p:txBody>
          <a:bodyPr>
            <a:normAutofit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Porque con Él somos más que vencedores.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Romanos.8:37.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en todas estas cosas somos </a:t>
            </a:r>
            <a:r>
              <a:rPr lang="es-ES" b="1" u="sng" dirty="0">
                <a:solidFill>
                  <a:schemeClr val="bg1"/>
                </a:solidFill>
                <a:highlight>
                  <a:srgbClr val="008080"/>
                </a:highlight>
                <a:latin typeface="Maiandra GD" panose="020E0502030308020204" pitchFamily="34" charset="0"/>
              </a:rPr>
              <a:t>más que vencedores por medio de aquel que nos amó.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Nada nos podrá vencer si estamos con Él.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Nada en este mundo es más poderoso que nuestro Dios, nadie.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Romanos.8:38-39.</a:t>
            </a:r>
          </a:p>
        </p:txBody>
      </p:sp>
    </p:spTree>
    <p:extLst>
      <p:ext uri="{BB962C8B-B14F-4D97-AF65-F5344CB8AC3E}">
        <p14:creationId xmlns:p14="http://schemas.microsoft.com/office/powerpoint/2010/main" val="3491692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" y="-15186"/>
            <a:ext cx="9143999" cy="1159775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LOS FILISTEOS TE DERROTARAN.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ABDBE3-7465-4D75-9549-4E2233C7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677" y="1017241"/>
            <a:ext cx="5009319" cy="5840757"/>
          </a:xfrm>
        </p:spPr>
        <p:txBody>
          <a:bodyPr/>
          <a:lstStyle/>
          <a:p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Porque estoy convencido</a:t>
            </a:r>
            <a:r>
              <a:rPr lang="es-ES" b="1" dirty="0">
                <a:latin typeface="Maiandra GD" panose="020E0502030308020204" pitchFamily="34" charset="0"/>
              </a:rPr>
              <a:t> de que ni la muerte, ni la vida, ni ángeles, ni principados, ni lo presente, ni lo por venir, ni los poderes, 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V.39.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ni lo alto, ni lo profundo, ni ninguna otra cosa creada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nos podrá separar del amor de Dios que es en Cristo Jesús Señor nuestro.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Porque mayor es Él que está con nosotros.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836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" y="-15186"/>
            <a:ext cx="9143999" cy="1159775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LOS FILISTEOS TE DERROTARAN.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ABDBE3-7465-4D75-9549-4E2233C7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677" y="1017241"/>
            <a:ext cx="5009319" cy="5840757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 Juan.4:4.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Hijos míos, vosotros sois de Dios y los habéis vencido, </a:t>
            </a:r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porque mayor es el que está en vosotros que el que está en el mundo.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nos apartemos de esta comunión con nuestro Dios porque si no no podremos vencer al enemigo.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Seremos fácil presa del enemigo como lo fue Saúl porque Dios ya no estaba con Él.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349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VAS A MORIR.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Lo cuarto que le advirtió Samuel a Saúl es que iba a morir.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 Samuel.28:19.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Además, el SEÑOR entregará a Israel contigo en manos de los filisteos;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por tanto, mañana tú y tus hijos estaréis conmigo.</a:t>
            </a:r>
            <a:r>
              <a:rPr lang="es-ES" b="1" dirty="0">
                <a:latin typeface="Maiandra GD" panose="020E0502030308020204" pitchFamily="34" charset="0"/>
              </a:rPr>
              <a:t> Ciertamente, el SEÑOR entregará el ejército de Israel en manos de los filisteos.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Samuel le comunica que Él ya no puede hacer nada.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3653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VAS A MORIR.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Termina Samuel con la escalofriante profecía: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Mañana, es decir, un día de éstos, tú y tus hijos estarán conmigo en el reino de los muertos, en el sheol.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Llega su fin para Saúl en esta tierra.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La muerte llegaría.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De la misma manera a todos nosotros si Cristo no viene ante la muerte nos llegara tarde o temprano.</a:t>
            </a:r>
          </a:p>
        </p:txBody>
      </p:sp>
    </p:spTree>
    <p:extLst>
      <p:ext uri="{BB962C8B-B14F-4D97-AF65-F5344CB8AC3E}">
        <p14:creationId xmlns:p14="http://schemas.microsoft.com/office/powerpoint/2010/main" val="3802450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VAS A MORIR.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Pero el problema no es la muerte sino: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¿Cómo nos va a encontrar?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Hebreos.9:27.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así como está decretado que los hombres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mueran una sola vez, y después de esto, el juicio,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Después de la muerte enfrentaremos un juicio ante Dios.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¿Estamos preparándonos para ese día?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374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VAS A MORIR.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Amos.4:12.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 tanto, así haré contigo, Israel; y porque te he de hacer esto,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prepárate para encontrarte con tu Dios, oh Israel.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Usted y Yo debemos enfrentar este juicio todos sin acepción de persona estaremos allí delante de Dios.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Recibiremos lo que hayamos hechos.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II Corintios.5:10.</a:t>
            </a:r>
            <a:endParaRPr lang="es-NI" b="1" u="sng" dirty="0"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0817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VAS A MORIR.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>
            <a:normAutofit lnSpcReduction="10000"/>
          </a:bodyPr>
          <a:lstStyle/>
          <a:p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Porque todos nosotros debemos comparecer ante el tribunal de Cristo,</a:t>
            </a:r>
            <a:r>
              <a:rPr lang="es-ES" b="1" dirty="0">
                <a:latin typeface="Maiandra GD" panose="020E0502030308020204" pitchFamily="34" charset="0"/>
              </a:rPr>
              <a:t> para que cada uno sea recompensado por sus hechos estando en el cuerpo, de acuerdo con lo que hizo, sea bueno o sea malo.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Que no nos halle desprevenido ese día.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Lucas.12:20.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Dios le dijo: </a:t>
            </a:r>
            <a:r>
              <a:rPr lang="es-ES" b="1" u="sng" dirty="0">
                <a:solidFill>
                  <a:schemeClr val="bg1"/>
                </a:solidFill>
                <a:highlight>
                  <a:srgbClr val="008080"/>
                </a:highlight>
                <a:latin typeface="Maiandra GD" panose="020E0502030308020204" pitchFamily="34" charset="0"/>
              </a:rPr>
              <a:t>"¡Necio! Esta misma noche te reclaman el alma;</a:t>
            </a:r>
            <a:r>
              <a:rPr lang="es-ES" b="1" dirty="0">
                <a:latin typeface="Maiandra GD" panose="020E0502030308020204" pitchFamily="34" charset="0"/>
              </a:rPr>
              <a:t> y ahora, ¿para quién será lo que has provisto?" 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585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EL SEÑOR ES TU ENEMIGO.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 Samuel.10:1.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Tomó entonces Samuel la redoma de aceite, la derramó sobre la cabeza de Saúl, lo besó y le dijo: </a:t>
            </a:r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¿No te ha ungido el SEÑOR por príncipe sobre su heredad?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aceite simbolizaba primeramente la separación o santificación de algo o alguien para usos santos.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Dios había escogido a Saúl, tenían una buena relación.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ahora Dios se había vuelto enemigo de Saúl.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014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VAS A MORIR.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Para que ese día no nos halle desprevenido debemos obedecer al evangelio hoy.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II Corintios.6:2.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pues El dice: EN EL TIEMPO PROPICIO TE ESCUCHE, Y EN EL DIA DE SALVACION TE SOCORRI.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He aquí, ahora es EL TIEMPO PROPICIO; he aquí, ahora es EL DIA DE SALVACION.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Hoy Usted puede prepararse para ese día del juicio.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9266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VAS A MORIR.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Temiendo a Dios y guardando sus mandamientos.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Eclesiastes.12:13-14.</a:t>
            </a:r>
          </a:p>
          <a:p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La conclusión, cuando todo se ha oído, es ésta:  teme a Dios y guarda sus mandamientos,</a:t>
            </a:r>
            <a:r>
              <a:rPr lang="es-ES" b="1" dirty="0">
                <a:latin typeface="Maiandra GD" panose="020E0502030308020204" pitchFamily="34" charset="0"/>
              </a:rPr>
              <a:t> porque esto concierne a toda persona.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V.14.  </a:t>
            </a:r>
          </a:p>
          <a:p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Porque Dios traerá toda obra a juicio,</a:t>
            </a:r>
            <a:r>
              <a:rPr lang="es-ES" b="1" dirty="0">
                <a:latin typeface="Maiandra GD" panose="020E0502030308020204" pitchFamily="34" charset="0"/>
              </a:rPr>
              <a:t> junto con todo lo oculto, sea bueno o sea malo. 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3809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VAS A MORIR.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¿Está preparado Usted¿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Sino: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¿Por qué no?</a:t>
            </a:r>
          </a:p>
          <a:p>
            <a:r>
              <a:rPr lang="es-ES" b="1" dirty="0">
                <a:latin typeface="Maiandra GD" panose="020E0502030308020204" pitchFamily="34" charset="0"/>
              </a:rPr>
              <a:t>Hoy Usted puede obedecer al evangelio y estar preparado para ese día.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Hoy Usted puede reconciliar con Dios si ha estado retirado de la comunión con Dios.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Hágalo HOY mañana será demasiado tarde.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Saúl murió como lo había advertido Samuel.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2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VAS A MORIR.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>
            <a:normAutofit/>
          </a:bodyPr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 Samuel.31:1-5.</a:t>
            </a:r>
          </a:p>
          <a:p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Los filisteos pelearon contra Israel y los hombres de Israel huyeron</a:t>
            </a:r>
            <a:r>
              <a:rPr lang="es-ES" b="1" dirty="0">
                <a:latin typeface="Maiandra GD" panose="020E0502030308020204" pitchFamily="34" charset="0"/>
              </a:rPr>
              <a:t> delante de los filisteos y cayeron muertos en el monte </a:t>
            </a:r>
            <a:r>
              <a:rPr lang="es-ES" b="1" dirty="0" err="1">
                <a:latin typeface="Maiandra GD" panose="020E0502030308020204" pitchFamily="34" charset="0"/>
              </a:rPr>
              <a:t>Gilboa</a:t>
            </a:r>
            <a:r>
              <a:rPr lang="es-ES" b="1" dirty="0">
                <a:latin typeface="Maiandra GD" panose="020E0502030308020204" pitchFamily="34" charset="0"/>
              </a:rPr>
              <a:t>.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V.2. 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Los filisteos persiguieron muy de cerca a Saúl y a sus hijos,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y mataron a Jonatán, a Abinadab y a Malquisúa, hijos de Saúl.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V.3.  </a:t>
            </a:r>
          </a:p>
        </p:txBody>
      </p:sp>
    </p:spTree>
    <p:extLst>
      <p:ext uri="{BB962C8B-B14F-4D97-AF65-F5344CB8AC3E}">
        <p14:creationId xmlns:p14="http://schemas.microsoft.com/office/powerpoint/2010/main" val="1725818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VAS A MORIR.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Y arreció la batalla contra Saúl, </a:t>
            </a:r>
            <a:r>
              <a:rPr lang="es-ES" b="1" u="sng" dirty="0">
                <a:solidFill>
                  <a:schemeClr val="bg1"/>
                </a:solidFill>
                <a:highlight>
                  <a:srgbClr val="008080"/>
                </a:highlight>
                <a:latin typeface="Maiandra GD" panose="020E0502030308020204" pitchFamily="34" charset="0"/>
              </a:rPr>
              <a:t>los arqueros lo alcanzaron y fue gravemente herido por ellos.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V.4.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Entonces Saúl dijo a su escudero: Saca tu espada y traspásame con ella, no sea que vengan estos incircuncisos y me traspasen y hagan burla de mí. Pero su escudero no quiso, porque tenía mucho miedo.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Por lo cual Saúl tomó su espada y se echó sobre ella.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V.5.</a:t>
            </a:r>
            <a:endParaRPr lang="es-NI" b="1" u="sng" dirty="0"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994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VAS A MORIR.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>
            <a:normAutofit lnSpcReduction="10000"/>
          </a:bodyPr>
          <a:lstStyle/>
          <a:p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Al ver su escudero que Saúl había muerto,</a:t>
            </a:r>
            <a:r>
              <a:rPr lang="es-ES" b="1" dirty="0">
                <a:latin typeface="Maiandra GD" panose="020E0502030308020204" pitchFamily="34" charset="0"/>
              </a:rPr>
              <a:t> él también se echó sobre su espada y murió con él.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De esa manera murió Saúl sin Dios sin esperanza.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Triste final de Saúl y sus hijos por no haber obedecido a las palabras de Dios.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 no haber cumplido la palabra de Dios.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No muera Usted sin Dios sin esperanza.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Efesios.2:12.</a:t>
            </a:r>
          </a:p>
        </p:txBody>
      </p:sp>
    </p:spTree>
    <p:extLst>
      <p:ext uri="{BB962C8B-B14F-4D97-AF65-F5344CB8AC3E}">
        <p14:creationId xmlns:p14="http://schemas.microsoft.com/office/powerpoint/2010/main" val="12251209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VAS A MORIR.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5409" y="795131"/>
            <a:ext cx="5128591" cy="6062870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recordad que en ese tiempo estabais separados de Cristo, excluidos de la ciudadanía de Israel, extraños a los pactos de la promesa,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sin tener esperanza, y sin Dios en el mundo.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Usted está a tiempo Hoy.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Usted puede morir en Cristo.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Apocalipsis.14:13.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oí una voz del cielo que decía: Escribe: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"Bienaventurados los muertos que de aquí en adelante mueren en el Señor."</a:t>
            </a:r>
            <a:r>
              <a:rPr lang="es-ES" b="1" dirty="0">
                <a:latin typeface="Maiandra GD" panose="020E0502030308020204" pitchFamily="34" charset="0"/>
              </a:rPr>
              <a:t> Sí--dice el Espíritu-- para que descansen de sus trabajos, porque sus obras van con ellos. 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2935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4108175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CONCLUSION: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1"/>
            <a:ext cx="5035826" cy="6858000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Samuel le dio cuadro noticias a Saúl.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1. Dios era su enemigo.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seamos enemigos de Dios.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2. Tu reino te es quitado.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lleguemos a apartarnos de este reino.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3. Los Filisteo te derrotaran.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seamos derrotados por el enemigo Satanás.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4. Vas a morir.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Que no, nos llegue la muerte alejados de Dios.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4825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3999" cy="6857999"/>
          </a:xfrm>
          <a:prstGeom prst="rect">
            <a:avLst/>
          </a:prstGeom>
        </p:spPr>
      </p:pic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E09B5465-EECF-44C5-9F5E-3ED2F1243C8E}"/>
              </a:ext>
            </a:extLst>
          </p:cNvPr>
          <p:cNvSpPr/>
          <p:nvPr/>
        </p:nvSpPr>
        <p:spPr>
          <a:xfrm>
            <a:off x="-1" y="5817704"/>
            <a:ext cx="9144001" cy="104029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>
                <a:latin typeface="Maiandra GD" panose="020E0502030308020204" pitchFamily="34" charset="0"/>
              </a:rPr>
              <a:t>DIOS NOS BENDIGA A TODOS.</a:t>
            </a:r>
            <a:endParaRPr lang="es-NI" sz="4800" b="1" dirty="0">
              <a:latin typeface="Maiandra GD" panose="020E0502030308020204" pitchFamily="34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44F2C14-1303-4165-AA92-D574E8C94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9144001" cy="5817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2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EL SEÑOR ES TU ENEMIGO.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Nosotros éramos enemigos de Dios pero fuimos reconciliados con Él.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Romanos.5:10.</a:t>
            </a:r>
          </a:p>
          <a:p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Porque si cuando éramos enemigos fuimos reconciliados con Dios</a:t>
            </a:r>
            <a:r>
              <a:rPr lang="es-ES" b="1" dirty="0">
                <a:latin typeface="Maiandra GD" panose="020E0502030308020204" pitchFamily="34" charset="0"/>
              </a:rPr>
              <a:t> por la muerte de su Hijo, mucho más, habiendo sido reconciliados, seremos salvos por su vida.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Éramos tiempo pasado enemigos de Dios.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252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EL SEÑOR ES TU ENEMIGO.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>
            <a:normAutofit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Pero nosotros hemos sido escogidos de Dios.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Efesios.1:4.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según nos escogió</a:t>
            </a:r>
            <a:r>
              <a:rPr lang="es-ES" b="1" dirty="0">
                <a:latin typeface="Maiandra GD" panose="020E0502030308020204" pitchFamily="34" charset="0"/>
              </a:rPr>
              <a:t> en El antes de la fundación del mundo,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para que fuéramos santos y sin mancha delante de El.</a:t>
            </a:r>
            <a:r>
              <a:rPr lang="es-ES" b="1" dirty="0">
                <a:latin typeface="Maiandra GD" panose="020E0502030308020204" pitchFamily="34" charset="0"/>
              </a:rPr>
              <a:t> En amor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Nos escogió para ser sus hijos.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Tener una comunión cercana con Él.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Efesios.1:5.</a:t>
            </a:r>
          </a:p>
        </p:txBody>
      </p:sp>
    </p:spTree>
    <p:extLst>
      <p:ext uri="{BB962C8B-B14F-4D97-AF65-F5344CB8AC3E}">
        <p14:creationId xmlns:p14="http://schemas.microsoft.com/office/powerpoint/2010/main" val="892044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EL SEÑOR ES TU ENEMIGO.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/>
          <a:lstStyle/>
          <a:p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nos predestinó para adopción como hijos para sí</a:t>
            </a:r>
            <a:r>
              <a:rPr lang="es-ES" b="1" dirty="0">
                <a:latin typeface="Maiandra GD" panose="020E0502030308020204" pitchFamily="34" charset="0"/>
              </a:rPr>
              <a:t> mediante Jesucristo, conforme al beneplácito de su voluntad,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Este es un gran privilegio que tenemos como Hijos de Dios.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 Juan.1:7.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8080"/>
                </a:highlight>
                <a:latin typeface="Maiandra GD" panose="020E0502030308020204" pitchFamily="34" charset="0"/>
              </a:rPr>
              <a:t>mas si andamos en la luz, como El está en la luz, tenemos comunión los unos con los otros,</a:t>
            </a:r>
            <a:r>
              <a:rPr lang="es-ES" b="1" dirty="0">
                <a:latin typeface="Maiandra GD" panose="020E0502030308020204" pitchFamily="34" charset="0"/>
              </a:rPr>
              <a:t> y la sangre de Jesús su Hijo nos limpia de todo pecado. 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600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EL SEÑOR ES TU ENEMIGO.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Pero podemos llegar a ser enemigos de Dios.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Santiago.4:4.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¡Oh almas adúlteras! ¿No sabéis que la amistad del mundo es enemistad hacia Dios?</a:t>
            </a:r>
            <a:r>
              <a:rPr lang="es-ES" b="1" dirty="0">
                <a:latin typeface="Maiandra GD" panose="020E0502030308020204" pitchFamily="34" charset="0"/>
              </a:rPr>
              <a:t> Por tanto, el que quiere ser amigo del mundo, se constituye enemigo de Dios.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Aunque somos Hijos de Dios tenemos una relación cercana con Él.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Podemos llegar hacer su enemigo como lo fue Saúl.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245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EL SEÑOR ES TU ENEMIGO.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No lleguemos hacer enemigo de Dios.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Porque: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Seremos destruidos.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Salmos.92:9.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Porque he aquí, tus enemigos, SEÑOR, porque he aquí,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tus enemigos perecerán; serán esparcidos todos los que hacen iniquidad.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somos más fuerte que Él.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 Corintios.10:22.</a:t>
            </a:r>
            <a:endParaRPr lang="es-NI" b="1" u="sng" dirty="0"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994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F04A55-5453-4114-A71E-BA79BF42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5130"/>
            <a:ext cx="9143999" cy="60628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F8BB02-AD13-489B-B671-A066CF0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901148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EL SEÑOR ES TU ENEMIGO.</a:t>
            </a:r>
            <a:endParaRPr lang="es-NI" b="1" u="sng" dirty="0">
              <a:highlight>
                <a:srgbClr val="00FF00"/>
              </a:highlight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B3B8A-F8F8-4222-9EFD-BAB08F5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4" y="901149"/>
            <a:ext cx="5035826" cy="5956851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¿O provocaremos a celos al Señor? </a:t>
            </a:r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¿Somos, acaso, más fuertes que El?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Recordemos siempre horrenda cosa es caer en sus manos.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Hebreos.10:31.</a:t>
            </a:r>
          </a:p>
          <a:p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¡Horrenda cosa es caer en las manos del Dios vivo!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seamos como Saúl que después de tener comunión con Dios llego hacer enemigo de Dios.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839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2674</Words>
  <Application>Microsoft Office PowerPoint</Application>
  <PresentationFormat>Presentación en pantalla (4:3)</PresentationFormat>
  <Paragraphs>227</Paragraphs>
  <Slides>38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Maiandra GD</vt:lpstr>
      <vt:lpstr>Tema de Office</vt:lpstr>
      <vt:lpstr>SAÚL Y CUATRO VERDADES. I SAMUEL.28:16-17, 19.</vt:lpstr>
      <vt:lpstr>EL SEÑOR ES TU ENEMIGO.</vt:lpstr>
      <vt:lpstr>EL SEÑOR ES TU ENEMIGO.</vt:lpstr>
      <vt:lpstr>EL SEÑOR ES TU ENEMIGO.</vt:lpstr>
      <vt:lpstr>EL SEÑOR ES TU ENEMIGO.</vt:lpstr>
      <vt:lpstr>EL SEÑOR ES TU ENEMIGO.</vt:lpstr>
      <vt:lpstr>EL SEÑOR ES TU ENEMIGO.</vt:lpstr>
      <vt:lpstr>EL SEÑOR ES TU ENEMIGO.</vt:lpstr>
      <vt:lpstr>EL SEÑOR ES TU ENEMIGO.</vt:lpstr>
      <vt:lpstr>TE HA QUITADO EL REINO.</vt:lpstr>
      <vt:lpstr>TE HA QUITADO EL REINO.</vt:lpstr>
      <vt:lpstr>TE HA QUITADO EL REINO.</vt:lpstr>
      <vt:lpstr>TE HA QUITADO EL REINO.</vt:lpstr>
      <vt:lpstr>TE HA QUITADO EL REINO.</vt:lpstr>
      <vt:lpstr>TE HA QUITADO EL REINO.</vt:lpstr>
      <vt:lpstr>LOS FILISTEOS TE DERROTARAN.</vt:lpstr>
      <vt:lpstr>LOS FILISTEOS TE DERROTARAN.</vt:lpstr>
      <vt:lpstr>LOS FILISTEOS TE DERROTARAN.</vt:lpstr>
      <vt:lpstr>LOS FILISTEOS TE DERROTARAN.</vt:lpstr>
      <vt:lpstr>LOS FILISTEOS TE DERROTARAN.</vt:lpstr>
      <vt:lpstr>LOS FILISTEOS TE DERROTARAN.</vt:lpstr>
      <vt:lpstr>LOS FILISTEOS TE DERROTARAN.</vt:lpstr>
      <vt:lpstr>LOS FILISTEOS TE DERROTARAN.</vt:lpstr>
      <vt:lpstr>LOS FILISTEOS TE DERROTARAN.</vt:lpstr>
      <vt:lpstr>VAS A MORIR.</vt:lpstr>
      <vt:lpstr>VAS A MORIR.</vt:lpstr>
      <vt:lpstr>VAS A MORIR.</vt:lpstr>
      <vt:lpstr>VAS A MORIR.</vt:lpstr>
      <vt:lpstr>VAS A MORIR.</vt:lpstr>
      <vt:lpstr>VAS A MORIR.</vt:lpstr>
      <vt:lpstr>VAS A MORIR.</vt:lpstr>
      <vt:lpstr>VAS A MORIR.</vt:lpstr>
      <vt:lpstr>VAS A MORIR.</vt:lpstr>
      <vt:lpstr>VAS A MORIR.</vt:lpstr>
      <vt:lpstr>VAS A MORIR.</vt:lpstr>
      <vt:lpstr>VAS A MORIR.</vt:lpstr>
      <vt:lpstr>CONCLUSION: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SAÚL Y CUATRO VERDADES. I SAMUEL.28:16-17, 19.</dc:title>
  <dc:creator>Mario Moreno</dc:creator>
  <cp:lastModifiedBy>Mario Moreno</cp:lastModifiedBy>
  <cp:revision>8</cp:revision>
  <dcterms:created xsi:type="dcterms:W3CDTF">2021-10-28T00:21:54Z</dcterms:created>
  <dcterms:modified xsi:type="dcterms:W3CDTF">2021-10-28T18:38:29Z</dcterms:modified>
</cp:coreProperties>
</file>