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42" r:id="rId4"/>
    <p:sldId id="280" r:id="rId5"/>
    <p:sldId id="292" r:id="rId6"/>
    <p:sldId id="294" r:id="rId7"/>
    <p:sldId id="296" r:id="rId8"/>
    <p:sldId id="307" r:id="rId9"/>
    <p:sldId id="302" r:id="rId10"/>
    <p:sldId id="288" r:id="rId11"/>
    <p:sldId id="304" r:id="rId12"/>
    <p:sldId id="311" r:id="rId13"/>
    <p:sldId id="309" r:id="rId14"/>
    <p:sldId id="332" r:id="rId15"/>
    <p:sldId id="338" r:id="rId16"/>
    <p:sldId id="3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99"/>
    <a:srgbClr val="000099"/>
    <a:srgbClr val="DDE7F3"/>
    <a:srgbClr val="FFFF6D"/>
    <a:srgbClr val="DDE8C6"/>
    <a:srgbClr val="DEE9C9"/>
    <a:srgbClr val="FCD3B2"/>
    <a:srgbClr val="E2D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 autoAdjust="0"/>
    <p:restoredTop sz="87707" autoAdjust="0"/>
  </p:normalViewPr>
  <p:slideViewPr>
    <p:cSldViewPr>
      <p:cViewPr varScale="1">
        <p:scale>
          <a:sx n="96" d="100"/>
          <a:sy n="96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DA5284-6A93-403E-AA24-2B3987E6CD96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CD98399-FDD7-4989-9B9C-6EE303A1ED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1413" lvl="2" indent="-227013">
              <a:lnSpc>
                <a:spcPct val="80000"/>
              </a:lnSpc>
              <a:spcBef>
                <a:spcPct val="0"/>
              </a:spcBef>
            </a:pPr>
            <a:endParaRPr lang="en-US" sz="9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6F1789-C6FC-4908-B287-86852AA28AB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6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9699-D9B2-48F1-BE54-0122E846648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34CC5-A869-4360-B0AB-EA5E255BD6A5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48704-DC1A-47DF-B299-333FC8FE5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CB9F0-88F7-4A6B-8370-68689890D8E1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51B10-AC5F-4201-BC70-3CD3F7959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E9F8F-7A52-4340-AD94-12E5C2659A6E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D6112-7E5A-435F-A50D-EA5AD405F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D92F0-97E8-4298-99FF-59398C43A8EC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8ECDE-B0D4-4395-BF25-E5E8E59D1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F735-9294-4949-AFA2-1015EDFE2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6742-F028-4DF2-A32F-3B89F873B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1517-EAB7-44F7-B66F-AA444C437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4307-C281-45E1-A548-ED544639C3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F963-C95D-4C3C-949B-D08E031BA0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55C9-28DC-4E55-90BF-3F13D06A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6A93-8683-41E0-948E-39BB7FC10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DD37-55E8-45A3-8AC5-F483D1AB20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BEED-3C1E-4889-B488-ABD4F5D0CE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635-CDB8-4DC1-8F8E-292D4A9B8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4A38-CD65-4F51-ADE7-7AED0EC5C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7144-6290-4411-9BAC-449F80DF74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6121-B715-4521-91B1-C92CBF82A1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7C64-58CF-4026-9A59-7D0627357A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9F40B-9DFC-46B0-A02A-B9FE78996B79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15563-7EAC-4C2D-A988-63202297F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60D2-638E-4E66-8950-D10AFD711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63A6-1F5F-4D9C-AF09-ADCAC782D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CD7-93AF-4BBA-934B-36A396F0B1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A82E-5246-4E73-B2D0-3D496C9C86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241F-93B3-49C7-A343-04C4BAB6AF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12CE-E78B-4CE7-928F-7709F04108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2BFA-D55E-4977-B35F-32F401EAB8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6335-D56B-480B-BA5E-060B0A612A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12152-AF93-41C8-9434-BB06A031953A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B684C-78CA-4ED3-BACF-914474D7A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F43A1-67A5-43B8-930A-D31880D94240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5E6B-20C4-46C0-A98B-96C021B66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4F34-2A76-41E6-969D-FD0B2F416D75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A1A39-0D4F-4CCB-9AE0-304D276FE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EAB88-7277-4755-826D-90F6B566C3D6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0C4E3-EBB4-4931-9C15-0715D98D2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E4FC0-A4B8-4ACD-9837-C51883E6522D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BEDA-9015-473B-B019-6FD3C5FD3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665F3-BBD6-4AD0-9409-6A797A6A3348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DD68-5FA0-491D-954E-BC6190A37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CB7D911-2EC7-42D4-BA34-59DD919A290A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899753C-7CFD-4C5D-8942-4C6B7F7CAB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6380E6-33FC-4690-844C-1631EDB949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1/5/2022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FB038-F16E-4844-88C4-D23C3FAD8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125D1-2CF2-4C65-ACFC-E112960CF8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992DB-C1EE-4E45-B72D-73C9D98EDD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0CAcQjRw&amp;url=https://denazaret.wordpress.com/2012/03/14/salmo-95-1-2-6-9/&amp;ei=-P1pVMTDB4uryQTiq4CABA&amp;bvm=bv.79142246,d.aWw&amp;psig=AFQjCNG8wNGf-Ozd5NTpN1yGapB75anvkQ&amp;ust=141631880352443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2.bp.blogspot.com/-un42aFDzuVQ/TpC-w0h6GtI/AAAAAAAAAxE/5p5cbRABGvI/s1600/tree+planted+by+wat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denazaret.wordpress.com/2012/03/14/salmo-95-1-2-6-9/&amp;ei=-P1pVMTDB4uryQTiq4CABA&amp;bvm=bv.79142246,d.aWw&amp;psig=AFQjCNG8wNGf-Ozd5NTpN1yGapB75anvkQ&amp;ust=141631880352443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3.gstatic.com/images?q=tbn:ANd9GcSnZr0LHactuESgr9SVDOPtqAmhM-kBcYT7sZVTPXEmOHOkHB8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5867400" cy="306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5000" y="457200"/>
            <a:ext cx="5527475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HOMBRE </a:t>
            </a:r>
          </a:p>
          <a:p>
            <a:pPr algn="ctr"/>
            <a:r>
              <a:rPr lang="en-US" sz="60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BENDECIDO</a:t>
            </a:r>
          </a:p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SALMO 1</a:t>
            </a:r>
          </a:p>
        </p:txBody>
      </p:sp>
    </p:spTree>
    <p:extLst>
      <p:ext uri="{BB962C8B-B14F-4D97-AF65-F5344CB8AC3E}">
        <p14:creationId xmlns:p14="http://schemas.microsoft.com/office/powerpoint/2010/main" val="3226228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95600" y="54864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5486400"/>
            <a:ext cx="36215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“en la ley del </a:t>
            </a:r>
          </a:p>
          <a:p>
            <a:pPr algn="ctr"/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Señor”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76400" y="3733800"/>
            <a:ext cx="1524000" cy="1828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0000" y="1219200"/>
            <a:ext cx="51054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Día y Noche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= es expresión figurativa que significa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constancia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</a:p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(a todo momento disponible).</a:t>
            </a:r>
          </a:p>
          <a:p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DEUT 6:6-9</a:t>
            </a:r>
          </a:p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 es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actitud</a:t>
            </a:r>
            <a:r>
              <a:rPr lang="es-MX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 hombre bendecido hacia Palabra de Dios.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905000"/>
            <a:ext cx="3438950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Medita</a:t>
            </a:r>
          </a:p>
          <a:p>
            <a:pPr algn="ctr"/>
            <a:r>
              <a:rPr lang="en-US" sz="4000" b="1" cap="none" spc="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</a:t>
            </a:r>
          </a:p>
          <a:p>
            <a:pPr algn="ctr"/>
            <a:r>
              <a:rPr lang="en-US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 Y NOCHE</a:t>
            </a:r>
            <a:endParaRPr lang="en-US" sz="4000" b="1" cap="none" spc="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648200" cy="4724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un árbol             plantado a la orilla de un río, que          siempre da fruto en su tiempo. Sus     hojas nunca se marchitan,</a:t>
            </a:r>
            <a:b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  </a:t>
            </a:r>
            <a:r>
              <a:rPr lang="es-E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 y prospera en  todo lo que hace</a:t>
            </a: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SALMO 1:3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7200"/>
            <a:ext cx="70866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HOMBRE </a:t>
            </a:r>
          </a:p>
          <a:p>
            <a:pPr algn="ctr"/>
            <a:r>
              <a:rPr lang="en-US" sz="4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ES COMPARADO….</a:t>
            </a:r>
            <a:endParaRPr lang="en-US" sz="4000" dirty="0">
              <a:ln w="28575">
                <a:noFill/>
              </a:ln>
            </a:endParaRPr>
          </a:p>
        </p:txBody>
      </p:sp>
      <p:pic>
        <p:nvPicPr>
          <p:cNvPr id="8" name="Picture 22" descr="http://2.bp.blogspot.com/-un42aFDzuVQ/TpC-w0h6GtI/AAAAAAAAAxE/5p5cbRABGvI/s320/tree+planted+by+w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438400"/>
            <a:ext cx="3832654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162800" cy="49530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Vamos</a:t>
            </a:r>
          </a:p>
          <a:p>
            <a:pPr algn="ctr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IMITANDO A ESTE HOMBRE 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	                 y al hacerlo</a:t>
            </a:r>
          </a:p>
          <a:p>
            <a:pPr algn="ctr">
              <a:buNone/>
            </a:pPr>
            <a:r>
              <a:rPr lang="es-MX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s-MX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SEREMOS BENDECIDOS </a:t>
            </a:r>
          </a:p>
          <a:p>
            <a:pPr algn="ctr">
              <a:buNone/>
            </a:pPr>
            <a:r>
              <a:rPr lang="es-MX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y </a:t>
            </a:r>
            <a:r>
              <a:rPr lang="es-MX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s-MX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EN TODO LO QUE HAGAMOS PROSPERAREMOS!</a:t>
            </a:r>
            <a:endParaRPr lang="es-MX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381000"/>
            <a:ext cx="3262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LECCI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4800" b="1" dirty="0">
                <a:ln w="190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2" descr="http://www.our.homewithgod.com/biblepaths/pagepix/bible.gif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33800" y="3657600"/>
            <a:ext cx="2286000" cy="20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evel 7"/>
          <p:cNvSpPr/>
          <p:nvPr/>
        </p:nvSpPr>
        <p:spPr>
          <a:xfrm>
            <a:off x="304800" y="1524000"/>
            <a:ext cx="3276600" cy="1447800"/>
          </a:xfrm>
          <a:prstGeom prst="beve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OYE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10:17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Bevel 8"/>
          <p:cNvSpPr/>
          <p:nvPr/>
        </p:nvSpPr>
        <p:spPr>
          <a:xfrm>
            <a:off x="304800" y="3124200"/>
            <a:ext cx="3276600" cy="167640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ARREPIÉNTETE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HCH 2:38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0" name="Bevel 9"/>
          <p:cNvSpPr/>
          <p:nvPr/>
        </p:nvSpPr>
        <p:spPr>
          <a:xfrm>
            <a:off x="6248400" y="1447800"/>
            <a:ext cx="2590800" cy="1371600"/>
          </a:xfrm>
          <a:prstGeom prst="beve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CREE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3:16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Bevel 10"/>
          <p:cNvSpPr/>
          <p:nvPr/>
        </p:nvSpPr>
        <p:spPr>
          <a:xfrm>
            <a:off x="6248400" y="2971800"/>
            <a:ext cx="2590800" cy="12954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Arial Black" pitchFamily="34" charset="0"/>
              </a:rPr>
              <a:t>CONFIESA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10:9-10</a:t>
            </a:r>
            <a:r>
              <a:rPr lang="en-US" sz="21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2" name="Bevel 11"/>
          <p:cNvSpPr/>
          <p:nvPr/>
        </p:nvSpPr>
        <p:spPr>
          <a:xfrm>
            <a:off x="304800" y="5029200"/>
            <a:ext cx="3276600" cy="14478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BAUTIZATE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MR 16:16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3" name="Bevel 12"/>
          <p:cNvSpPr/>
          <p:nvPr/>
        </p:nvSpPr>
        <p:spPr>
          <a:xfrm>
            <a:off x="6324600" y="4495800"/>
            <a:ext cx="2590800" cy="1905000"/>
          </a:xfrm>
          <a:prstGeom prst="bevel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SE FIEL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 2:10</a:t>
            </a: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PLAN DE DIOS DE SALVACI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1447801"/>
            <a:ext cx="2304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Est</a:t>
            </a:r>
            <a:r>
              <a:rPr lang="es-MX" sz="4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á</a:t>
            </a:r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En</a:t>
            </a:r>
          </a:p>
          <a:p>
            <a:pPr algn="ctr" eaLnBrk="0" hangingPunct="0"/>
            <a:r>
              <a:rPr lang="es-MX" sz="4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 Biblia</a:t>
            </a:r>
            <a:endParaRPr lang="es-MX" sz="6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381000"/>
            <a:ext cx="8077200" cy="61722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</a:t>
            </a:r>
            <a:r>
              <a:rPr lang="es-MX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INTRODUCCI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s-MX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  <a:p>
            <a:pPr>
              <a:buNone/>
            </a:pP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 </a:t>
            </a: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El libro de los Salmos es uno de los gran libros de la Biblia</a:t>
            </a:r>
          </a:p>
          <a:p>
            <a:pPr>
              <a:buNone/>
            </a:pP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 </a:t>
            </a: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Uno de los Salmos interesantes es el  </a:t>
            </a:r>
            <a:r>
              <a:rPr lang="es-MX" sz="25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SALMO 1</a:t>
            </a: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que habla de un hombre bendecido</a:t>
            </a:r>
            <a:r>
              <a:rPr lang="es-MX" sz="2500" b="1" dirty="0">
                <a:ln w="1905"/>
                <a:latin typeface="Arial Black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Las palabras </a:t>
            </a:r>
            <a:r>
              <a:rPr lang="es-MX" sz="2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bienaventurado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s-MX" sz="2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feliz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s-MX" sz="2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dichoso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s-MX" sz="2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afortunado</a:t>
            </a:r>
            <a:r>
              <a:rPr lang="es-MX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son </a:t>
            </a:r>
            <a:r>
              <a:rPr lang="es-MX" sz="2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sinónimas</a:t>
            </a:r>
            <a:r>
              <a:rPr lang="es-MX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y significan los mismo.</a:t>
            </a:r>
          </a:p>
          <a:p>
            <a:pPr>
              <a:buNone/>
            </a:pP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solo es este hombre </a:t>
            </a:r>
            <a:r>
              <a:rPr lang="es-MX" sz="2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bendecido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sino también </a:t>
            </a:r>
            <a:r>
              <a:rPr lang="es-MX" sz="2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prospera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en lo que hace.</a:t>
            </a:r>
          </a:p>
          <a:p>
            <a:pPr>
              <a:buNone/>
            </a:pPr>
            <a:r>
              <a:rPr lang="es-MX" sz="2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Este hombre nos deja una lección de gran beneficio y la veremos al final de nuestro estudio titulado….</a:t>
            </a:r>
            <a:endParaRPr lang="es-MX" sz="25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>
              <a:ln w="1905"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3.gstatic.com/images?q=tbn:ANd9GcSnZr0LHactuESgr9SVDOPtqAmhM-kBcYT7sZVTPXEmOHOkHB8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429000"/>
            <a:ext cx="5867400" cy="306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5000" y="457200"/>
            <a:ext cx="5527475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HOMBRE </a:t>
            </a:r>
          </a:p>
          <a:p>
            <a:pPr algn="ctr"/>
            <a:r>
              <a:rPr lang="en-US" sz="60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BENDECIDO</a:t>
            </a:r>
          </a:p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SALMO 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7315200" cy="4038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</a:t>
            </a: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SALMOS 1:1-3</a:t>
            </a:r>
          </a:p>
          <a:p>
            <a:pPr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Estos versículos dicen lo siguiente de este hombre….</a:t>
            </a:r>
          </a:p>
          <a:p>
            <a:pPr>
              <a:buNone/>
            </a:pP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V.1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- dice </a:t>
            </a:r>
            <a:r>
              <a:rPr lang="es-MX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 que No Hace</a:t>
            </a:r>
          </a:p>
          <a:p>
            <a:pPr>
              <a:buNone/>
            </a:pP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V.2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- dice </a:t>
            </a:r>
            <a:r>
              <a:rPr lang="es-MX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lo que Hace</a:t>
            </a:r>
          </a:p>
          <a:p>
            <a:pPr>
              <a:buNone/>
            </a:pP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V.3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– dice </a:t>
            </a:r>
            <a:r>
              <a:rPr lang="es-MX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que se compara y   	                    el resultado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57200"/>
            <a:ext cx="62484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285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 QUE ESTE HOMBRE </a:t>
            </a:r>
            <a:r>
              <a:rPr lang="en-US" sz="4000" b="1" u="sng" dirty="0">
                <a:ln w="285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HACE</a:t>
            </a:r>
            <a:r>
              <a:rPr lang="en-US" sz="4000" b="1" dirty="0">
                <a:ln w="285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7800" y="2057400"/>
            <a:ext cx="6629400" cy="1295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</a:t>
            </a:r>
            <a:r>
              <a:rPr lang="es-MX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“anda en consejos de los impíos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47800" y="3581400"/>
            <a:ext cx="6629400" cy="1295400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</a:t>
            </a: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“ se detiene en el camino de  pecadores”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5105400"/>
            <a:ext cx="65532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“se sienta en la silla de los escarnecedores</a:t>
            </a:r>
            <a:endParaRPr lang="es-MX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553200" y="2819400"/>
            <a:ext cx="533400" cy="762000"/>
            <a:chOff x="2708468" y="1144143"/>
            <a:chExt cx="980694" cy="980694"/>
          </a:xfrm>
          <a:solidFill>
            <a:srgbClr val="FFFF00"/>
          </a:solidFill>
        </p:grpSpPr>
        <p:sp>
          <p:nvSpPr>
            <p:cNvPr id="17" name="Down Arrow 16"/>
            <p:cNvSpPr/>
            <p:nvPr/>
          </p:nvSpPr>
          <p:spPr>
            <a:xfrm>
              <a:off x="2708468" y="1144143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/>
            <p:nvPr/>
          </p:nvSpPr>
          <p:spPr>
            <a:xfrm>
              <a:off x="2929124" y="1144143"/>
              <a:ext cx="539382" cy="737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6629400" y="4572000"/>
            <a:ext cx="533400" cy="762000"/>
            <a:chOff x="2708468" y="1144143"/>
            <a:chExt cx="980694" cy="980694"/>
          </a:xfrm>
          <a:solidFill>
            <a:srgbClr val="FFFF00"/>
          </a:solidFill>
        </p:grpSpPr>
        <p:sp>
          <p:nvSpPr>
            <p:cNvPr id="20" name="Down Arrow 19"/>
            <p:cNvSpPr/>
            <p:nvPr/>
          </p:nvSpPr>
          <p:spPr>
            <a:xfrm>
              <a:off x="2708468" y="1144143"/>
              <a:ext cx="980694" cy="98069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4"/>
            <p:cNvSpPr/>
            <p:nvPr/>
          </p:nvSpPr>
          <p:spPr>
            <a:xfrm>
              <a:off x="2929124" y="1144143"/>
              <a:ext cx="539382" cy="7379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endParaRPr lang="en-US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457200"/>
            <a:ext cx="8458200" cy="617220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3340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Tres Palabras Claves:</a:t>
            </a:r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s-MX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Anda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= refiere a la manera de vida que vivimos, </a:t>
            </a: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 4:1,17;          1 TES 4:12</a:t>
            </a:r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s-MX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Detiene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= no participa en el pecado, </a:t>
            </a: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EFE 5:11; GAL 5:19-21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                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El que practica las obras de la carne </a:t>
            </a:r>
            <a:r>
              <a:rPr lang="es-MX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se detiene</a:t>
            </a:r>
            <a:r>
              <a:rPr lang="es-MX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en el camino de pecadores</a:t>
            </a:r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  </a:t>
            </a:r>
            <a:r>
              <a:rPr lang="es-MX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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</a:t>
            </a:r>
            <a:r>
              <a:rPr lang="es-MX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Sienta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 = no se junta con los que se burlan de Dios y Su Palabra,  </a:t>
            </a:r>
            <a:r>
              <a:rPr lang="es-MX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2 PED 3:3-4</a:t>
            </a:r>
            <a:endParaRPr lang="es-MX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152400"/>
            <a:ext cx="6096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 QUE ESTE HOMBRE </a:t>
            </a:r>
            <a:r>
              <a:rPr lang="en-US" sz="3600" b="1" u="sng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 HACE</a:t>
            </a:r>
            <a:r>
              <a:rPr lang="en-US" sz="36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600" dirty="0">
              <a:ln w="28575">
                <a:noFill/>
              </a:ln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1447800"/>
            <a:ext cx="914400" cy="3886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1447800"/>
            <a:ext cx="914400" cy="38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1524000"/>
            <a:ext cx="1752600" cy="3733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30131" y="1447800"/>
            <a:ext cx="777777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</a:p>
          <a:p>
            <a:pPr algn="ctr"/>
            <a:r>
              <a:rPr lang="en-US" sz="32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9600" y="1828800"/>
            <a:ext cx="5725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</a:p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</a:p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</a:p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</a:p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</a:p>
          <a:p>
            <a:pPr algn="ctr"/>
            <a:r>
              <a:rPr lang="en-US" sz="3200" b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6000" y="1600200"/>
            <a:ext cx="1447800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DIA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y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N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O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C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H</a:t>
            </a:r>
          </a:p>
          <a:p>
            <a:r>
              <a:rPr lang="en-US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3600" y="5791200"/>
            <a:ext cx="5486400" cy="76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867400"/>
            <a:ext cx="548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3600" b="1" i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“en la ley del Señor”</a:t>
            </a:r>
          </a:p>
        </p:txBody>
      </p:sp>
      <p:cxnSp>
        <p:nvCxnSpPr>
          <p:cNvPr id="35" name="Straight Arrow Connector 34"/>
          <p:cNvCxnSpPr>
            <a:stCxn id="28" idx="2"/>
          </p:cNvCxnSpPr>
          <p:nvPr/>
        </p:nvCxnSpPr>
        <p:spPr>
          <a:xfrm>
            <a:off x="4724400" y="5257800"/>
            <a:ext cx="0" cy="6096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705600" y="5257800"/>
            <a:ext cx="0" cy="5334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8000" y="5334000"/>
            <a:ext cx="0" cy="5334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67400" y="2057400"/>
            <a:ext cx="60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</a:p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</a:p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</a:p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</a:p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</a:p>
          <a:p>
            <a:pPr algn="ctr"/>
            <a:r>
              <a:rPr lang="en-US" sz="3200" b="1" i="1" dirty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19" grpId="0" animBg="1"/>
      <p:bldP spid="2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33600" y="5486400"/>
            <a:ext cx="41148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5866" y="5486400"/>
            <a:ext cx="35958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la ley del </a:t>
            </a:r>
          </a:p>
          <a:p>
            <a:pPr algn="ctr"/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Señor”</a:t>
            </a:r>
            <a:endParaRPr lang="es-MX" sz="4000" b="1" i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828800" y="3581400"/>
            <a:ext cx="914400" cy="1981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76600" y="381000"/>
            <a:ext cx="5486400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Deleite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 significa encontrar placer en algo; anhelar y desear la palabra de Dios.</a:t>
            </a:r>
          </a:p>
          <a:p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JOB 23:12</a:t>
            </a:r>
          </a:p>
          <a:p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= Job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atesoraba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 Palabra de Dios mas que el alimento                    (</a:t>
            </a:r>
            <a:r>
              <a:rPr lang="es-MX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era un deleite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PSA 119:35; JER 15:16;             ROM 7:22 </a:t>
            </a:r>
          </a:p>
          <a:p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= David, Jeremías y Pablo </a:t>
            </a:r>
            <a:r>
              <a:rPr lang="es-MX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hallaban deleite</a:t>
            </a:r>
            <a:r>
              <a:rPr lang="es-MX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la ley de Dios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209800"/>
            <a:ext cx="2842638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</a:t>
            </a:r>
          </a:p>
          <a:p>
            <a:pPr algn="ctr"/>
            <a:r>
              <a:rPr lang="en-US" sz="4400" b="1" cap="none" spc="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DELEITA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24200" y="53340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5410200"/>
            <a:ext cx="36215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“en la ley del </a:t>
            </a:r>
          </a:p>
          <a:p>
            <a:pPr algn="ctr"/>
            <a:r>
              <a:rPr lang="es-MX" sz="3600" b="1" i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Señor”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05000" y="3581400"/>
            <a:ext cx="1371600" cy="1828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0400" y="1447800"/>
            <a:ext cx="55626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Meditar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 es mas que leer; significa considerar; reflexionar</a:t>
            </a:r>
          </a:p>
          <a:p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 119:15-16, 47-48, 97</a:t>
            </a:r>
          </a:p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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Salmista dice que el 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medita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en la Palabra de Dios y </a:t>
            </a:r>
            <a:r>
              <a:rPr lang="es-MX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 deleita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en hacerlo!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743200"/>
            <a:ext cx="2808654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MEDITA</a:t>
            </a:r>
            <a:endParaRPr lang="en-US" sz="4800" b="1" cap="none" spc="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587</Words>
  <Application>Microsoft Office PowerPoint</Application>
  <PresentationFormat>On-screen Show (4:3)</PresentationFormat>
  <Paragraphs>114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McMurray</dc:creator>
  <cp:lastModifiedBy>13613319741</cp:lastModifiedBy>
  <cp:revision>154</cp:revision>
  <dcterms:created xsi:type="dcterms:W3CDTF">2012-09-13T21:58:41Z</dcterms:created>
  <dcterms:modified xsi:type="dcterms:W3CDTF">2022-01-06T01:41:14Z</dcterms:modified>
</cp:coreProperties>
</file>