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38DD-10FB-402D-BEA6-0A0A1CEDDCA5}" type="datetimeFigureOut">
              <a:rPr lang="es-NI" smtClean="0"/>
              <a:t>21/12/2021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BA9-5A13-4ECD-9806-DF8BB301353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699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38DD-10FB-402D-BEA6-0A0A1CEDDCA5}" type="datetimeFigureOut">
              <a:rPr lang="es-NI" smtClean="0"/>
              <a:t>21/12/2021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BA9-5A13-4ECD-9806-DF8BB301353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5214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38DD-10FB-402D-BEA6-0A0A1CEDDCA5}" type="datetimeFigureOut">
              <a:rPr lang="es-NI" smtClean="0"/>
              <a:t>21/12/2021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BA9-5A13-4ECD-9806-DF8BB301353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3589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38DD-10FB-402D-BEA6-0A0A1CEDDCA5}" type="datetimeFigureOut">
              <a:rPr lang="es-NI" smtClean="0"/>
              <a:t>21/12/2021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BA9-5A13-4ECD-9806-DF8BB301353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4413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38DD-10FB-402D-BEA6-0A0A1CEDDCA5}" type="datetimeFigureOut">
              <a:rPr lang="es-NI" smtClean="0"/>
              <a:t>21/12/2021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BA9-5A13-4ECD-9806-DF8BB301353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7903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38DD-10FB-402D-BEA6-0A0A1CEDDCA5}" type="datetimeFigureOut">
              <a:rPr lang="es-NI" smtClean="0"/>
              <a:t>21/12/2021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BA9-5A13-4ECD-9806-DF8BB301353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4030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38DD-10FB-402D-BEA6-0A0A1CEDDCA5}" type="datetimeFigureOut">
              <a:rPr lang="es-NI" smtClean="0"/>
              <a:t>21/12/2021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BA9-5A13-4ECD-9806-DF8BB301353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8931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38DD-10FB-402D-BEA6-0A0A1CEDDCA5}" type="datetimeFigureOut">
              <a:rPr lang="es-NI" smtClean="0"/>
              <a:t>21/12/2021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BA9-5A13-4ECD-9806-DF8BB301353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309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38DD-10FB-402D-BEA6-0A0A1CEDDCA5}" type="datetimeFigureOut">
              <a:rPr lang="es-NI" smtClean="0"/>
              <a:t>21/12/2021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BA9-5A13-4ECD-9806-DF8BB301353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2252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38DD-10FB-402D-BEA6-0A0A1CEDDCA5}" type="datetimeFigureOut">
              <a:rPr lang="es-NI" smtClean="0"/>
              <a:t>21/12/2021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BA9-5A13-4ECD-9806-DF8BB301353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857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38DD-10FB-402D-BEA6-0A0A1CEDDCA5}" type="datetimeFigureOut">
              <a:rPr lang="es-NI" smtClean="0"/>
              <a:t>21/12/2021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BA9-5A13-4ECD-9806-DF8BB301353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6292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138DD-10FB-402D-BEA6-0A0A1CEDDCA5}" type="datetimeFigureOut">
              <a:rPr lang="es-NI" smtClean="0"/>
              <a:t>21/12/2021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B9BA9-5A13-4ECD-9806-DF8BB301353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162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jército, batalla, fantasía, romano, roma, sega, total, guerra, guerrero,  Fondo de pantalla HD | Wallpaperbetter">
            <a:extLst>
              <a:ext uri="{FF2B5EF4-FFF2-40B4-BE49-F238E27FC236}">
                <a16:creationId xmlns:a16="http://schemas.microsoft.com/office/drawing/2014/main" id="{674D5F9F-17CD-456C-BC25-851593C54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871"/>
            <a:ext cx="9144000" cy="580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2D2A1968-6207-464E-B946-46957AD5B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548" y="1050871"/>
            <a:ext cx="5804452" cy="5807128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dijo: Prestad atención, todo Judá, habitantes de Jerusalén y tú, rey Josafat: así os dice el SEÑOR: "No temáis, ni os acobardéis delante de esta gran multitud,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porque la batalla no es vuestra, sino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anima a su pueblo para: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Que no teman.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No se acobarden.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Sino que confíen en Dios.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8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ella dijo: Halle tu sierva gracia ante tus ojos. Y la mujer se puso en camino,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comió y ya no estaba triste su semblante.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debemos tener miedo de recibir malas noticias.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Salmos.112:7-8.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No temerá recibir malas noticias;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su corazón está firme, confiado en el SEÑOR.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Su corazón está seguro, no temerá,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hasta que vea vencidos a sus adversarios.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11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¿A quién busca Usted?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¿En quién confía Usted?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Juan.16:33.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Estas cosas os he hablado para que en mí tengáis paz. En el mundo tenéis tribulación;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pero confiad, yo he vencido al mundo.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Confiemos siempre en Él Señor.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Josafat y el pueblo confiaron en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Fue a Dios, oro a Dios.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5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Josafat sabía que en Dios estaba la fortaleza.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dijo: Oh SEÑOR, Dios de nuestros padres, ¿no eres tú Dios en los cielos? ¿Y no gobiernas tú sobre todos los reinos de las naciones?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En tu mano hay poder y fortaleza y no hay quien pueda resistirte.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¿Quién puede resistir a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¿Quién puede estar de pie ante Dios?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71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Dios está la fortaleza nuestra.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Efesios.6:10.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lo demás,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fortaleceos en el Señor y en el poder de su fuerza.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¿En quién está su fortaleza?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El apóstol Pablo su fortaleza fue Cristo.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Timoteo.4:16-18.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En mi primera defensa nadie estuvo a mi lado,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que todos me abandonaron; que no se les tenga en cuenta.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48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V.17.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Pero el Señor estuvo conmigo y me fortaleció,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fin de que por mí se cumpliera cabalmente la proclamación del mensaje  y que todos los gentiles oyeran. Y fui librado de la boca del león.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V.18.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El Señor me librará de toda obra mala y me traerá a salvo a su reino celestial.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El sea la gloria por los siglos de los siglos. Amén.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76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poder de Dios se manifestó en echar a los habitantes de la tierra de Canaán.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Cronicas.20:7-8.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¿No fuiste tú, oh Dios nuestro, el que echaste a los habitantes de esta tierra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delante de tu pueblo Israel, y la diste para siempre a la descendencia de tu amigo Abraham?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V.8.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han habitado en ella,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allí te han edificado un santuario a tu nombre, diciendo: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5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es tanto arriba como en la tierra.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Deuteronomio.4:39.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reconoce hoy y reflexiona en tu corazón,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que el SEÑOR es Dios arriba en los cielos y abajo en la tierra;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hay otro.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controla todo tanto en la tierra como en el cielo.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Josafat apela a la promesa que Dios había hecho al pueblo.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Cronicas.20:9.</a:t>
            </a:r>
          </a:p>
        </p:txBody>
      </p:sp>
    </p:spTree>
    <p:extLst>
      <p:ext uri="{BB962C8B-B14F-4D97-AF65-F5344CB8AC3E}">
        <p14:creationId xmlns:p14="http://schemas.microsoft.com/office/powerpoint/2010/main" val="1043545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"Si viene mal sobre nosotros, espada, juicio, pestilencia o hambre,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nos presentaremos delante de esta casa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delante de ti (porque tu nombre está en esta casa),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 clamaremos a ti en nuestra angustia, y tú oirás y nos salvarás."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les había prometido ayudarles.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Jeremias.33:3.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"Clama a mí, y yo te responderé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te revelaré cosas grandes e inaccesibles, que tú no conoces."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74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Salmos.50:15.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e invócame en el día de la angustia;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yo te libraré,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tú me honrarás.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Salmos.91:15.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Me invocará, y le responderé;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yo estaré con él en la angustia; lo rescataré y lo honraré;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Isaias.55:6-7.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Buscad al SEÑOR mientras puede ser hallado,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llamadle en tanto que está cerca.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V.7.</a:t>
            </a:r>
            <a:endParaRPr lang="es-NI" b="1" u="sng" dirty="0">
              <a:solidFill>
                <a:schemeClr val="bg1"/>
              </a:solidFill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9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Abandone el impío su camino, y el hombre inicuo sus pensamientos,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vuélvase al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tendrá de él compasión, al Dios nuestro,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que será amplio en perdonar.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Josafat apela a la promesa que Dios le había hecho a su pueblo.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Él sabe que Dios no puede mentir.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Tito.1:2.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 la esperanza de vida eterna, la cual Dios,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que no miente,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prometió desde los tiempos eternos,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60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330EC7-4FAA-41CE-BD34-D8F83DF55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51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1" y="1048511"/>
            <a:ext cx="5724939" cy="5809488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los hijos de Moab Y Amón iban a la guerra contra Josafat.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Cronicas.20:1-2.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aconteció después de esto, que los hijos de Moab y los hijos de Amón, y con ellos algunos de los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meunitas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vinieron a pelear contra Josafat.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Iban a pelear contra Josafat y el pueblo de Israel.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V.2.</a:t>
            </a:r>
            <a:endParaRPr lang="es-NI" b="1" u="sng" dirty="0">
              <a:solidFill>
                <a:schemeClr val="bg1"/>
              </a:solidFill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4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lo que promete lo cumple.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Josue.21:45.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No faltó ni una palabra de las buenas promesas que el SEÑOR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había hecho a la casa de Israel;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todas se cumplieron.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Expone el problema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Cronicas.20:10-11.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ahora, he aquí, los hijos de Amón y de Moab y del monte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Seir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, a quienes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no permitiste que Israel invadiera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cuando salió de la tierra de Egipto (por lo cual se apartaron de ellos y no los destruyeron),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5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V.11.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mira cómo nos pagan,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viniendo a echarnos de tu posesión, la que nos diste en heredad.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Lamentablemente la gente no ha cambiado en nada.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gente es mal agradecida por más favores que Usted le haga algún día le van a pagar mal.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La gente con el tiempo se olvida de los favores que Usted le hace y después hasta se vuelve enemigo de ellos.</a:t>
            </a:r>
          </a:p>
        </p:txBody>
      </p:sp>
    </p:spTree>
    <p:extLst>
      <p:ext uri="{BB962C8B-B14F-4D97-AF65-F5344CB8AC3E}">
        <p14:creationId xmlns:p14="http://schemas.microsoft.com/office/powerpoint/2010/main" val="2597257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¿Cuántos de nosotros somos así con Dios?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Usted me puede responder </a:t>
            </a:r>
            <a:r>
              <a:rPr lang="es-NI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YO NO,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NI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YO NO.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examinémonos y vera que sí.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Hebreos.12:28.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lo cual, puesto que recibimos un reino que es inconmovible,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demostremos gratitud,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mediante la cual ofrezcamos a Dios un servicio aceptable con temor y reverencia;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93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servicio estamos ofreciendo a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Eso demostrara si Usted es realmente agradecido con Dios o 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Pide a Dios su justicia.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Cronicas.20:12.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Oh Dios nuestro, ¿no los juzgarás?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Porque no tenemos fuerza alguna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delante de esta gran multitud que viene contra nosotros,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y no sabemos qué hacer;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pero nuestros ojos están vueltos hacia ti.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es justo y Él va a juzgar a cada uno.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Corintios.5:10.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todos nosotros debemos comparecer ante el tribunal de Cristo, para que cada uno sea recompensado por sus hechos estando en el cuerpo,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de acuerdo con lo que hizo, sea bueno o sea malo.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nos vengara de nuestros enemigos.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Apocalipsis.6:10.</a:t>
            </a:r>
            <a:endParaRPr lang="es-NI" b="1" u="sng" dirty="0">
              <a:solidFill>
                <a:schemeClr val="bg1"/>
              </a:solidFill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76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clamaban a gran voz, diciendo: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¿Hasta cuándo, oh Señor santo y verdadero,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esperarás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para juzgar y vengar nuestra sangre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los que moran en la tierra?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justicia es de Dios, dejemos que Él actúe a su tiempo.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Romanos.2:5-6.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Mas por causa de tu terquedad y de tu corazón no arrepentido, estás acumulando ira para ti en el día de la ira y de la revelación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del justo juicio de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44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cual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PAGARA A CADA UNO CONFORME A SUS OBRAS: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Josafat sabía que sus fuerzas no le iban a ayudar en nada.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podía contra ese ejercito que se le venía encima.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Cronicas.20:12.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Porque no tenemos fuerza alguna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delante de esta gran multitud que viene contra nosotros,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85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fuerza del hombre no sirve sino esta Dios con Él.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Proverbios.21:31.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prepara al caballo para el día de la batalla,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pero la victoria es del SEÑOR.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¿De qué le sirvió a Goliat toda su armadura?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puede salvar con muchos o pocos.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poder no depende de la fuerza del ser humano.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 Samuel.14:6.</a:t>
            </a:r>
            <a:endParaRPr lang="es-NI" b="1" u="sng" dirty="0">
              <a:solidFill>
                <a:schemeClr val="bg1"/>
              </a:solidFill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68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Jonatán dijo al joven que llevaba su armadura: Ven y pasemos a la guarnición de estos incircuncisos;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quizá el SEÑOR obrará por nosotros,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pues el SEÑOR no está limitado a salvar con muchos o con pocos.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Salmos.20:7.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Algunos confían en carros,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otros en caballos;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mas nosotros en el nombre del SEÑOR nuestro Dios confiaremos.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Salmos.33:16-21.</a:t>
            </a:r>
            <a:endParaRPr lang="es-NI" b="1" u="sng" dirty="0">
              <a:solidFill>
                <a:schemeClr val="bg1"/>
              </a:solidFill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94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El rey no se salva por gran ejército;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es librado el valiente por la mucha fuerza.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V.17.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Falsa esperanza de victoria es el caballo,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con su mucha fuerza puede librar.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V.18.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He aquí, los ojos del SEÑOR están sobre los que le temen,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sobre los que esperan en su misericordia,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V.19.</a:t>
            </a:r>
            <a:endParaRPr lang="es-NI" b="1" u="sng" dirty="0">
              <a:solidFill>
                <a:schemeClr val="bg1"/>
              </a:solidFill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23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707DBA4-9F86-4E3F-9820-564299AA8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078" y="1048511"/>
            <a:ext cx="5618922" cy="5809488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Entonces vinieron algunos y dieron aviso a Josafat,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diciendo: Viene contra ti una gran multitud de más allá del mar, de Aram y, he aquí, están en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Hazezon-tamar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, es decir, En-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gadi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Josafat tuvo miedo.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 Josafat tuvo miedo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se dispuso a buscar al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proclamó ayuno en todo Judá.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miedo es parte del ser humano.</a:t>
            </a:r>
          </a:p>
        </p:txBody>
      </p:sp>
    </p:spTree>
    <p:extLst>
      <p:ext uri="{BB962C8B-B14F-4D97-AF65-F5344CB8AC3E}">
        <p14:creationId xmlns:p14="http://schemas.microsoft.com/office/powerpoint/2010/main" val="134639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para librar su alma de la muerte,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conservarlos con vida en tiempos de hambre.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V.20.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Nuestra alma espera al SEÑOR;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es nuestra ayuda y nuestro escudo;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V.21.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en El se regocija nuestro corazón,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porque en su santo nombre hemos confiado.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V.22.  </a:t>
            </a:r>
          </a:p>
        </p:txBody>
      </p:sp>
    </p:spTree>
    <p:extLst>
      <p:ext uri="{BB962C8B-B14F-4D97-AF65-F5344CB8AC3E}">
        <p14:creationId xmlns:p14="http://schemas.microsoft.com/office/powerpoint/2010/main" val="355562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6" y="1"/>
            <a:ext cx="7447721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 sobre nosotros tu misericordia, oh SEÑOR,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según hemos esperado en ti.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sabían que hacer.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Cronicas.20:12.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 no sabemos qué hacer;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Lamentablemente muchas veces cuando vienen los problemas no sabemos qué hacer.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tomamos decisiones equivocadas.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Judas quitándose la vida.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decisión iba a tomar el carcelero?</a:t>
            </a:r>
          </a:p>
        </p:txBody>
      </p:sp>
    </p:spTree>
    <p:extLst>
      <p:ext uri="{BB962C8B-B14F-4D97-AF65-F5344CB8AC3E}">
        <p14:creationId xmlns:p14="http://schemas.microsoft.com/office/powerpoint/2010/main" val="3905153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iba a quitar la vida.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Hechos.16:27.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despertar el carcelero y ver abiertas todas las puertas de la cárcel,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sacó su espada y se iba a matar,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creyendo que los prisioneros se habían escapado.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¿Cuántas personas sean quitado la vida?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una deuda.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un amor.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un fracaso.</a:t>
            </a:r>
          </a:p>
        </p:txBody>
      </p:sp>
    </p:spTree>
    <p:extLst>
      <p:ext uri="{BB962C8B-B14F-4D97-AF65-F5344CB8AC3E}">
        <p14:creationId xmlns:p14="http://schemas.microsoft.com/office/powerpoint/2010/main" val="3840778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tomemos decisiones sin primero buscar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Cronicas.20:12.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pero nuestros ojos están vueltos hacia ti.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buscaron a Dios, aun cuando no sabían que decisión tomar.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¿A quién busca Usted?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cumple su promesa.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dejarse hallar Él les respondió en su angustia.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Cronicas.20:14-15.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9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Entonces el Espíritu del SEÑOR vino en medio de la asamblea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sobre Jahaziel, hijo de Zacarías, hijo de Benaía, hijo de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Jeiel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, hijo de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Matanías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, levita de los hijos de Asaf,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V.15.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dijo: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Prestad atención,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todo Judá, habitantes de Jerusalén y tú, rey Josafat: así os dice el SEÑOR: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"No temáis,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ni os acobardéis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delante de esta gran multitud,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porque la batalla no es vuestra, sino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29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Ahora ellos debían de estar: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Atento.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No tener temor.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No acobardarse.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qué?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la batalla, la pelea no era de ellos sino de Dios.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Tocar al pueblo de Dios, es tocarlo a Él, es meterse con Él.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Deuteronomio.3:22.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"No les temáis,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el SEÑOR vuestro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Dios es el que pelea por vosotros."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5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Cronicas.32:8.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Con él está sólo un brazo de carne,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pero con nosotros está el SEÑOR nuestro Dios para ayudarnos y pelear nuestras batallas.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el pueblo confió en las palabras de Ezequías, rey de Judá.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 Senaquerib estaba solo su fuerza su ejército.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Mas con el pueblo de Dios estaba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¿Y si Dios con nosotros?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5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Romanos.8:31.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Entonces, ¿qué diremos a esto?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Si Dios está por nosotros, ¿quién estará contra nosotros?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¿Quién puede hacerle frente a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¿Somos más fuerte que Él?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 Corintios.10:22.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¿O provocaremos a celos al Señor?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¿Somos, acaso, más fuertes que El?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Quienes provocaron a Dios nunca salieron bien.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1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les manda a que desciendan mañana.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Cronicas.20:16.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"Descended mañana contra ellos.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He aquí ellos subirán por la cuesta de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Sis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, y los hallaréis en el extremo del valle, frente al desierto de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Jeruel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Tal vez esto nos parezca fácil.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no lo era, porque podría estar la duda.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ellos tenían que obedecer a Dios.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7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no iban a pelear.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Cronicas.20:17.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"No necesitáis pelear en esta batalla;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apostaos y estad quietos, y ved la salvación del SEÑOR con vosotros, oh Judá y Jerusalén." No temáis ni os acobardéis; salid mañana al encuentro de ellos porque el SEÑOR está con vosotros.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estaba con ellos.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¿No es la misma promesa que Jesús nos ha hecho?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0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70FF27-14B6-437A-A067-98FA76416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51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017" y="1048511"/>
            <a:ext cx="5989983" cy="580948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normal que se sienta miedo en momentos difíciles y complicados que se nos presentan en la vida.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ese miedo impulso a Josafat a buscar a Dios.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No a alejarse ni a acobardarse, sino a buscar a Dios.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Nosotros siempre debemos de buscar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por eso se reunieron todos para buscar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Cronicas.20:4.</a:t>
            </a:r>
            <a:endParaRPr lang="es-NI" b="1" u="sng" dirty="0">
              <a:solidFill>
                <a:schemeClr val="bg1"/>
              </a:solidFill>
              <a:highlight>
                <a:srgbClr val="FF00FF"/>
              </a:highlight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2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Mateo.28:20.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enseñándoles a guardar todo lo que os he mandado; y he aquí,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yo estoy con vosotros todos los días, hasta el fin del mundo.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 acobardarnos?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Dios está con nosotros.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nunca nos va a dejar.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Hebreos.13:5-6.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 vuestro carácter sin avaricia, contentos con lo que tenéis, porque El mismo ha dicho: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NUNCA TE DEJARE NI TE DESAMPARARE,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4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manera que decimos confiadamente: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EL SEÑOR ES EL QUE ME AYUDA;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TEMERE. ¿QUE PODRA HACERME EL HOMBRE?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estará con nosotros hasta el fin del mundo.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nos da la victoria.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Corintios.2:14.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Pero gracias a Dios, que en Cristo siempre nos lleva en triunfo,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que por medio de nosotros manifiesta en todo lugar la fragancia de su conocimiento.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8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 Corintios.15:57.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pero a Dios gracias, que nos da la victoria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medio de nuestro Señor Jesucristo.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adoraron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Cronicas.20:18.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Josafat se inclinó rostro en tierra, y todo Judá y los habitantes de Jerusalén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se postraron delante del SEÑOR, adorando al SEÑOR.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muy interesante que ellos adoraron a Dios ante te obtener la victoria.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9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es fe.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Marcos.11:24.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os digo que todas las cosas por las que oréis y pidáis,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creed que ya las habéis recibido, y os serán concedidas.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orar y creer confiar que Dios nos va a responder eso hizo el pueblo.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Adoro porque creyó en la palabra de que Dios les había revelado en ese momento.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¿Pide Usted con fe?</a:t>
            </a:r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2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Santiago.1:6-8.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Pero que pida con fe,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 dudar; porque el que duda es semejante a la ola del mar, impulsada por el viento y echada de una parte a otra.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V.7.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No piense,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pues, ese hombre, que recibirá cosa alguna del Señor,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V.8.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siendo hombre de doble ánimo,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inestable en todos sus caminos.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1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ellos daban por hecho la victoria por eso adoraban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hicieron lo que Dios les mando.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Levantarse de mañana. V.16.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Cronicas.20:20.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Se levantaron muy de mañana y salieron al desierto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Tecoa; y cuando salían, Josafat se puso en pie y dijo: Oídme, Judá y habitantes de Jerusalén, confiad en el SEÑOR vuestro Dios, y estaréis seguros. Confiad en sus profetas y triunfaréis.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3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que Dios pueda cumplir sus promesas, tenemos que hacer como Dios nos manda.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como nosotros queremos o nos parezca.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tuvieron que levantarse de mañana como Dios les ordeno, les mando.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cumplido su promesa.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no iban a pelear, Dios iba a pelear por ellos.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empezaron a cantar a Dios, Dios comenzó a cumplir su promesa puso emboscada.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71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comenzó a cumplir su promesa.</a:t>
            </a:r>
            <a:endParaRPr lang="es-ES" b="1" u="sng" dirty="0">
              <a:solidFill>
                <a:schemeClr val="bg1"/>
              </a:solidFill>
              <a:highlight>
                <a:srgbClr val="FF00FF"/>
              </a:highlight>
              <a:latin typeface="Maiandra GD" panose="020E0502030308020204" pitchFamily="34" charset="0"/>
            </a:endParaRP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Cronicas.20:22.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Y cuando comenzaron a entonar cánticos y alabanzas,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el SEÑOR puso emboscadas contra los hijos de Amón,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Moab y del monte Seir, que habían venido contra Judá, y fueron derrotados.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cumplió su promesa.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Cronicas.20:24.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Judá llegó a la atalaya del desierto, miraron hacia la multitud,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y he aquí, sólo había cadáveres tendidos por tierra, ninguno había escapado.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4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les dio la victoria tal y como se las había prometido.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Regresaron triunfante.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Cronicas.20:27.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los hombres de Judá y de Jerusalén regresaron, con Josafat al frente de ellos,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regresando a Jerusalén con alegría,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porque el SEÑOR les había hecho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regocijarse sobre sus enemigos.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Confiemos siempre en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Él, es la lucha Él ganara siempre.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82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CONCLUSION: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pueblo de Israel estaba en un momento difícil de su vida.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les venía una gran batalla.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Buscaron a Dios y Dios les dio la victoria sobre sus enemigos.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Busquemos siempre a Dios.</a:t>
            </a:r>
          </a:p>
          <a:p>
            <a:r>
              <a:rPr lang="es-ES" b="1">
                <a:solidFill>
                  <a:schemeClr val="bg1"/>
                </a:solidFill>
                <a:latin typeface="Maiandra GD" panose="020E0502030308020204" pitchFamily="34" charset="0"/>
              </a:rPr>
              <a:t>Entreguemos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nuestros problemas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sabrá resolverlo, no nos afanemos.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Busquémosle siempre de corazón, seamos fieles a Él.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83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Y se reunió Judá para buscar ayuda del SEÑOR;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aun de todas las ciudades de Judá vinieron para buscar al SEÑOR.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buscaron la ayuda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ayuno era una de las claves para alcanzar la salvación experimentada por Judá.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fue un ayuno que se hizo pregonar a todo Judá y en el cual toda la nación participó.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ayuno no es un medio para manipular la voluntad de Dios, sino simplemente la expresión de una necesidad interior. </a:t>
            </a:r>
          </a:p>
        </p:txBody>
      </p:sp>
    </p:spTree>
    <p:extLst>
      <p:ext uri="{BB962C8B-B14F-4D97-AF65-F5344CB8AC3E}">
        <p14:creationId xmlns:p14="http://schemas.microsoft.com/office/powerpoint/2010/main" val="2545218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359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9A022DE-3C42-454A-A7EA-B414F353F028}"/>
              </a:ext>
            </a:extLst>
          </p:cNvPr>
          <p:cNvSpPr/>
          <p:nvPr/>
        </p:nvSpPr>
        <p:spPr>
          <a:xfrm>
            <a:off x="0" y="5777948"/>
            <a:ext cx="9144000" cy="10800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35F2699-05F7-4D0A-A29C-45DD16473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5775589"/>
          </a:xfrm>
          <a:prstGeom prst="rect">
            <a:avLst/>
          </a:prstGeom>
        </p:spPr>
      </p:pic>
      <p:sp>
        <p:nvSpPr>
          <p:cNvPr id="10" name="Bocadillo nube: nube 9">
            <a:extLst>
              <a:ext uri="{FF2B5EF4-FFF2-40B4-BE49-F238E27FC236}">
                <a16:creationId xmlns:a16="http://schemas.microsoft.com/office/drawing/2014/main" id="{31CC1AB6-11A1-4E02-B404-606D565E58DE}"/>
              </a:ext>
            </a:extLst>
          </p:cNvPr>
          <p:cNvSpPr/>
          <p:nvPr/>
        </p:nvSpPr>
        <p:spPr>
          <a:xfrm>
            <a:off x="4572001" y="-2359"/>
            <a:ext cx="4572000" cy="3527437"/>
          </a:xfrm>
          <a:prstGeom prst="cloudCallout">
            <a:avLst>
              <a:gd name="adj1" fmla="val -62348"/>
              <a:gd name="adj2" fmla="val 5385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latin typeface="Maiandra GD" panose="020E0502030308020204" pitchFamily="34" charset="0"/>
              </a:rPr>
              <a:t>POR SU FINA ATENCION.</a:t>
            </a:r>
            <a:endParaRPr lang="es-NI" sz="40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E1C6BD2-C5A2-4480-A903-AEB61AFB1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51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583" y="1048511"/>
            <a:ext cx="5592417" cy="5809488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Una evidencia de la urgencia con que oramos en circunstancias difíciles.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 Samuel.7:6.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se reunieron en Mizpa, y sacaron agua y la derramaron delante del SEÑOR,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ayunaron aquel día y dijeron allí: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Hemos pecado contra el SEÑOR. Y Samuel juzgó a los hijos de Israel en Mizpa.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esa fue la promesa que Dios le hizo al pueblo que si le buscaban de corazón Él se iba a dejar hallar.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Jeremias.29:13-14.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9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"Me buscaréis y me encontraréis,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cuando me busquéis de todo corazón.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V.14.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"Me dejaré hallar de vosotros"--declara el SEÑOR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-- "y restauraré vuestro bienestar y os reuniré de todas las naciones y de todos los lugares adonde os expulsé"--declara el SEÑOR--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"y os traeré de nuevo al lugar de donde os envié al destierro."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importaba el lugar donde ellos estuvieran.</a:t>
            </a:r>
          </a:p>
        </p:txBody>
      </p:sp>
    </p:spTree>
    <p:extLst>
      <p:ext uri="{BB962C8B-B14F-4D97-AF65-F5344CB8AC3E}">
        <p14:creationId xmlns:p14="http://schemas.microsoft.com/office/powerpoint/2010/main" val="192802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buscaban a Dios Él se iba a dejar encontrar por ellos.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Josafat busco a Dios en oración.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II Cronicas.20:5.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Entonces Josafat se puso en pie en la asamblea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Judá y de Jerusalén, en la casa del SEÑOR, delante del atrio nuevo,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siempre llevar todo en oración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debemos afanarnos.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Filipenses.4:6.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40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114287-E4A9-4436-B871-3E5E036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1"/>
            <a:ext cx="9144000" cy="58094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60F9F1-521A-498C-9CCE-9BE0A85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08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LA BATALLA NO ES NUESTRA.</a:t>
            </a:r>
            <a:b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II CRONICAS.20:15.</a:t>
            </a:r>
            <a:endParaRPr lang="es-NI" b="1" u="sng" dirty="0">
              <a:highlight>
                <a:srgbClr val="00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0354-BA74-48A6-AFD8-B0C05A34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1048511"/>
            <a:ext cx="5579165" cy="5809488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Por nada estéis afanosos;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antes bien, en todo, mediante oración y súplica con acción de gracias, sean dadas a conocer vuestras peticiones delante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 Pedro.5:7.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echando toda vuestra ansiedad sobre El,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El tiene cuidado de vosotros.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Vayamos a Dios en cualquier dificultad que tengamos.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 Samuel.1:18.</a:t>
            </a:r>
            <a:endParaRPr lang="es-NI" b="1" u="sng" dirty="0">
              <a:solidFill>
                <a:schemeClr val="bg1"/>
              </a:solidFill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4165</Words>
  <Application>Microsoft Office PowerPoint</Application>
  <PresentationFormat>Presentación en pantalla (4:3)</PresentationFormat>
  <Paragraphs>333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Maiandra GD</vt:lpstr>
      <vt:lpstr>Tema de Office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LA BATALLA NO ES NUESTRA. II CRONICAS.20:15.</vt:lpstr>
      <vt:lpstr>CONCLUSION: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BATALLA NO ES NUESTRA. II CRONICAS.20:15.</dc:title>
  <dc:creator>Mario Moreno</dc:creator>
  <cp:lastModifiedBy>Mario Moreno</cp:lastModifiedBy>
  <cp:revision>12</cp:revision>
  <dcterms:created xsi:type="dcterms:W3CDTF">2021-12-20T01:46:19Z</dcterms:created>
  <dcterms:modified xsi:type="dcterms:W3CDTF">2021-12-21T17:14:37Z</dcterms:modified>
</cp:coreProperties>
</file>