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0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0011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1697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40737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2605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8132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190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6021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1516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3324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315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35061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D581F-981A-4D86-85F0-A6A175A04122}" type="datetimeFigureOut">
              <a:rPr lang="es-NI" smtClean="0"/>
              <a:t>22/12/2021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BD025-CF8C-4B63-9809-14F783367E8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9557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INTRODUCCIÓN:</a:t>
            </a:r>
          </a:p>
          <a:p>
            <a:r>
              <a:rPr lang="es-NI" b="1" dirty="0">
                <a:latin typeface="Maiandra GD" panose="020E0502030308020204" pitchFamily="34" charset="0"/>
              </a:rPr>
              <a:t>Lamentablemente a muchos les gusta tener la actitud de Diótrefes en la iglesia.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III Juan.9-10.</a:t>
            </a:r>
          </a:p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Escribí algo a la iglesia, pero Diótrefes,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a quien le gusta ser el primero entre ellos,</a:t>
            </a:r>
            <a:r>
              <a:rPr lang="es-ES" b="1" dirty="0">
                <a:latin typeface="Maiandra GD" panose="020E0502030308020204" pitchFamily="34" charset="0"/>
              </a:rPr>
              <a:t> no acepta lo que decimos.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Diótrefes un discípulo que se enalteció por encima de los demás, aun por la autoridad de los apóstoles.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24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Empiezan humildes, cuando ya empiezan a dirigir, servir la cena del Señor a predicar empiezan a envanecer por su vanagloria.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Así empiezan los Diótrefes en la iglesia y después es difícil que pueden dejar esa actitud de Diótrefes.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permita que Satanás lo engañe con la vanagloria de la vida, el envanecimiento, la altivez, la arrogancia.</a:t>
            </a:r>
          </a:p>
        </p:txBody>
      </p:sp>
    </p:spTree>
    <p:extLst>
      <p:ext uri="{BB962C8B-B14F-4D97-AF65-F5344CB8AC3E}">
        <p14:creationId xmlns:p14="http://schemas.microsoft.com/office/powerpoint/2010/main" val="189838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POR NO COMPRENDER LAS ESCRITURAS.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Lamentablemente el ignorar, el no entender, comprender las escrituras es un factor muy grande para que se levanten Diótrefes en la iglesia.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Mateo.22:29.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Jesús respondió y les dijo: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Estáis equivocados por no comprender las Escrituras</a:t>
            </a:r>
            <a:r>
              <a:rPr lang="es-ES" b="1" dirty="0">
                <a:latin typeface="Maiandra GD" panose="020E0502030308020204" pitchFamily="34" charset="0"/>
              </a:rPr>
              <a:t> ni el poder de Dios. </a:t>
            </a:r>
            <a:endParaRPr lang="es-NI" b="1" dirty="0">
              <a:latin typeface="Maiandra GD" panose="020E0502030308020204" pitchFamily="34" charset="0"/>
            </a:endParaRP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85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Cuando ignoramos no entendemos las escrituras eso permite que se levanten Diótrefes en la iglesia.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no comprendemos que el mayor, el grande en el reino la iglesia es el que sirve, no al que le sirven.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Marcos.9:35.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Sentándose, llamó a los doce y les dijo*: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Si alguno desea ser el primero,</a:t>
            </a:r>
            <a:r>
              <a:rPr lang="es-ES" b="1" dirty="0">
                <a:latin typeface="Maiandra GD" panose="020E0502030308020204" pitchFamily="34" charset="0"/>
              </a:rPr>
              <a:t> será el último de todos y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el servidor de todos.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Cuando entendamos las escrituras que el grande en el reino la iglesia es Él que sirve no se van a levantar Diótrefes.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no vamos a tener la idea que se nos sirve y levantarnos por encima de los demás.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grande es el siervo.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al que le sirven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Mateo.20:26-28.</a:t>
            </a:r>
          </a:p>
        </p:txBody>
      </p:sp>
    </p:spTree>
    <p:extLst>
      <p:ext uri="{BB962C8B-B14F-4D97-AF65-F5344CB8AC3E}">
        <p14:creationId xmlns:p14="http://schemas.microsoft.com/office/powerpoint/2010/main" val="15506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No ha de ser así entre vosotros, sino que el que quiera entre vosotros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llegar a ser grande, será vuestro servidor,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el que quiera entre vosotros ser el primero, </a:t>
            </a:r>
            <a:r>
              <a:rPr lang="es-ES" b="1" u="sng" dirty="0">
                <a:solidFill>
                  <a:schemeClr val="bg1"/>
                </a:solidFill>
                <a:highlight>
                  <a:srgbClr val="008080"/>
                </a:highlight>
                <a:latin typeface="Maiandra GD" panose="020E0502030308020204" pitchFamily="34" charset="0"/>
              </a:rPr>
              <a:t>será vuestro siervo;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Así como nuestro Señor Jesucristo.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V.28.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66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así como el Hijo del Hombre no vino para ser servido,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sino para servir y para dar su vida en rescate por muchos.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verdadera grandeza se mide en términos de servicio, y el mismo Jesús ofreció el más alto ejemplo de servicio al venir a la tierra a servir y no ser servido.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mayor es el que sirve a los demás.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Lucas.22:26-27.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6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Pero no es así con vosotros; antes,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el mayor entre vosotros hágase como el menor,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y el que dirige como el que sirve.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Porque, ¿cuál es mayor, el que se sienta a la mesa, o el que sirve? ¿No lo es el que se sienta a la mesa?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Sin embargo, entre vosotros yo soy como el que sirve.</a:t>
            </a:r>
            <a:r>
              <a:rPr lang="es-ES" b="1" dirty="0">
                <a:latin typeface="Maiandra GD" panose="020E0502030308020204" pitchFamily="34" charset="0"/>
              </a:rPr>
              <a:t>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Jesús redefine el significado de la grandeza, revirtiendo los valores del mundo. </a:t>
            </a:r>
          </a:p>
        </p:txBody>
      </p:sp>
    </p:spTree>
    <p:extLst>
      <p:ext uri="{BB962C8B-B14F-4D97-AF65-F5344CB8AC3E}">
        <p14:creationId xmlns:p14="http://schemas.microsoft.com/office/powerpoint/2010/main" val="150246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La verdadera grandeza se mide en términos de servicio sin pensar en recompensa.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Jesús refuerza el principio que acaba de proclamar con su ejemplo como el que sirve.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Si entendiéramos las escrituras nunca se levantarían Diótrefes en la iglesia.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siempre veríamos a nuestros hermanos superiores a nosotros mismos.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Filipenses.2:3.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16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Nada hagáis por egoísmo o por vanagloria,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sino que con actitud humilde cada uno de vosotros considere al otro como más importante que a sí mismo,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¿Considera Usted a sus hermanos como mayor que Usted?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¿Si no?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 no?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Cuidado está ignorando las escrituras.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41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Satanás se va a aprovechar de esa ignorancia y lo va hacer pecar.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Dios aborrece, odia la altivez.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Proverbios.8:13.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temor del SEÑOR es aborrecer el mal.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El orgullo, la arrogancia,</a:t>
            </a:r>
            <a:r>
              <a:rPr lang="es-ES" b="1" dirty="0">
                <a:latin typeface="Maiandra GD" panose="020E0502030308020204" pitchFamily="34" charset="0"/>
              </a:rPr>
              <a:t> el mal camino y la boca perversa,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yo aborrezco.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Cuidado se le están subiendo los humos a la cabeza y ve a los demás por encima del hombro.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2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Le gusta: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1. Tener el primer lugar.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2. No acepta la autoridad de los apóstoles.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V.10.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 esta razón, si voy,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llamaré la atención a las obras que hace,</a:t>
            </a:r>
            <a:r>
              <a:rPr lang="es-ES" b="1" dirty="0">
                <a:latin typeface="Maiandra GD" panose="020E0502030308020204" pitchFamily="34" charset="0"/>
              </a:rPr>
              <a:t> acusándonos injustamente con palabras maliciosas; y no satisfecho con esto, él mismo no recibe a los hermanos, se lo prohíbe a los que quieren hacerlo y los expulsa de la iglesia.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7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LA DEPENDENCIA DE QUE OTROS NOS MANDEN.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Otros de los factores que hace que se levanten Diótrefes en la iglesia.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Es que el ser humano no quiere tomar iniciativa propia, siempre está esperando que otros le manden.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Ser gobernados por otros, así como el pueblo de Israel.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Quería rey como las demás naciones.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Samuel.8:19-20.</a:t>
            </a:r>
          </a:p>
        </p:txBody>
      </p:sp>
    </p:spTree>
    <p:extLst>
      <p:ext uri="{BB962C8B-B14F-4D97-AF65-F5344CB8AC3E}">
        <p14:creationId xmlns:p14="http://schemas.microsoft.com/office/powerpoint/2010/main" val="356850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No obstante, el pueblo rehusó oír la voz de Samuel, y dijeron: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No, sino que habrá rey sobre nosotros,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V.20.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 fin de que seamos como todas las naciones, para que nuestro rey nos juzgue, salga delante de nosotros y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dirija nuestras batallas.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 el pueblo quería rey, desea un rey?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2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Para que les dirigiera, les mandara.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Lamentablemente muchos hermanos no tienen iniciativa propia.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 eso buscan quien les mande.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Se ha copiado el modelo de las otras religiones.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Donde el papa manda.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Donde el pastor manda.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 la misma manera se levantan predicadores.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7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Que quieren mandar.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¿Pero con que autoridad hacen estas cosas?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¿Quién les dio esa autoridad?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Mateo.21:23.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Cuando llegó Jesús al templo, los principales sacerdotes y los ancianos del pueblo se le acercaron mientras enseñaba, diciendo: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¿Con qué autoridad haces estas cosas, y quién te dio esta autoridad?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9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Todos entendemos que para hacer algo tenemos que tener autoridad.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Hay autoridad del cielo.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autoridad en la tierra.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único que tiene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TODA AUTORIDAD</a:t>
            </a:r>
            <a:r>
              <a:rPr lang="es-ES" b="1" dirty="0">
                <a:latin typeface="Maiandra GD" panose="020E0502030308020204" pitchFamily="34" charset="0"/>
              </a:rPr>
              <a:t> tanto en el cielo como en la tierra es Jesucristo.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Mateo.28:18.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acercándose Jesús, les habló, diciendo: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Toda autoridad me ha sido dada en el cielo y en la tierra.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19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Ni Él predicador</a:t>
            </a:r>
            <a:r>
              <a:rPr lang="es-ES" b="1">
                <a:latin typeface="Maiandra GD" panose="020E0502030308020204" pitchFamily="34" charset="0"/>
              </a:rPr>
              <a:t>, ni ningún </a:t>
            </a:r>
            <a:r>
              <a:rPr lang="es-ES" b="1" dirty="0">
                <a:latin typeface="Maiandra GD" panose="020E0502030308020204" pitchFamily="34" charset="0"/>
              </a:rPr>
              <a:t>hermano tiene autoridad más que la que Cristo le da.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la que Cristo nos da es que seamos siervos, esclavos.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Todos somos miembros del cuerpo de Cristo, la iglesia.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Nadie es más que nadie.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Todos funcionamos en el cuerpo la iglesia.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Todas las funciones del cuerpo son importantes.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Efesios.4:16.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23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de quien todo el cuerpo (estando bien ajustado y unido por la cohesión que las coyunturas proveen),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conforme al funcionamiento adecuado de cada miembro, produce el crecimiento del cuerpo para su propia edificación en amor.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Todos los miembros trabajan para la edificación del cuerpo.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Todos los miembros debemos funcionar.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9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Corintios.14:26.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¿Qué hay que hacer, pues, hermanos?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Cuando os reunís,</a:t>
            </a:r>
            <a:r>
              <a:rPr lang="es-ES" b="1" dirty="0">
                <a:latin typeface="Maiandra GD" panose="020E0502030308020204" pitchFamily="34" charset="0"/>
              </a:rPr>
              <a:t> cada cual aporte salmo, enseñanza, revelación, lenguas o interpretación.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Que todo se haga para edificación.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Todos los dones eran para el buen funcionamiento en la adoración a Dios.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El cantar himnos no era más importante que la enseñanza.</a:t>
            </a:r>
          </a:p>
        </p:txBody>
      </p:sp>
    </p:spTree>
    <p:extLst>
      <p:ext uri="{BB962C8B-B14F-4D97-AF65-F5344CB8AC3E}">
        <p14:creationId xmlns:p14="http://schemas.microsoft.com/office/powerpoint/2010/main" val="15625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La enseñanza no era más importante que la lengua o la interpretación.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Todos eran importantes y cada uno debía aportar para la edificación.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para vanagloriarse sobre los demás.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Lamentablemente se levanta Diótrefes por la misma negligencia de los miembros, porque están esperando que alguien les mande.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76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Por ejemplo el que da los anuncios.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Dice: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hermano o la hermana fulano está enfermo o enferma para que sepan y podamos ir a visitar al hermano o la hermana.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¿Pero cuantos tomamos la iniciativa propia y vamos?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Lamentablemente nadie.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qué?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dirty="0">
                <a:highlight>
                  <a:srgbClr val="00FFFF"/>
                </a:highlight>
                <a:latin typeface="Maiandra GD" panose="020E0502030308020204" pitchFamily="34" charset="0"/>
              </a:rPr>
              <a:t>¿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La actitud del Diótrefista es: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1. Acusador injusto.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2. No recibe a otros.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3. Y prohíbe a otros.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Lamentablemente hay muchos en diferentes partes del mundo con estas actitudes.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la pregunta es: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 se levantan Diótrefes en la iglesia?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Sea a puesto a pensar y meditar en esto.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60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Porque estamos esperando que el predicador nos diga hermano Usted va ir o fulano me acompaña para ir.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así con todos los otros mandamientos que Dios nos ordena.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Otro ejemplo hay que limpiar el local.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¿Quién toma la iniciativa propia de decir yo lo voy hacer? 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9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Pocos o nadie.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 pero si el predicador nos dice fulano Usted va ser la limpieza el domingo, entonces allí si lo hacemos.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de esa manera el predicador va tomando un lugar que Dios no le manda, el de mandar y después ya se cree que El, es El que manda en la iglesia.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¿Con que autoridad lo hace?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¿Quién le dio esa autoridad?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1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61392"/>
            <a:ext cx="9143999" cy="599660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391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CONCLUSION: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861392"/>
            <a:ext cx="5261112" cy="599660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El Diotrefimos es algo que siempre está latente en las iglesias y hay que tener mucho cuidado para que no se levante Diótrefes en la iglesia.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No seamos cómplices en que se levanten Diótrefes en la iglesia del Señor.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El único que tiene toda la autoridad en el cielo y la tierra es Jesucristo nadie más.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Nosotros todos somos solo siervo en el reino de Dios la iglesia.</a:t>
            </a:r>
          </a:p>
        </p:txBody>
      </p:sp>
    </p:spTree>
    <p:extLst>
      <p:ext uri="{BB962C8B-B14F-4D97-AF65-F5344CB8AC3E}">
        <p14:creationId xmlns:p14="http://schemas.microsoft.com/office/powerpoint/2010/main" val="252369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14400"/>
            <a:ext cx="9143999" cy="594359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07165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CONCLUSIÓN: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914400"/>
            <a:ext cx="5261112" cy="5943599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No deje que Satanás lo engañe y se levante como Diótrefes en la iglesia.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 se levantan Diótrefes en la iglesia?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1. La Vanagloria Del Hombre.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2. Por Ignorar Las Escrituras.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3. Por La Dependencia Que Otros Nos Mande.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Alejémonos de esta tentación de caer en ser Diótrefes.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Seamos fieles a Dios.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20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9" cy="6857999"/>
          </a:xfrm>
          <a:prstGeom prst="rect">
            <a:avLst/>
          </a:prstGeom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1BF1DFBC-543B-482F-AA1D-7D4A25E448F0}"/>
              </a:ext>
            </a:extLst>
          </p:cNvPr>
          <p:cNvSpPr/>
          <p:nvPr/>
        </p:nvSpPr>
        <p:spPr>
          <a:xfrm>
            <a:off x="0" y="5791200"/>
            <a:ext cx="9144000" cy="1066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latin typeface="Maiandra GD" panose="020E0502030308020204" pitchFamily="34" charset="0"/>
              </a:rPr>
              <a:t>DIOS NOS BENDIGA A TODOS.</a:t>
            </a:r>
            <a:endParaRPr lang="es-NI" sz="4800" b="1" dirty="0">
              <a:latin typeface="Maiandra GD" panose="020E0502030308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D23BF5D-9FF2-424D-B0A9-50ED968CAA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1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¿Que hace que un hermano llegue a levantarse sobre otros?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¿Cómo que Él fuera su dueño?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que lamentablemente hermanos se sometan a un hombre más que a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ser Diótrefes es pecado delante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tenemos que alejarnos de este pecado que está latente siempre en nuestra vida y la iglesia.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1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POR LA VANAGLORIA.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Uno de los factores que influye mucho para que se levanten Diótrefes en la iglesia es la vanagloria humana.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Desde el principio el deseo de poder lleva al ser humano a ir encontra de Dios.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Esto lo sabe Satanás y se ha aprovechado de esto.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Para tentarle y hacerlo caer.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Genesis.3:5.</a:t>
            </a:r>
          </a:p>
        </p:txBody>
      </p:sp>
    </p:spTree>
    <p:extLst>
      <p:ext uri="{BB962C8B-B14F-4D97-AF65-F5344CB8AC3E}">
        <p14:creationId xmlns:p14="http://schemas.microsoft.com/office/powerpoint/2010/main" val="318712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Pues Dios sabe que el día que de él comáis, serán abiertos vuestros ojos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y seréis como Dios,</a:t>
            </a:r>
            <a:r>
              <a:rPr lang="es-ES" b="1" dirty="0">
                <a:latin typeface="Maiandra GD" panose="020E0502030308020204" pitchFamily="34" charset="0"/>
              </a:rPr>
              <a:t> conociendo el bien y el mal.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trampa que uso Satanás.</a:t>
            </a:r>
          </a:p>
          <a:p>
            <a:pPr algn="ctr"/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“Seréis como Dios”.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Con esta frase Satanás engaño a Eva.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Y Eva vio eso en el fruto que Dios le había dicho que no comiera.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Genesis.3:6.</a:t>
            </a:r>
          </a:p>
        </p:txBody>
      </p:sp>
    </p:spTree>
    <p:extLst>
      <p:ext uri="{BB962C8B-B14F-4D97-AF65-F5344CB8AC3E}">
        <p14:creationId xmlns:p14="http://schemas.microsoft.com/office/powerpoint/2010/main" val="7846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Cuando la mujer vio que el árbol era bueno para comer, y que era agradable a los ojos, y que el árbol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era deseable para alcanzar sabiduría,</a:t>
            </a:r>
            <a:r>
              <a:rPr lang="es-ES" b="1" dirty="0">
                <a:latin typeface="Maiandra GD" panose="020E0502030308020204" pitchFamily="34" charset="0"/>
              </a:rPr>
              <a:t> tomó de su fruto y comió; y dio también a su marido que estaba con ella, y él comió.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Este mismo argumento usa Satanás con toda la humanidad.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vanagloria de la vida.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Juan.2:16.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6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Porque todo lo que hay en el mundo, la pasión de la carne, la pasión de los ojos y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la arrogancia de la vida,</a:t>
            </a:r>
            <a:r>
              <a:rPr lang="es-ES" b="1" dirty="0">
                <a:latin typeface="Maiandra GD" panose="020E0502030308020204" pitchFamily="34" charset="0"/>
              </a:rPr>
              <a:t> no proviene del Padre, sino del mundo.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Esa misma tentación uso con nuestro Señor Jesucristo.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Mateo.4:8-9.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Otra vez el diablo le llevó* a un monte muy alto, y le mostró*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todos los reinos del mundo y la gloria de ellos,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V.9.  </a:t>
            </a:r>
          </a:p>
        </p:txBody>
      </p:sp>
    </p:spTree>
    <p:extLst>
      <p:ext uri="{BB962C8B-B14F-4D97-AF65-F5344CB8AC3E}">
        <p14:creationId xmlns:p14="http://schemas.microsoft.com/office/powerpoint/2010/main" val="7526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F7DCDC9-C87F-44A3-ACE1-249632581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9143999" cy="553243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6A4906F-296F-4CA4-90AA-3E022585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¿PORQUE SE LEVANTAN DIOTREFES EN LA IGLESIA?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80D782-DEE8-4B76-B422-62EF3A92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888" y="1325562"/>
            <a:ext cx="5261112" cy="5532437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y le dijo: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Todo esto te daré,</a:t>
            </a:r>
            <a:r>
              <a:rPr lang="es-ES" b="1" dirty="0">
                <a:latin typeface="Maiandra GD" panose="020E0502030308020204" pitchFamily="34" charset="0"/>
              </a:rPr>
              <a:t> si postrándote me adoras. </a:t>
            </a:r>
          </a:p>
          <a:p>
            <a:r>
              <a:rPr lang="es-NI" b="1" dirty="0">
                <a:latin typeface="Maiandra GD" panose="020E0502030308020204" pitchFamily="34" charset="0"/>
              </a:rPr>
              <a:t>Es lo que advirtió el apóstol Pablo al joven Timoteo.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Timoteo.3:6.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no un recién convertido, no sea que se envanezca</a:t>
            </a:r>
            <a:r>
              <a:rPr lang="es-ES" b="1" dirty="0">
                <a:latin typeface="Maiandra GD" panose="020E0502030308020204" pitchFamily="34" charset="0"/>
              </a:rPr>
              <a:t> y caiga en la condenación en que cayó el diablo.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envanecimiento, lamentablemente muchos hermanos caen en este pecado.</a:t>
            </a:r>
            <a:endParaRPr lang="es-NI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2404</Words>
  <Application>Microsoft Office PowerPoint</Application>
  <PresentationFormat>Presentación en pantalla (4:3)</PresentationFormat>
  <Paragraphs>200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Maiandra GD</vt:lpstr>
      <vt:lpstr>Tema de Office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¿PORQUE SE LEVANTAN DIOTREFES EN LA IGLESIA?</vt:lpstr>
      <vt:lpstr>CONCLUSION:</vt:lpstr>
      <vt:lpstr>CONCLUSIÓN: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¿PORQUE SE LEVANTAN DIOTREFES EN LA IGLESIA?</dc:title>
  <dc:creator>Mario Moreno</dc:creator>
  <cp:lastModifiedBy>Mario Moreno</cp:lastModifiedBy>
  <cp:revision>13</cp:revision>
  <dcterms:created xsi:type="dcterms:W3CDTF">2021-12-21T17:19:43Z</dcterms:created>
  <dcterms:modified xsi:type="dcterms:W3CDTF">2021-12-22T17:01:14Z</dcterms:modified>
</cp:coreProperties>
</file>