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69" r:id="rId5"/>
    <p:sldId id="268" r:id="rId6"/>
    <p:sldId id="281" r:id="rId7"/>
    <p:sldId id="280" r:id="rId8"/>
    <p:sldId id="279" r:id="rId9"/>
    <p:sldId id="278" r:id="rId10"/>
    <p:sldId id="277" r:id="rId11"/>
    <p:sldId id="276" r:id="rId12"/>
    <p:sldId id="287" r:id="rId13"/>
    <p:sldId id="275" r:id="rId14"/>
    <p:sldId id="271" r:id="rId15"/>
    <p:sldId id="273" r:id="rId16"/>
    <p:sldId id="274" r:id="rId17"/>
    <p:sldId id="286" r:id="rId18"/>
    <p:sldId id="285" r:id="rId19"/>
    <p:sldId id="284" r:id="rId20"/>
    <p:sldId id="283" r:id="rId21"/>
    <p:sldId id="282" r:id="rId22"/>
    <p:sldId id="272" r:id="rId23"/>
    <p:sldId id="288" r:id="rId24"/>
    <p:sldId id="298" r:id="rId25"/>
    <p:sldId id="297" r:id="rId26"/>
    <p:sldId id="296" r:id="rId27"/>
    <p:sldId id="295" r:id="rId28"/>
    <p:sldId id="294" r:id="rId29"/>
    <p:sldId id="293" r:id="rId30"/>
    <p:sldId id="292" r:id="rId31"/>
    <p:sldId id="291" r:id="rId32"/>
    <p:sldId id="290" r:id="rId33"/>
    <p:sldId id="289" r:id="rId34"/>
    <p:sldId id="300" r:id="rId35"/>
    <p:sldId id="299" r:id="rId36"/>
    <p:sldId id="301" r:id="rId37"/>
    <p:sldId id="302" r:id="rId38"/>
    <p:sldId id="305" r:id="rId39"/>
    <p:sldId id="304" r:id="rId40"/>
    <p:sldId id="267" r:id="rId41"/>
    <p:sldId id="303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7827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71437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927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30238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4840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9014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2434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6965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23895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61997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1300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5B467-4A57-48EB-81CF-69A3F777B975}" type="datetimeFigureOut">
              <a:rPr lang="es-NI" smtClean="0"/>
              <a:t>10/3/2022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3699-0779-40C6-9EE4-2E5F91D327DE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0702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DERRIBANDO ESPECULACIONES.</a:t>
            </a:r>
            <a:b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</a:br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II CORINTIO.10:4-5.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INTRODUCCIÓN:</a:t>
            </a:r>
          </a:p>
          <a:p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porque las armas de nuestra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contienda no son carnales, sino poderosas en Dios para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la destrucción de fortalezas;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V.5.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destruyendo especulaciones y todo razonamiento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altivo que se levanta contra el conocimiento de Dios, y poniendo todo pensamiento en cautiverio a la obediencia de Cristo, 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4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Galatas.4:16.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¿Me he vuelto, por tanto, vuestro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enemigo al deciros la verdad?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Imitemos al apóstol Pablo, que aunque los Gálatas se fueran a enojar y tomarlo como enemigo, Él les hizo ver la verdad.</a:t>
            </a:r>
          </a:p>
          <a:p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Muchos hermanos no quieren entrar en controversia, y hablan de amor, y amor.</a:t>
            </a:r>
          </a:p>
        </p:txBody>
      </p:sp>
    </p:spTree>
    <p:extLst>
      <p:ext uri="{BB962C8B-B14F-4D97-AF65-F5344CB8AC3E}">
        <p14:creationId xmlns:p14="http://schemas.microsoft.com/office/powerpoint/2010/main" val="169711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Pero el amor verdadero hace ver el error y por eso va a entrar a controversia.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Pablo discutía.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Hechos.17:17-18.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Así que discutía en la sinagoga con los judíos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y con los gentiles temerosos de Dios, y diariamente en la plaza con los que estuvieran presentes.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Discutía- Defendía.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V.18.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10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 fontScale="92500" lnSpcReduction="10000"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También disputaban con él algunos de los filósofos epicúreos y estoicos.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Y algunos decían: ¿Qué quiere decir este palabrero? Y otros: Parece ser un predicador de divinidades extrañas--porque les predicaba a Jesús y la resurrección.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Hechos.17:2-3.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Y Pablo, según su costumbre,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fue a ellos y por tres días de reposo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discutió con ellos basándose en las Escrituras,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Pablo su costumbre era discutir no sobre opiniones, sino basado en las escrituras.</a:t>
            </a:r>
          </a:p>
        </p:txBody>
      </p:sp>
    </p:spTree>
    <p:extLst>
      <p:ext uri="{BB962C8B-B14F-4D97-AF65-F5344CB8AC3E}">
        <p14:creationId xmlns:p14="http://schemas.microsoft.com/office/powerpoint/2010/main" val="3610968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V.3.</a:t>
            </a:r>
          </a:p>
          <a:p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explicando y presentando evidencia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de que era necesario que el Cristo padeciera y resucitara de entre los muertos, y diciendo: Este Jesús, a quien yo os anuncio, es el Cristo.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Disputaban- Discutían, presentando evidencia atravez de las escrituras.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Pablo donde iba discutía- Guerreaba.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Hechos.18:4.</a:t>
            </a:r>
          </a:p>
        </p:txBody>
      </p:sp>
    </p:spTree>
    <p:extLst>
      <p:ext uri="{BB962C8B-B14F-4D97-AF65-F5344CB8AC3E}">
        <p14:creationId xmlns:p14="http://schemas.microsoft.com/office/powerpoint/2010/main" val="213334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 discutía en la sinagoga todos los días de reposo,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y trataba de persuadir a judíos y a griegos.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Hechos.18:19.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Llegaron a Éfeso y los dejó allí. Y entrando él a la sinagoga, </a:t>
            </a:r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discutía con los judíos.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Vemos al Apóstol Pablo discutir con los judíos, donde Él iba estaba siempre discutiendo.</a:t>
            </a:r>
          </a:p>
        </p:txBody>
      </p:sp>
    </p:spTree>
    <p:extLst>
      <p:ext uri="{BB962C8B-B14F-4D97-AF65-F5344CB8AC3E}">
        <p14:creationId xmlns:p14="http://schemas.microsoft.com/office/powerpoint/2010/main" val="26776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Hechos.19:8.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Entró Pablo en la sinagoga, y por tres meses continuó hablando denodadamente,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discutiendo y persuadiéndoles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acerca del reino de Dios.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Siempre lo vemos discutiendo.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Hechos.19:9.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Pero cuando algunos se endurecieron y se volvieron desobedientes hablando mal del Camino ante la multitud, Pablo se apartó de ellos llevándose a los discípulos,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y discutía diariamente en la escuela de Tirano.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68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Él apóstol Pablo discutía diariamente.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Hechos.9:28-29.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Y estaba con ellos moviéndose libremente en Jerusalén,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hablando con valor en el nombre del Señor.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V.29.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También hablaba y discutía con los judíos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helenistas; mas éstos intentaban matarlo.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Discutía con valor, determinación.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23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Hechos.15:2.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Como Pablo y Bernabé tuvieran gran disensión y debate con ellos,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los hermanos determinaron que Pablo y Bernabé, y algunos otros de ellos subieran a Jerusalén a los apóstoles y a los ancianos para tratar esta cuestión.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Tuvieron gran discusión, no fue una conversación corta, sino una larga discusión, fuerte.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1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En las escrituras encontramos muchos términos militares que nos hacen ver que tenemos una guerra que no es carnal sino espiritual.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Y que tenemos que batallar, estar listo para luchar esta guerra.</a:t>
            </a:r>
          </a:p>
          <a:p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Judas nos advierte que tenemos que contender ardientemente.</a:t>
            </a:r>
          </a:p>
          <a:p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La palabra contender- epagonizomai (</a:t>
            </a:r>
            <a:r>
              <a:rPr lang="el-GR" b="1" dirty="0">
                <a:solidFill>
                  <a:schemeClr val="bg1"/>
                </a:solidFill>
                <a:latin typeface="Maiandra GD" panose="020E0502030308020204" pitchFamily="34" charset="0"/>
              </a:rPr>
              <a:t>ἐπαγωνίζομαι, </a:t>
            </a:r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G1864), significa contender acerca de una cosa, como combatiente (epi, sobre o acerca de, intensivo; agon, contención, combate) Vine.</a:t>
            </a:r>
          </a:p>
          <a:p>
            <a:pPr algn="ctr"/>
            <a:r>
              <a:rPr lang="es-NI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Judas.3.</a:t>
            </a:r>
          </a:p>
          <a:p>
            <a:pPr algn="ctr"/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2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Amados, por el gran empeño que tenía en escribiros acerca de nuestra común salvación, he sentido la necesidad de escribiros </a:t>
            </a:r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exhortándoos a contender ardientemente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por la fe que de una vez para siempre fue entregada a los santos.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Tenemos que estar listo para combatir y derribar todo argumento, pensamiento que se levanta contra Cristo.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93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INTRODUCCIÓN: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El apóstol Pablo nos hace ver que nuestras armas no son carnales.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Porque nuestra espada es la palabra de Dios.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Efesios.6:17.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Tomad también el YELMO DE LA SALVACION,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y la espada del Espíritu que es la palabra de Dios.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Esta espada que hace mucho daño, porque es de doble filo.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Hebreos.4:12.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0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El apóstol Pablo le exhorta al joven Timoteo que sufriera como buen soldado.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II Timoteo.2:3-4.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Sufre penalidades conmigo,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como buen soldado de Cristo Jesús.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V.4.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Ningún soldado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en servicio activo se enreda en los negocios de la vida diaria, a fin de poder agradar al que lo reclutó como soldado. 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779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Somos soldados de Jesucristo para luchar por el evangelio.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Por eso Pablo le dijo pelea la buena batalla.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 Timoteo.6:12.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Pelea la buena batalla de la fe;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echa mano de la vida eterna a la cual fuiste llamado, y de la que hiciste buena profesión en presencia de muchos testigos.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Debemos luchar por el evangelio.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13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Filipenses.1:27.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Solamente comportaos de una manera digna del evangelio de Cristo, de modo que ya sea que vaya a veros, o que permanezca ausente, pueda oír que vosotros estáis firmes en un mismo espíritu,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luchando unánimes por la fe del evangelio;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Pablo le dice a Timoteo que pelee.</a:t>
            </a:r>
          </a:p>
          <a:p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811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 Timoteo.1:18.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Esta comisión te confío, hijo Timoteo, conforme a las profecías que antes se hicieron en cuanto a ti, a fin de que por ellas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pelees la buena batalla,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Epafrodido era compañero de milicia del apóstol Pablo.</a:t>
            </a:r>
          </a:p>
          <a:p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La palabra milicia- </a:t>
            </a:r>
            <a:r>
              <a:rPr lang="es-NI" b="1" dirty="0" err="1">
                <a:solidFill>
                  <a:schemeClr val="bg1"/>
                </a:solidFill>
                <a:latin typeface="Maiandra GD" panose="020E0502030308020204" pitchFamily="34" charset="0"/>
              </a:rPr>
              <a:t>strateia</a:t>
            </a:r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 (</a:t>
            </a:r>
            <a:r>
              <a:rPr lang="el-GR" b="1" dirty="0">
                <a:solidFill>
                  <a:schemeClr val="bg1"/>
                </a:solidFill>
                <a:latin typeface="Maiandra GD" panose="020E0502030308020204" pitchFamily="34" charset="0"/>
              </a:rPr>
              <a:t>στρατεία, </a:t>
            </a:r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G4752), primariamente hueste o ejército, vino a denotar guerra.</a:t>
            </a:r>
          </a:p>
        </p:txBody>
      </p:sp>
    </p:spTree>
    <p:extLst>
      <p:ext uri="{BB962C8B-B14F-4D97-AF65-F5344CB8AC3E}">
        <p14:creationId xmlns:p14="http://schemas.microsoft.com/office/powerpoint/2010/main" val="400929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Filipenses.2:25.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Pero creí necesario enviaros a Epafrodito, mi hermano,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colaborador y compañero de milicia,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quien también es vuestro mensajero y servidor para mis necesidades;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Era su compañero de guerra, de lucha.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Debemos de luchar, tapar la boca de los falsos maestros.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Tito.1:10-11.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7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Porque hay muchos rebeldes,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habladores vanos y engañadores, especialmente los de la circuncisión,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V.11.</a:t>
            </a:r>
          </a:p>
          <a:p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a quienes es preciso tapar la boca,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porque están trastornando familias enteras, enseñando, por ganancias deshonestas, cosas que no deben.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¿Cómo vamos a tapar la boca de estos falsos?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3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 fontScale="92500"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Desde luego con las escrituras, corrigiendo tiernamente.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II Timoteo.2:24-25.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Y el siervo del Señor no debe ser rencilloso,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sino amable para con todos, apto para enseñar, sufrido,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V.25.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corrigiendo tiernamente a los que se oponen,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por si acaso Dios les da el arrepentimiento que conduce al pleno conocimiento de la verdad, </a:t>
            </a:r>
          </a:p>
        </p:txBody>
      </p:sp>
    </p:spTree>
    <p:extLst>
      <p:ext uri="{BB962C8B-B14F-4D97-AF65-F5344CB8AC3E}">
        <p14:creationId xmlns:p14="http://schemas.microsoft.com/office/powerpoint/2010/main" val="239098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No podemos quedarnos callado cuando alguien está enseñando la falsedad.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Tenemos que luchar,  lamentablemente hoy en día estamos viviendo un cristianismo muy pasivo, muy permisivo.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Muchos están diciendo la Biblia no es para contender, pero esto no es cierto, la Biblia nos hace ver que debemos luchar, contender.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926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Muchos están diciendo yo respeto su creencia.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Usted con su creencia, Yo con la mía.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Pero esto es cobardía hermano.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Tenemos que luchar, pelear, combatir, defender la verdad de Dios.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Jesús no vino para traer paz.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La verdad siempre tendrá enemigos.</a:t>
            </a:r>
          </a:p>
          <a:p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4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Mateo.10:34-36.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o penséis que vine a traer paz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a la tierra; no vine a traer paz, sino espada.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V.35.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Porque vine a PONER AL HOMBRE CONTRA SU PADRE,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A LA HIJA CONTRA SU MADRE, Y A LA NUERA CONTRA SU SUEGRA;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V.36. 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y LOS ENEMIGOS DEL HOMBRE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serán LOS DE SU MISMA CASA.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1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INTRODUCCIÓN: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Porque la palabra de Dios es viva y eficaz, y más cortante que cualquier espada de dos filos; penetra hasta la división del alma y del espíritu, de las coyunturas y los tuétanos, </a:t>
            </a:r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y es poderosa para discernir los pensamientos y las intenciones del corazón.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Esta es nuestra arma.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¿Para qué?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Para derribar- Destruir.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7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Cuando defendamos la verdad tendremos enemigos, aun en nuestra propia familia.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Defendamos la verdad, luchemos por la verdad.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Así como Él apóstol Pablo lo hizo.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II Timoteo.4:7.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He peleado la buena batalla,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he terminado la carrera, he guardado la fe. 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77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Él había peleado, guerreado y de esa manera había terminado su carrera, ahora le quedaba recibir el premio.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II Timoteo.4:8.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en el futuro me está reservada la corona de justicia que el Señor,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el Juez justo, me entregará en aquel día; y no sólo a mí, sino también a todos los que aman su venida.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¿Estamos luchando? 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6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Sino luchamos, combatimos por el evangelio, seremos cobarde y Dios no nos ha dado espíritu de cobardía.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II Timoteo.1:7.</a:t>
            </a:r>
          </a:p>
          <a:p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Porque no nos ha dado Dios espíritu de cobardía,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sino de poder, de amor y de dominio propio.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Seamos como Él profeta Miqueas.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Miqueas.3:8.</a:t>
            </a:r>
          </a:p>
        </p:txBody>
      </p:sp>
    </p:spTree>
    <p:extLst>
      <p:ext uri="{BB962C8B-B14F-4D97-AF65-F5344CB8AC3E}">
        <p14:creationId xmlns:p14="http://schemas.microsoft.com/office/powerpoint/2010/main" val="1698425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Yo, en cambio, estoy lleno de poder, del Espíritu del SEÑOR,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y de juicio y de valor, para dar a conocer a Jacob su rebelión, y a Israel su pecado.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Miqueas tenía un espíritu de poder de valor para dar a conocer el pecado al pueblo de Israel.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No olvidemos que los cobardes no entraran al cielo.</a:t>
            </a:r>
          </a:p>
          <a:p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Apocalipsis.21:8.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Pero los cobardes,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incrédulos, abominables, asesinos, inmorales, hechiceros, idólatras y todos los mentirosos tendrán su herencia en el lago que arde con fuego y azufre, que es la muerte segunda.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Ningún cobarde entrara al reino de Dios, al cielo celestial.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Sino que ira al castigo eterno.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38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¿Cuántos tenemos el valor, la valentía de Estaban?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Hechos.7:54-55.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Al oír esto, </a:t>
            </a:r>
            <a:r>
              <a:rPr lang="es-ES" b="1" u="sng" dirty="0">
                <a:solidFill>
                  <a:schemeClr val="bg1"/>
                </a:solidFill>
                <a:highlight>
                  <a:srgbClr val="0000FF"/>
                </a:highlight>
                <a:latin typeface="Maiandra GD" panose="020E0502030308020204" pitchFamily="34" charset="0"/>
              </a:rPr>
              <a:t>se sintieron profundamente ofendidos,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y crujían los dientes contra él.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V.55.  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FF0000"/>
                </a:highlight>
                <a:latin typeface="Maiandra GD" panose="020E0502030308020204" pitchFamily="34" charset="0"/>
              </a:rPr>
              <a:t>Pero Esteban, lleno del Espíritu Santo,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fijos los ojos en el cielo, vio la gloria de Dios y a Jesús de pie a la diestra de Dios;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73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¿Cuántos nos hubiéramos quedados callados en este momento?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Pero Esteban siguió enseñando la verdad aunque esto le costó la vida.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Hechos.7:56-60.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y dijo: He aquí, veo los cielos abiertos, </a:t>
            </a:r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y al Hijo del Hombre de pie a la diestra de Dios.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V.57.  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97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Entonces ellos gritaron a gran voz, y tapándose los oídos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arremetieron a una contra él.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Esteban bien se pudo haber quedado callado.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V.58.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Y echándolo fuera de la ciudad, comenzaron a apedrearle;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y los testigos pusieron sus mantos a los pies de un joven llamado Saulo.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V.59.</a:t>
            </a:r>
            <a:endParaRPr lang="es-NI" b="1" u="sng" dirty="0">
              <a:highlight>
                <a:srgbClr val="00FFFF"/>
              </a:highligh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9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Y mientras apedreaban a Esteban,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él invocaba al Señor  y decía: Señor Jesús, recibe mi espíritu.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V.60. 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Y cayendo de rodillas, clamó en alta voz: </a:t>
            </a:r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Señor, no les tomes en cuenta este pecado. Habiendo dicho esto, durmió.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¿Tenemos nosotros esta determinación?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242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NI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¿O nos acobardamos?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Y ya no defendemos la verdad de Dios.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No debemos de ser pasivos, sino tener valor y determinación.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Mateo.11:12.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Y desde los días de Juan el Bautista hasta ahora, </a:t>
            </a:r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el reino de los cielos sufre violencia, y los violentos lo conquistan por la fuerza.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68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INTRODUCCIÓN: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Su propósito es lograr la destrucción de fortalezas (todo lo que se oponga a la voluntad de Dios).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Aquí Pablo se refiere específicamente a la batalla en la mente, librada contra las ideas y actitudes arrogantes (que él denomina argumentos)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Contra toda altivez (orgullo) opuesta al verdadero conocimiento de Dios.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325561"/>
            <a:ext cx="9144000" cy="553243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CONCLUSIÓN: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325562"/>
            <a:ext cx="5009324" cy="5532435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Hermanos tenemos que luchar por la verdad, defenderla con determinación y valor.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No sigamos siendo pasivos, luchemos siempre.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Combatamos por la fe del evangelio.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Dios va a premiar a los valientes.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Los cobardes irán al castigo eterno.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80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"/>
            <a:ext cx="9144000" cy="6857996"/>
          </a:xfrm>
          <a:prstGeom prst="rect">
            <a:avLst/>
          </a:prstGeom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FF654EA-6CB9-415E-BAD7-48E31B30C13D}"/>
              </a:ext>
            </a:extLst>
          </p:cNvPr>
          <p:cNvSpPr/>
          <p:nvPr/>
        </p:nvSpPr>
        <p:spPr>
          <a:xfrm>
            <a:off x="0" y="5791201"/>
            <a:ext cx="9144000" cy="1066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aiandra GD" panose="020E0502030308020204" pitchFamily="34" charset="0"/>
              </a:rPr>
              <a:t>DIOS NOS BENDIGA A TODOS.</a:t>
            </a:r>
            <a:endParaRPr lang="es-NI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aiandra GD" panose="020E0502030308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482B5D4-5DCE-43D4-B52E-030A13E7B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5791197"/>
          </a:xfrm>
          <a:prstGeom prst="rect">
            <a:avLst/>
          </a:prstGeom>
        </p:spPr>
      </p:pic>
      <p:sp>
        <p:nvSpPr>
          <p:cNvPr id="9" name="Bocadillo nube: nube 8">
            <a:extLst>
              <a:ext uri="{FF2B5EF4-FFF2-40B4-BE49-F238E27FC236}">
                <a16:creationId xmlns:a16="http://schemas.microsoft.com/office/drawing/2014/main" id="{3A70CBA7-81E8-4EF6-9D33-DAF17DAAF0DB}"/>
              </a:ext>
            </a:extLst>
          </p:cNvPr>
          <p:cNvSpPr/>
          <p:nvPr/>
        </p:nvSpPr>
        <p:spPr>
          <a:xfrm>
            <a:off x="4572000" y="0"/>
            <a:ext cx="4571997" cy="3429000"/>
          </a:xfrm>
          <a:prstGeom prst="cloudCallout">
            <a:avLst>
              <a:gd name="adj1" fmla="val -57035"/>
              <a:gd name="adj2" fmla="val 5361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aiandra GD" panose="020E0502030308020204" pitchFamily="34" charset="0"/>
              </a:rPr>
              <a:t>POR SU FINA ATENCIÓN.</a:t>
            </a:r>
            <a:endParaRPr lang="es-NI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5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Tenemos que luchar para destruir todo pensamiento- Idea.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II Corintios.10:5.</a:t>
            </a:r>
          </a:p>
          <a:p>
            <a:r>
              <a:rPr lang="es-ES" b="1" u="sng" dirty="0">
                <a:solidFill>
                  <a:schemeClr val="bg1"/>
                </a:solidFill>
                <a:highlight>
                  <a:srgbClr val="000080"/>
                </a:highlight>
                <a:latin typeface="Maiandra GD" panose="020E0502030308020204" pitchFamily="34" charset="0"/>
              </a:rPr>
              <a:t>destruyendo especulaciones y todo razonamiento altivo que se levanta contra el conocimiento de Dios,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y poniendo todo pensamiento en cautiverio a la obediencia de Cristo,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Especulaciones- Argumentos, razonamientos.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23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Tenemos que destruir todo argumento con la espada, la palabra de Dios.</a:t>
            </a:r>
          </a:p>
          <a:p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Por eso es necesario que estemos dispuesto a defender la verdad.</a:t>
            </a:r>
          </a:p>
          <a:p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Al presentar defensa de la verdad con amor.</a:t>
            </a:r>
          </a:p>
          <a:p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No podemos quedarnos callado ante el error.</a:t>
            </a:r>
          </a:p>
          <a:p>
            <a:r>
              <a:rPr lang="es-NI" b="1" dirty="0">
                <a:solidFill>
                  <a:schemeClr val="bg1"/>
                </a:solidFill>
                <a:latin typeface="Maiandra GD" panose="020E0502030308020204" pitchFamily="34" charset="0"/>
              </a:rPr>
              <a:t>No podemos quedarnos sin corregir el error.</a:t>
            </a:r>
          </a:p>
          <a:p>
            <a:pPr algn="ctr"/>
            <a:r>
              <a:rPr lang="es-NI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I Pedro.3:15.</a:t>
            </a:r>
          </a:p>
        </p:txBody>
      </p:sp>
    </p:spTree>
    <p:extLst>
      <p:ext uri="{BB962C8B-B14F-4D97-AF65-F5344CB8AC3E}">
        <p14:creationId xmlns:p14="http://schemas.microsoft.com/office/powerpoint/2010/main" val="336679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sino santificad a Cristo como Señor en vuestros corazones, </a:t>
            </a:r>
            <a:r>
              <a:rPr lang="es-ES" b="1" u="sng" dirty="0">
                <a:solidFill>
                  <a:schemeClr val="bg1"/>
                </a:solidFill>
                <a:highlight>
                  <a:srgbClr val="008000"/>
                </a:highlight>
                <a:latin typeface="Maiandra GD" panose="020E0502030308020204" pitchFamily="34" charset="0"/>
              </a:rPr>
              <a:t>estando siempre preparados para presentar defensa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ante todo el que os demande razón de la esperanza que hay en vosotros, pero hacedlo con mansedumbre y reverencia;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Lamentablemente estamos viviendo un cristianismo pasivo, sin querernos meter en problemas.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No queremos defender la verdad. </a:t>
            </a:r>
          </a:p>
          <a:p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28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Priscila y Aquila corrigieron a Apolos.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Hechos.18:24-26.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Llegó entonces a Éfeso </a:t>
            </a:r>
            <a:r>
              <a:rPr lang="es-ES" b="1" u="sng" dirty="0">
                <a:solidFill>
                  <a:schemeClr val="bg1"/>
                </a:solidFill>
                <a:highlight>
                  <a:srgbClr val="800080"/>
                </a:highlight>
                <a:latin typeface="Maiandra GD" panose="020E0502030308020204" pitchFamily="34" charset="0"/>
              </a:rPr>
              <a:t>un judío que se llamaba Apolos,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natural de Alejandría, hombre elocuente, y que era poderoso en las Escrituras. </a:t>
            </a:r>
          </a:p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V.25.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Este había sido instruido en el camino del Señor, y siendo ferviente de espíritu, </a:t>
            </a:r>
            <a:r>
              <a:rPr lang="es-ES" b="1" u="sng" dirty="0">
                <a:highlight>
                  <a:srgbClr val="FFFF00"/>
                </a:highlight>
                <a:latin typeface="Maiandra GD" panose="020E0502030308020204" pitchFamily="34" charset="0"/>
              </a:rPr>
              <a:t>hablaba y enseñaba con exactitud las cosas referentes a Jesús,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aunque sólo conocía el bautismo de Juan. </a:t>
            </a:r>
          </a:p>
          <a:p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165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A5F8F43D-E5B0-42A3-B362-10B8B6000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033671"/>
            <a:ext cx="9144000" cy="5824325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099F846-CA74-48FA-A1CF-FC9E801F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3367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u="sng" dirty="0">
                <a:solidFill>
                  <a:schemeClr val="bg1"/>
                </a:solidFill>
                <a:latin typeface="Maiandra GD" panose="020E0502030308020204" pitchFamily="34" charset="0"/>
              </a:rPr>
              <a:t>DESTRUYENDO TODO PENSAMIENTO.</a:t>
            </a:r>
            <a:endParaRPr lang="es-NI" b="1" u="sng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2454638-8CCF-4031-9384-1F018A5D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" y="1033672"/>
            <a:ext cx="5009324" cy="5824326"/>
          </a:xfrm>
        </p:spPr>
        <p:txBody>
          <a:bodyPr>
            <a:normAutofit/>
          </a:bodyPr>
          <a:lstStyle/>
          <a:p>
            <a:pPr algn="ctr"/>
            <a:r>
              <a:rPr lang="es-ES" b="1" u="sng" dirty="0">
                <a:highlight>
                  <a:srgbClr val="00FFFF"/>
                </a:highlight>
                <a:latin typeface="Maiandra GD" panose="020E0502030308020204" pitchFamily="34" charset="0"/>
              </a:rPr>
              <a:t>V.26.</a:t>
            </a:r>
          </a:p>
          <a:p>
            <a:r>
              <a:rPr lang="es-ES" b="1" u="sng" dirty="0">
                <a:highlight>
                  <a:srgbClr val="00FF00"/>
                </a:highlight>
                <a:latin typeface="Maiandra GD" panose="020E0502030308020204" pitchFamily="34" charset="0"/>
              </a:rPr>
              <a:t>Y comenzó a hablar con denuedo en la sinagoga.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Pero cuando Priscila y Aquila lo oyeron, lo llevaron aparte </a:t>
            </a:r>
            <a:r>
              <a:rPr lang="es-ES" b="1" u="sng" dirty="0">
                <a:solidFill>
                  <a:schemeClr val="bg1"/>
                </a:solidFill>
                <a:highlight>
                  <a:srgbClr val="FF00FF"/>
                </a:highlight>
                <a:latin typeface="Maiandra GD" panose="020E0502030308020204" pitchFamily="34" charset="0"/>
              </a:rPr>
              <a:t>y le explicaron con mayor exactitud el camino de Dios.</a:t>
            </a:r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¿Lo estamos haciendo nosotros?</a:t>
            </a:r>
          </a:p>
          <a:p>
            <a:r>
              <a:rPr lang="es-ES" b="1" dirty="0">
                <a:solidFill>
                  <a:schemeClr val="bg1"/>
                </a:solidFill>
                <a:latin typeface="Maiandra GD" panose="020E0502030308020204" pitchFamily="34" charset="0"/>
              </a:rPr>
              <a:t>O no queremos corregir para no tener problemas ni echarnos de enemigos a los hermanos.</a:t>
            </a:r>
            <a:endParaRPr lang="es-NI" b="1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05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2593</Words>
  <Application>Microsoft Office PowerPoint</Application>
  <PresentationFormat>Presentación en pantalla (4:3)</PresentationFormat>
  <Paragraphs>221</Paragraphs>
  <Slides>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Maiandra GD</vt:lpstr>
      <vt:lpstr>Tema de Office</vt:lpstr>
      <vt:lpstr>DERRIBANDO ESPECULACIONES. II CORINTIO.10:4-5.</vt:lpstr>
      <vt:lpstr>INTRODUCCIÓN:</vt:lpstr>
      <vt:lpstr>INTRODUCCIÓN:</vt:lpstr>
      <vt:lpstr>INTRODUCCIÓN: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DESTRUYENDO TODO PENSAMIENTO.</vt:lpstr>
      <vt:lpstr>CONCLUSIÓN: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DERRIBANDO ESPECULACIONES. II CORINTIO.10:4-5.</dc:title>
  <dc:creator>Mario Moreno</dc:creator>
  <cp:lastModifiedBy>Mario Moreno</cp:lastModifiedBy>
  <cp:revision>11</cp:revision>
  <dcterms:created xsi:type="dcterms:W3CDTF">2022-03-08T17:49:05Z</dcterms:created>
  <dcterms:modified xsi:type="dcterms:W3CDTF">2022-03-11T00:43:34Z</dcterms:modified>
</cp:coreProperties>
</file>