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9" r:id="rId6"/>
    <p:sldId id="268" r:id="rId7"/>
    <p:sldId id="267" r:id="rId8"/>
    <p:sldId id="259" r:id="rId9"/>
    <p:sldId id="271" r:id="rId10"/>
    <p:sldId id="276" r:id="rId11"/>
    <p:sldId id="275" r:id="rId12"/>
    <p:sldId id="274" r:id="rId13"/>
    <p:sldId id="273" r:id="rId14"/>
    <p:sldId id="272" r:id="rId15"/>
    <p:sldId id="284" r:id="rId16"/>
    <p:sldId id="283" r:id="rId17"/>
    <p:sldId id="282" r:id="rId18"/>
    <p:sldId id="281" r:id="rId19"/>
    <p:sldId id="280" r:id="rId20"/>
    <p:sldId id="279" r:id="rId21"/>
    <p:sldId id="278" r:id="rId22"/>
    <p:sldId id="277" r:id="rId23"/>
    <p:sldId id="260" r:id="rId24"/>
    <p:sldId id="285" r:id="rId25"/>
    <p:sldId id="287" r:id="rId26"/>
    <p:sldId id="286" r:id="rId27"/>
    <p:sldId id="295" r:id="rId28"/>
    <p:sldId id="294" r:id="rId29"/>
    <p:sldId id="293" r:id="rId30"/>
    <p:sldId id="292" r:id="rId31"/>
    <p:sldId id="291" r:id="rId32"/>
    <p:sldId id="290" r:id="rId33"/>
    <p:sldId id="289" r:id="rId34"/>
    <p:sldId id="288" r:id="rId35"/>
    <p:sldId id="316" r:id="rId36"/>
    <p:sldId id="337" r:id="rId37"/>
    <p:sldId id="336" r:id="rId38"/>
    <p:sldId id="338" r:id="rId39"/>
    <p:sldId id="262" r:id="rId40"/>
    <p:sldId id="299" r:id="rId41"/>
    <p:sldId id="298" r:id="rId42"/>
    <p:sldId id="297" r:id="rId43"/>
    <p:sldId id="296" r:id="rId44"/>
    <p:sldId id="263" r:id="rId45"/>
    <p:sldId id="300" r:id="rId46"/>
    <p:sldId id="320" r:id="rId47"/>
    <p:sldId id="319" r:id="rId48"/>
    <p:sldId id="318" r:id="rId49"/>
    <p:sldId id="327" r:id="rId50"/>
    <p:sldId id="326" r:id="rId51"/>
    <p:sldId id="325" r:id="rId52"/>
    <p:sldId id="324" r:id="rId53"/>
    <p:sldId id="323" r:id="rId54"/>
    <p:sldId id="322" r:id="rId55"/>
    <p:sldId id="317" r:id="rId56"/>
    <p:sldId id="321" r:id="rId57"/>
    <p:sldId id="332" r:id="rId58"/>
    <p:sldId id="331" r:id="rId59"/>
    <p:sldId id="330" r:id="rId60"/>
    <p:sldId id="261" r:id="rId61"/>
    <p:sldId id="303" r:id="rId62"/>
    <p:sldId id="302" r:id="rId63"/>
    <p:sldId id="301" r:id="rId64"/>
    <p:sldId id="265" r:id="rId65"/>
    <p:sldId id="264" r:id="rId66"/>
    <p:sldId id="304" r:id="rId67"/>
    <p:sldId id="309" r:id="rId68"/>
    <p:sldId id="308" r:id="rId69"/>
    <p:sldId id="307" r:id="rId70"/>
    <p:sldId id="306" r:id="rId71"/>
    <p:sldId id="305" r:id="rId72"/>
    <p:sldId id="266" r:id="rId73"/>
    <p:sldId id="310" r:id="rId74"/>
    <p:sldId id="311" r:id="rId75"/>
    <p:sldId id="312" r:id="rId76"/>
    <p:sldId id="313" r:id="rId77"/>
    <p:sldId id="314" r:id="rId78"/>
    <p:sldId id="315" r:id="rId79"/>
    <p:sldId id="333" r:id="rId80"/>
    <p:sldId id="334" r:id="rId81"/>
    <p:sldId id="335" r:id="rId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9732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75642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7529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51283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037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5014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3090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4507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526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4323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8050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DB99B-9227-4172-8AD8-89386E056213}" type="datetimeFigureOut">
              <a:rPr lang="es-NI" smtClean="0"/>
              <a:t>8/3/2022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BC8F-9C40-4814-93B2-CE7213CCA8B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352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INTRODUCCIÓN: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Este tema es un tema muy amplio en las escrituras y muy mal interpretado por muchos religiosos en todo tiempo.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Queremos solo hacer ver lo que la Biblia dice, hablar sobre este tema sin salirnos de lo que la Biblia nos enseña.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Espero que tengamos una mente abierta y examinar la voluntad de Dios.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Efesios.3:4.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33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dijo con fuerte voz: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Levántate derecho sobre tus pies.</a:t>
            </a:r>
            <a:r>
              <a:rPr lang="es-ES" b="1" dirty="0">
                <a:latin typeface="Maiandra GD" panose="020E0502030308020204" pitchFamily="34" charset="0"/>
              </a:rPr>
              <a:t> Y él dio un salto y anduvo.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dones milagrosos eran una señal de que Dios estaba con ellos.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Que lo que ellos predicaban era lo que Dios atravez del Espíritu Santo les estaba revelando.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Poco a poco recibieron la revelación, no fue en un solo día.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Juan.14:26.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37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Pero el Consolador, el Espíritu Santo,</a:t>
            </a:r>
            <a:r>
              <a:rPr lang="es-ES" b="1" dirty="0">
                <a:latin typeface="Maiandra GD" panose="020E0502030308020204" pitchFamily="34" charset="0"/>
              </a:rPr>
              <a:t> a quien el Padre enviará en mi nombre,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El os enseñará todas las cosas,</a:t>
            </a:r>
            <a:r>
              <a:rPr lang="es-ES" b="1" dirty="0">
                <a:latin typeface="Maiandra GD" panose="020E0502030308020204" pitchFamily="34" charset="0"/>
              </a:rPr>
              <a:t> y os recordará todo lo que os he dicho.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Juan.15:26.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Cuando venga el Consolador,</a:t>
            </a:r>
            <a:r>
              <a:rPr lang="es-ES" b="1" dirty="0">
                <a:latin typeface="Maiandra GD" panose="020E0502030308020204" pitchFamily="34" charset="0"/>
              </a:rPr>
              <a:t> a quien yo enviaré del Padre, es decir,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el Espíritu de verdad</a:t>
            </a:r>
            <a:r>
              <a:rPr lang="es-ES" b="1" dirty="0">
                <a:latin typeface="Maiandra GD" panose="020E0502030308020204" pitchFamily="34" charset="0"/>
              </a:rPr>
              <a:t> que procede del Padre, El dará testimonio de mí,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verdad fue revelada poco a poco.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Juan.16:13.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09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Pero cuando El, el Espíritu de verdad, venga, os guiará a toda la verdad,</a:t>
            </a:r>
            <a:r>
              <a:rPr lang="es-ES" b="1" dirty="0">
                <a:latin typeface="Maiandra GD" panose="020E0502030308020204" pitchFamily="34" charset="0"/>
              </a:rPr>
              <a:t> porque no hablará por su propia cuenta, sino que hablará todo lo que oiga, y os hará saber lo que habrá de venir.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eso Él Apóstol Pablo conocí en parte.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Corintios.13:9.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Porque en parte conocemos,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y en parte profetizamos;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biblia no estaba completa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19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Se está revelando la verdad, y Dios confirmaba esta revelación, esta palabra con las señales, los milagros que ellos hacían.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Comprendemos que los dones milagrosos eran para confirmar la palabra predicada a la gente.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biblia ya está revelada, ya no necesitamos los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Biblia está completa.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728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Ahora veremos cómo se recibían estos dones milagrosos para que entendamos la verdad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dones milagrosos no se recibían atravez del bautismo, de orar, o por cualquiera otra persona.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Estos dones milagrosos se recibían atravez de las manos de los apóstoles nada más.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Hechos.6:6.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04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a los cuales presentaron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ante los apóstoles, y después de orar, pusieron sus manos sobre ellos.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Cuando se escogieron los 7 varones, los apóstoles les impusieron las manos para que recibieran los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 eso es que Felipe quien era uno de estos 7 varones podía hacer milagros.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Hechos.6:5.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90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Lo propuesto tuvo la aprobación de toda la congregación, y escogieron a Esteban, un hombre lleno de fe y del Espíritu Santo,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y a Felipe,</a:t>
            </a:r>
            <a:r>
              <a:rPr lang="es-ES" b="1" dirty="0">
                <a:latin typeface="Maiandra GD" panose="020E0502030308020204" pitchFamily="34" charset="0"/>
              </a:rPr>
              <a:t> a Prócoro, a Nicanor, a Timón, a Parmenas y a Nicolás, un prosélito de Antioquía;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lo vemos haciendo milagros en Samaria.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Hechos.8:6-7.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las multitudes unánimes prestaban atención a lo que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Felipe decía, al oír y ver las señales que hacía.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V.7.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Porque de muchos que tenían espíritus inmundos,</a:t>
            </a:r>
            <a:r>
              <a:rPr lang="es-ES" b="1" dirty="0">
                <a:latin typeface="Maiandra GD" panose="020E0502030308020204" pitchFamily="34" charset="0"/>
              </a:rPr>
              <a:t> éstos salían de ellos gritando a gran voz; y muchos que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habían sido paralíticos y cojos eran sanados.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Él recibió estos dones milagrosos por manos de los Apóstoles.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Hechos.8:14-15.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Cuando los apóstoles</a:t>
            </a:r>
            <a:r>
              <a:rPr lang="es-ES" b="1" dirty="0">
                <a:latin typeface="Maiandra GD" panose="020E0502030308020204" pitchFamily="34" charset="0"/>
              </a:rPr>
              <a:t> que estaban en Jerusalén oyeron que Samaria había recibido la palabra de Dios, les enviaron a Pedro y a Juan,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76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La pregunta es: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¿Para qué fueron los Apóstoles Pedro y Juan?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quienes descendieron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oraron por ellos para que recibieran el Espíritu Santo,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Ellos fueron a impartir al Espíritu Santo, los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Fijémonos bien que los samaritanos ya habían sido bautizados.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6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Pero no habían recibido los dones milagrosos hasta que llegaron los Apóstoles Pedro y Juan y le impusieron las manos.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V.17.</a:t>
            </a:r>
          </a:p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Entonces les imponían las manos,</a:t>
            </a:r>
            <a:r>
              <a:rPr lang="es-ES" b="1" dirty="0">
                <a:latin typeface="Maiandra GD" panose="020E0502030308020204" pitchFamily="34" charset="0"/>
              </a:rPr>
              <a:t> y recibían el Espíritu Santo.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También es interesante que Felipe podía hacer milagro, pero no podía impartir los dones milagrosos porque no era apóstol.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00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En vista de lo cual,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leyendo, podréis comprender</a:t>
            </a:r>
            <a:r>
              <a:rPr lang="es-ES" b="1" dirty="0">
                <a:latin typeface="Maiandra GD" panose="020E0502030308020204" pitchFamily="34" charset="0"/>
              </a:rPr>
              <a:t> mi discernimiento del misterio de Cristo,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Veremos: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propósito de estos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Como se recibían.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Cuándo terminarían.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¿Qué eran estos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Dios nos ayude para entender y comprender la voluntad de Dios.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252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El mago ofrece dinero para tener este poder.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Hechos.8:18-19.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Cuando Simón vio que el Espíritu se daba por la imposición de las manos de los apóstoles,</a:t>
            </a:r>
            <a:r>
              <a:rPr lang="es-ES" b="1" dirty="0">
                <a:latin typeface="Maiandra GD" panose="020E0502030308020204" pitchFamily="34" charset="0"/>
              </a:rPr>
              <a:t> les ofreció dinero,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V.19.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diciendo: Dadme también a mí esta autoridad,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de manera que todo aquel sobre quien ponga mis manos reciba el Espíritu Santo.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65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El hermano Simón no solo quería hacer milagro, sino tener el poder, autoridad que tenían solo los apóstoles.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 dar Él Espíritu Santo.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Ese poder que recibieron el día de Pentecostés.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Hechos.1:8.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pero recibiréis poder cuando el Espíritu Santo venga sobre vosotros;</a:t>
            </a:r>
            <a:r>
              <a:rPr lang="es-ES" b="1" dirty="0">
                <a:latin typeface="Maiandra GD" panose="020E0502030308020204" pitchFamily="34" charset="0"/>
              </a:rPr>
              <a:t> y me seréis testigos en Jerusalén, en toda Judea y Samaria, y hasta los confines de la tierra. </a:t>
            </a:r>
          </a:p>
          <a:p>
            <a:endParaRPr lang="es-ES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882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Ese poder solo lo tenía los Apóstoles.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El Apóstol Pablo impuso las manos sobre doce varones.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Hechos.19:6.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Y cuando Pablo les impuso las manos,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vino sobre ellos el Espíritu Santo, y hablaban en lenguas y profetizaban.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Estos varones hacían sido bautizados, pero no podían hacer milagros, hasta que Él apóstol Pablo les impone las manos.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029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El apóstol Pablo deseaba ir a Roma, para impartir algún don a los hermanos en Roma.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Romanos.1:11.</a:t>
            </a:r>
          </a:p>
          <a:p>
            <a:r>
              <a:rPr lang="es-NI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Porque anhelo veros para impartiros algún don espiritual,</a:t>
            </a:r>
            <a:r>
              <a:rPr lang="es-NI" b="1" dirty="0">
                <a:latin typeface="Maiandra GD" panose="020E0502030308020204" pitchFamily="34" charset="0"/>
              </a:rPr>
              <a:t> a fin de que seáis confirmados; </a:t>
            </a:r>
          </a:p>
          <a:p>
            <a:r>
              <a:rPr lang="es-NI" b="1" dirty="0">
                <a:latin typeface="Maiandra GD" panose="020E0502030308020204" pitchFamily="34" charset="0"/>
              </a:rPr>
              <a:t>Los dones milagrosos, no se recibían atravez del bautismo.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Ni atravez de orar o pedir.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Sino solo atravez de las manos de los apóstoles.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00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La pregunta es: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¿Si existen estos dones hoy en día?</a:t>
            </a:r>
          </a:p>
          <a:p>
            <a:r>
              <a:rPr lang="es-NI" b="1" dirty="0">
                <a:latin typeface="Maiandra GD" panose="020E0502030308020204" pitchFamily="34" charset="0"/>
              </a:rPr>
              <a:t>¿Quién de los apóstoles les impuso las manos?</a:t>
            </a:r>
          </a:p>
          <a:p>
            <a:r>
              <a:rPr lang="es-NI" b="1" dirty="0">
                <a:latin typeface="Maiandra GD" panose="020E0502030308020204" pitchFamily="34" charset="0"/>
              </a:rPr>
              <a:t>El ultimo apóstol fue Juan, quien murió haya por el año 100 después de Cristo.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De esto tendremos que concluir:</a:t>
            </a:r>
          </a:p>
          <a:p>
            <a:r>
              <a:rPr lang="es-NI" b="1" dirty="0">
                <a:latin typeface="Maiandra GD" panose="020E0502030308020204" pitchFamily="34" charset="0"/>
              </a:rPr>
              <a:t>Si existen hoy en día estos dones milagrosos.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12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¿COMO SE RECIBIAN LOS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Que algún apóstol está vivo, y si eso es verdad, ese apóstol tendría más de 2,000 años cosa que es imposible.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O que los que tienen estos dones en estos días, tendrían que tener más de 2,000 años también.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Algo que también es imposible de creer.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Nadie en estos días puede tener los dones milagrosos, porque los apóstoles ya no existen aquí en la tierra.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14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Como hemos vistos estos dones milagrosos eran temporales, no eran para toda la vida.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Eran para confirmar la palabra revelada, ya la palabra fue revelada ya termino su propósito.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solo se recibía atravez de las manos de los apóstoles, y ya los apóstoles no existen en esta tierra.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19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Por eso iban a terminar al cumplir su propósito.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Corintios.13:8-12.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amor nunca deja de ser;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pero si hay dones de profecía, se acabarán;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si hay lenguas, cesarán;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si hay conocimiento, se acabará.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dones las profecías iban a terminar cesar.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 parte se conocía.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V.9.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0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Porque en parte conocemos,</a:t>
            </a:r>
            <a:r>
              <a:rPr lang="es-ES" b="1" dirty="0">
                <a:latin typeface="Maiandra GD" panose="020E0502030308020204" pitchFamily="34" charset="0"/>
              </a:rPr>
              <a:t> y en parte profetizamos;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solo parte se había revelado en ese tiempo.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Que eran cosas de actividad parcial y no completa.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Las verdades de Dios se revelaban a la iglesia primitiva en partes, y no todo de una vez.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¿Cuándo iban a terminar?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Cuando venga lo perfecto.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V.10.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17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pero cuando venga lo perfecto,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lo incompleto se acabará.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Mucha gente, leen la frase “lo perfecto” como si dijera, “el perfecto”, como teniendo referencia a Cristo.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Luego concluyen que los dones milagrosos continúan hasta la fecha, y que durarán hasta que Cristo vuelva la segunda vez.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no se hace referencia a persona (de género masculino)</a:t>
            </a:r>
          </a:p>
          <a:p>
            <a:endParaRPr lang="es-ES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02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Veremos cual fue el propósito de estos dones.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Dios, dio estos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 que encontramos en las escrituras que estos dones milagrosos eran para confirmar la palabra de Dios.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Marcos.16:20.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ellos salieron y predicaron por todas partes,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colaborando el Señor con ellos, y confirmando la palabra por medio de las señales que la seguían.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76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Sino a una situación (de género neutro).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 la referencia fuera a la persona de Cristo, el texto diría “el perfecto”, no “lo perfecto”.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La referencia no es a Cristo, sino a toda la revelación de Dios.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V.11.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Cuando yo era niño, hablaba como niño,</a:t>
            </a:r>
            <a:r>
              <a:rPr lang="es-ES" b="1" dirty="0">
                <a:latin typeface="Maiandra GD" panose="020E0502030308020204" pitchFamily="34" charset="0"/>
              </a:rPr>
              <a:t> pensaba como niño, razonaba como niño; pero cuando llegué a ser hombre, dejé las cosas de niño.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51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ahora vemos por un espejo, veladamente,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pero entonces veremos cara a cara;</a:t>
            </a:r>
            <a:r>
              <a:rPr lang="es-ES" b="1" dirty="0">
                <a:latin typeface="Maiandra GD" panose="020E0502030308020204" pitchFamily="34" charset="0"/>
              </a:rPr>
              <a:t> ahora conozco en parte,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pero entonces conoceré plenamente, como he sido conocido.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revelación de la palabra no estaba completa, por eso se miraba veladamente.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cuando ya estuviera lo completo veríamos claramente.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846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Santiago.1:25.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Pero el que mira atentamente a la ley perfecta, la ley de la libertad,</a:t>
            </a:r>
            <a:r>
              <a:rPr lang="es-ES" b="1" dirty="0">
                <a:latin typeface="Maiandra GD" panose="020E0502030308020204" pitchFamily="34" charset="0"/>
              </a:rPr>
              <a:t> y permanece en ella, no habiéndose vuelto un oidor olvidadizo sino un hacedor eficaz, éste será bienaventurado en lo que hace.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ley perfecta, completa.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dones milagrosos terminaron cuando llego lo perfecto.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581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Lo perfecto es la palabra de Dios completa que no tenemos ni que quitar ni que poner.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Apocalipsis.22:18-19.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Yo testifico a todos los que oyen las palabras de la profecía de este libro: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Si alguno añade a ellas,</a:t>
            </a:r>
            <a:r>
              <a:rPr lang="es-ES" b="1" dirty="0">
                <a:latin typeface="Maiandra GD" panose="020E0502030308020204" pitchFamily="34" charset="0"/>
              </a:rPr>
              <a:t> Dios traerá sobre él las plagas que están escritas en este libro;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Usted no puede añadir más a está palabra, esta completa.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84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¿CUÁNDO TERMINARIAN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V.19.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si alguno quita de las palabras del libro de esta profecía,</a:t>
            </a:r>
            <a:r>
              <a:rPr lang="es-ES" b="1" dirty="0">
                <a:latin typeface="Maiandra GD" panose="020E0502030308020204" pitchFamily="34" charset="0"/>
              </a:rPr>
              <a:t> Dios quitará su parte del árbol de la vida y de la ciudad santa descritos en este libro.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Usted no puede añadir a está palabra está completa, está perfecta.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Ya no necesitamos los dones milagrosos, ya tenemos toda la verdad de Dios revelada.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24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Ahora surge la siguiente pregunta: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¿Qué eran estos dones milagrosos?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eran empujar a la gente hacia atrás.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eran solo dolores de cabezas o simplemente malestares.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Eran cosas extraordinarias.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Cosas palpables cojos, paralíticos sanados, muertos resucitados.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42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Hechos.3:1-9.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Y cierto día Pedro y Juan</a:t>
            </a:r>
            <a:r>
              <a:rPr lang="es-ES" b="1" dirty="0">
                <a:latin typeface="Maiandra GD" panose="020E0502030308020204" pitchFamily="34" charset="0"/>
              </a:rPr>
              <a:t> subían al templo a la hora novena, la de la oración.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Y había un hombre, cojo desde su nacimiento,</a:t>
            </a:r>
            <a:r>
              <a:rPr lang="es-ES" b="1" dirty="0">
                <a:latin typeface="Maiandra GD" panose="020E0502030308020204" pitchFamily="34" charset="0"/>
              </a:rPr>
              <a:t> al que llevaban y ponían diariamente a la puerta del templo llamada la Hermosa, para que pidiera limosna a los que entraban al templo.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V.3.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Este, viendo a Pedro y a Juan</a:t>
            </a:r>
            <a:r>
              <a:rPr lang="es-ES" b="1" dirty="0">
                <a:latin typeface="Maiandra GD" panose="020E0502030308020204" pitchFamily="34" charset="0"/>
              </a:rPr>
              <a:t> que iban a entrar al templo, les pedía limosna.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69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V.4.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Entonces Pedro, junto con Juan,</a:t>
            </a:r>
            <a:r>
              <a:rPr lang="es-ES" b="1" dirty="0">
                <a:latin typeface="Maiandra GD" panose="020E0502030308020204" pitchFamily="34" charset="0"/>
              </a:rPr>
              <a:t> fijando su vista en él, le dijo: ¡Míranos!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V.5.  </a:t>
            </a:r>
          </a:p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Y él los miró atentamente,</a:t>
            </a:r>
            <a:r>
              <a:rPr lang="es-ES" b="1" dirty="0">
                <a:latin typeface="Maiandra GD" panose="020E0502030308020204" pitchFamily="34" charset="0"/>
              </a:rPr>
              <a:t> esperando recibir algo de ellos.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V.6.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Pedro dijo: No tengo plata ni oro,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mas lo que tengo, te doy: en el nombre de Jesucristo el Nazareno, ¡anda!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54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asiéndolo de la mano derecha,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lo levantó; al instante sus pies y tobillos cobraron fuerza,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V.8.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de un salto se puso en pie y andaba.</a:t>
            </a:r>
            <a:r>
              <a:rPr lang="es-ES" b="1" dirty="0">
                <a:latin typeface="Maiandra GD" panose="020E0502030308020204" pitchFamily="34" charset="0"/>
              </a:rPr>
              <a:t> Entró al templo con ellos caminando, saltando y alabando a Dios.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V.9.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 el pueblo lo vio andar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y alabar a Dios,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15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Tanto que los apóstoles no necesitaban poner las manos sobre ellos.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Hechos.5:15-16.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a tal punto que aun sacaban los enfermos a las calles y los tendían en lechos y camillas, para que al pasar Pedro,</a:t>
            </a:r>
            <a:r>
              <a:rPr lang="es-ES" b="1" dirty="0">
                <a:latin typeface="Maiandra GD" panose="020E0502030308020204" pitchFamily="34" charset="0"/>
              </a:rPr>
              <a:t> siquiera su sombra cayera sobre alguno de ellos.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se necesitaba que Pedro los tocara.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V.16.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Aquí encontramos que los dones milagrosos eran para confirmar la palabra de Dios que está revelando atravez de los discípulos.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Hebreos.2:4.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testificando Dios juntamente con ellos, tanto por señales como por prodigios,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y por diversos milagros y por dones del Espíritu Santo según su propia voluntad.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Dios estaba con ellos, atravez de los milagros.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86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También la gente de las ciudades en los alrededores de Jerusalén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acudía trayendo enfermos y atormentados por espíritus inmundos, y todos eran sanados.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Todos eran sanados, nadie se iba sin curarse.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 mismo con Él Apóstol Pablo.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Hechos.19:11-12.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Y Dios hacía milagros extraordinarios</a:t>
            </a:r>
            <a:r>
              <a:rPr lang="es-ES" b="1" dirty="0">
                <a:latin typeface="Maiandra GD" panose="020E0502030308020204" pitchFamily="34" charset="0"/>
              </a:rPr>
              <a:t> por mano de Pablo,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73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V.12.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de tal manera que incluso llevaban pañuelos o delantales de su cuerpo a los enfermos,</a:t>
            </a:r>
            <a:r>
              <a:rPr lang="es-ES" b="1" dirty="0">
                <a:latin typeface="Maiandra GD" panose="020E0502030308020204" pitchFamily="34" charset="0"/>
              </a:rPr>
              <a:t> y las enfermedades los dejaban y los malos espíritus se iban de ellos.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era necesario que los enfermos estuvieran presentes, con solo llevar sus prendas al apóstol Pablo eran sanados.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Sin preguntarles si tenía fe o no.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45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Pedro sano a uno que tenía 8 años paralitico.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Hechos.9:32-34.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Y mientras Pedro viajaba por todas aquellas regiones,</a:t>
            </a:r>
            <a:r>
              <a:rPr lang="es-ES" b="1" dirty="0">
                <a:latin typeface="Maiandra GD" panose="020E0502030308020204" pitchFamily="34" charset="0"/>
              </a:rPr>
              <a:t> vino también a los santos que vivían en Lida.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V.33.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Allí encontró a un hombre llamado Eneas,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que había estado postrado en cama por ocho años, porque estaba paralítico.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085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V.34.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Y Pedro le dijo: Eneas, Jesucristo te sana;</a:t>
            </a:r>
            <a:r>
              <a:rPr lang="es-ES" b="1" dirty="0">
                <a:latin typeface="Maiandra GD" panose="020E0502030308020204" pitchFamily="34" charset="0"/>
              </a:rPr>
              <a:t> levántate y haz tu cama.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al instante se levantó.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Resucito a Dorcas.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Hechos.9:40-41.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Mas Pedro, haciendo salir a todos, se arrodilló y oró, y volviéndose al cadáver, dijo: Tabita,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levántate. Y ella abrió los ojos, y al ver a Pedro, se incorporó.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51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V.41.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Y él le dio la mano y la levantó;</a:t>
            </a:r>
            <a:r>
              <a:rPr lang="es-ES" b="1" dirty="0">
                <a:latin typeface="Maiandra GD" panose="020E0502030308020204" pitchFamily="34" charset="0"/>
              </a:rPr>
              <a:t> y llamando a los santos y a las viudas,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la presentó viva.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Pablo también resucito a un joven.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Hechos.20:9-10.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estaba sentado en la ventana un joven llamado Eutico; y como Pablo continuaba hablando,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Eutico fue cayendo en un profundo sueño hasta que, vencido por el sueño, cayó desde el tercer piso y lo levantaron muerto.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3735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V.10.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Pero Pablo bajó y se tendió sobre él, y después de abrazarlo,</a:t>
            </a:r>
            <a:r>
              <a:rPr lang="es-ES" b="1" dirty="0">
                <a:latin typeface="Maiandra GD" panose="020E0502030308020204" pitchFamily="34" charset="0"/>
              </a:rPr>
              <a:t> dijo: No os alarméis, porque está vivo.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Esos eran los dones milagrosos verdaderos milagros, no dudosos como los de hoy.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Otros de los dones milagrosos era: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echar fuera demonios, expulsarlos de la gente.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hablar en lengua.</a:t>
            </a:r>
          </a:p>
          <a:p>
            <a:endParaRPr lang="es-ES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3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Marcos.16:17-18.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estas señales acompañarán a los que han creído: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en mi nombre echarán fuera demonios,</a:t>
            </a:r>
            <a:r>
              <a:rPr lang="es-ES" b="1" dirty="0">
                <a:latin typeface="Maiandra GD" panose="020E0502030308020204" pitchFamily="34" charset="0"/>
              </a:rPr>
              <a:t> hablarán en nuevas lenguas;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echar fuera demonios era algo real.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Hechos.16:16-18.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sucedió que mientras íbamos al lugar de oración,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nos salió al encuentro una muchacha esclava que tenía espíritu de adivinación,</a:t>
            </a:r>
            <a:r>
              <a:rPr lang="es-ES" b="1" dirty="0">
                <a:latin typeface="Maiandra GD" panose="020E0502030308020204" pitchFamily="34" charset="0"/>
              </a:rPr>
              <a:t> la cual daba grandes ganancias a sus amos, adivinando. </a:t>
            </a:r>
            <a:endParaRPr lang="es-NI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76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Esta, siguiendo a Pablo y a nosotros,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gritaba diciendo:</a:t>
            </a:r>
            <a:r>
              <a:rPr lang="es-ES" b="1" dirty="0">
                <a:latin typeface="Maiandra GD" panose="020E0502030308020204" pitchFamily="34" charset="0"/>
              </a:rPr>
              <a:t> Estos hombres son siervos del Dios Altísimo, quienes os proclaman el camino de salvación.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V.18.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esto lo hacía por muchos días; mas desagradando esto a Pablo,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se volvió y dijo al espíritu: ¡Te ordeno, en el nombre de Jesucristo,</a:t>
            </a:r>
            <a:r>
              <a:rPr lang="es-ES" b="1" dirty="0">
                <a:latin typeface="Maiandra GD" panose="020E0502030308020204" pitchFamily="34" charset="0"/>
              </a:rPr>
              <a:t> que salgas de ella!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Y salió en aquel mismo momento.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80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No como hoy que nadie los ve, ni los escucha.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Si existieran los demonios hoy en día les pasara lo mismo que les paso a estos impostores.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Hechos.19:13-16.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también algunos de los judíos, exorcistas ambulantes,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trataron de invocar el nombre del Señor Jesús</a:t>
            </a:r>
            <a:r>
              <a:rPr lang="es-ES" b="1" dirty="0">
                <a:latin typeface="Maiandra GD" panose="020E0502030308020204" pitchFamily="34" charset="0"/>
              </a:rPr>
              <a:t> sobre los que tenían espíritus malos, diciendo: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Os ordeno por Jesús, a quien Pablo predica.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V.14.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522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/>
          </a:bodyPr>
          <a:lstStyle/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Y siete hijos de un tal </a:t>
            </a:r>
            <a:r>
              <a:rPr lang="es-ES" b="1" u="sng" dirty="0" err="1">
                <a:highlight>
                  <a:srgbClr val="FF00FF"/>
                </a:highlight>
                <a:latin typeface="Maiandra GD" panose="020E0502030308020204" pitchFamily="34" charset="0"/>
              </a:rPr>
              <a:t>Esceva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,</a:t>
            </a:r>
            <a:r>
              <a:rPr lang="es-ES" b="1" dirty="0">
                <a:latin typeface="Maiandra GD" panose="020E0502030308020204" pitchFamily="34" charset="0"/>
              </a:rPr>
              <a:t> uno de los principales sacerdotes judíos, eran los que hacían esto.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V.15.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Pero el espíritu malo respondió, y les dijo: A Jesús conozco,</a:t>
            </a:r>
            <a:r>
              <a:rPr lang="es-ES" b="1" dirty="0">
                <a:latin typeface="Maiandra GD" panose="020E0502030308020204" pitchFamily="34" charset="0"/>
              </a:rPr>
              <a:t> y sé quién es Pablo,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pero vosotros, ¿quiénes sois?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demonios daban muestra que existían hablaban y actuaban.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V.16.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43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Y esto lo vemos en las escrituras.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Felipe está predicando en samaria.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Hechos.8:5-7.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Felipe, descendiendo a la ciudad de Samaria,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les predicaba a Cristo.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V.6.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las multitudes unánimes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prestaban atención a lo que Felipe decía, al oír y ver las señales que hacía.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99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Y el hombre en quien estaba el espíritu malo se lanzó sobre ellos, y los dominó</a:t>
            </a:r>
            <a:r>
              <a:rPr lang="es-ES" b="1" dirty="0">
                <a:latin typeface="Maiandra GD" panose="020E0502030308020204" pitchFamily="34" charset="0"/>
              </a:rPr>
              <a:t> y pudo más que ellos, de manera que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huyeron de aquella casa desnudos y heridos.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hablar en lenguas.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Marcos.16:17.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estas señales acompañarán a los que han creído: en mi nombre echarán fuera demonios,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hablarán en nuevas lenguas;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64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El hablar en lengua bíblicamente era simplemente idiomas conocidos.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Hechos.2:5-11.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había judíos que moraban en Jerusalén, hombres piadosos,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procedentes de todas las naciones bajo el cielo.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día de pentecostés había ciudadanos de todo el mundo.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oían hablar a los apóstoles en sus lenguas.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58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V.6.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al ocurrir este estruendo, la multitud se juntó; y estaban desconcertados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porque cada uno los oía hablar en su propia lengua.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V.7.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estaban asombrados y se maravillaban, diciendo: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Mirad, ¿no son galileos todos estos que están hablando?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estaban asombrados?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los apóstoles eran galileos.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77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 los oían hablar en sus lenguas en las que habían nacidos.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¿Cómo es que cada uno de nosotros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los oímos hablar en nuestra lengua en la que hemos nacido?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Estas lenguas eran: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V.9.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Partos, medos y elamitas,</a:t>
            </a:r>
            <a:r>
              <a:rPr lang="es-ES" b="1" dirty="0">
                <a:latin typeface="Maiandra GD" panose="020E0502030308020204" pitchFamily="34" charset="0"/>
              </a:rPr>
              <a:t> habitantes de Mesopotamia, de Judea y de Capadocia, del Ponto y de Asia,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15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V.10.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de Frigia y de Panfilia, de Egipto</a:t>
            </a:r>
            <a:r>
              <a:rPr lang="es-ES" b="1" dirty="0">
                <a:latin typeface="Maiandra GD" panose="020E0502030308020204" pitchFamily="34" charset="0"/>
              </a:rPr>
              <a:t> y de las regiones de Libia alrededor de Cirene, viajeros de Roma, tanto judíos como prosélitos,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V.11.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cretenses y árabes,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les oímos hablar en nuestros idiomas de las maravillas de Dios.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Esas eran las lenguas idiomas de todas las naciones.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50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Marcos.16:18.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tomarán serpientes en las manos,</a:t>
            </a:r>
            <a:r>
              <a:rPr lang="es-ES" b="1" dirty="0">
                <a:latin typeface="Maiandra GD" panose="020E0502030308020204" pitchFamily="34" charset="0"/>
              </a:rPr>
              <a:t> y aunque beban algo mortífero, no les hará daño; sobre los enfermos pondrán las manos, y se pondrán bien.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Al picarles alguna serpiente no les haría ningún daño.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Esto sucedió con Él Apóstol Pablo.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Hechos.28:1-6.</a:t>
            </a:r>
          </a:p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Y una vez que ellos estaban a salvo,</a:t>
            </a:r>
            <a:r>
              <a:rPr lang="es-ES" b="1" dirty="0">
                <a:latin typeface="Maiandra GD" panose="020E0502030308020204" pitchFamily="34" charset="0"/>
              </a:rPr>
              <a:t> nos enteramos de que la isla se llamaba Malta.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26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los habitantes nos mostraron toda clase de atenciones, porque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a causa de la lluvia que caía y del frío, encendieron una hoguera y nos acogieron a todos.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V.3.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cuando Pablo recogió una brazada de leña y la echó al fuego,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una víbora salió huyendo del calor y se le prendió en la mano.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V.4.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17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Y los habitantes, al ver el animal colgando de su mano,</a:t>
            </a:r>
            <a:r>
              <a:rPr lang="es-ES" b="1" dirty="0">
                <a:latin typeface="Maiandra GD" panose="020E0502030308020204" pitchFamily="34" charset="0"/>
              </a:rPr>
              <a:t> decían entre sí: Sin duda que este hombre es un asesino, pues aunque fue salvado del mar, Justicia no le ha concedido vivir.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V.5.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Pablo, sin embargo, sacudiendo la mano,</a:t>
            </a:r>
            <a:r>
              <a:rPr lang="es-ES" b="1" dirty="0">
                <a:latin typeface="Maiandra GD" panose="020E0502030308020204" pitchFamily="34" charset="0"/>
              </a:rPr>
              <a:t> arrojó el animal al fuego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no sufrió ningún daño.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V.6.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16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Y ellos esperaban que comenzara a hincharse,</a:t>
            </a:r>
            <a:r>
              <a:rPr lang="es-ES" b="1" dirty="0">
                <a:latin typeface="Maiandra GD" panose="020E0502030308020204" pitchFamily="34" charset="0"/>
              </a:rPr>
              <a:t> o que súbitamente cayera muerto. Pero después de esperar por largo rato,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y de no observar nada anormal en él, cambiaron de parecer y decían que era un dios.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La serpiente mordió al Apóstol Pablo pero no le hizo ningún daño.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Porque era una de las señales que confirma la palabra.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17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¿QUE ERAN ESTOS DONES MILAGROSOS?.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Lamentablemente los que profesan que hacen milagros hoy en día, que tienen los dones milagrosos no hacen ninguna de estas dos señales.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Ni toman venenos.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Ni toman serpientes venenosas y que no les haga ningún daño.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 qué no lo hacen si supuestamente tienen los dones milagrosos?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Como vimos la palabra de Dios es clara y nos enseña la verdad sobre los dones milagrosos.</a:t>
            </a:r>
          </a:p>
          <a:p>
            <a:endParaRPr lang="es-ES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237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V.7.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Porque de muchos que tenían espíritus inmundos,</a:t>
            </a:r>
            <a:r>
              <a:rPr lang="es-ES" b="1" dirty="0">
                <a:latin typeface="Maiandra GD" panose="020E0502030308020204" pitchFamily="34" charset="0"/>
              </a:rPr>
              <a:t> éstos salían de ellos gritando a gran voz;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y muchos que habían sido paralíticos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cojos eran sanados.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Felipe está predicando a Cristo, y Dios esta con Él, atravez de los milagros que está haciendo.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1. Estaba expulsando demonio.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2. Estaba sanando a paralíticos.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41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Pero surge la pregunta de muchos religiosos.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¿Qué de los supuestos milagros que vi, que he visto?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Debemos tener mucho cuidado ya que muchos de esos supuestos milagros son fraudulentos.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aun Usted y Yo tenemos que tener cuidado porque podemos ser engañados.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Pablo advierte que Dios puede permitir la mentira.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Los milagros que se hacían eran verdaderos.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17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II Tesalonicenses.2:9-11.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inicuo cuya venida es conforme a la actividad de Satanás,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con todo poder y señales y prodigios mentirosos,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V.10.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con todo engaño de iniquidad para los que se pierden,</a:t>
            </a:r>
            <a:r>
              <a:rPr lang="es-ES" b="1" dirty="0">
                <a:latin typeface="Maiandra GD" panose="020E0502030308020204" pitchFamily="34" charset="0"/>
              </a:rPr>
              <a:t> porque no recibieron el amor de la verdad para ser salvos.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V.11.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Por esto Dios les enviará un poder engañoso,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para que crean en la mentira,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44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Cuidado Usted está creyendo una mentira.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Dios advirtió a su pueblo que tuviera mucho cuidado.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Deuteronomio.13:1-3.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Si se levanta en medio de ti un profeta o soñador de sueños,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te anuncia una señal o un prodigio,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Ellos tenían que tener cuidado del profeta que anunciaba una señal.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V.2.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99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/>
          </a:bodyPr>
          <a:lstStyle/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y la señal o el prodigio se cumple,</a:t>
            </a:r>
            <a:r>
              <a:rPr lang="es-ES" b="1" dirty="0">
                <a:latin typeface="Maiandra GD" panose="020E0502030308020204" pitchFamily="34" charset="0"/>
              </a:rPr>
              <a:t> acerca del cual él te había hablado, diciendo: "Vamos en pos de otros dioses (a los cuales no has conocido) y sirvámosles",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Fíjese bien esa señal se cumple, se hace realidad.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tenían que creerle, aunque esa señal se cumpliera tal y como la había anunciado ese profeta.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¿Porque no le tenía que creer?</a:t>
            </a:r>
          </a:p>
          <a:p>
            <a:endParaRPr lang="es-ES" b="1" dirty="0">
              <a:latin typeface="Maiandra GD" panose="020E0502030308020204" pitchFamily="34" charset="0"/>
            </a:endParaRP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71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Porque los estaba llegando en contra de la voluntad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Dios ya les había advertidos que no podían ir tras otros ídolos.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Exodo.20:3-5.</a:t>
            </a:r>
          </a:p>
          <a:p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No tendrás otros dioses</a:t>
            </a:r>
            <a:r>
              <a:rPr lang="es-ES" b="1" dirty="0">
                <a:latin typeface="Maiandra GD" panose="020E0502030308020204" pitchFamily="34" charset="0"/>
              </a:rPr>
              <a:t> delante de mí.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V.4.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No te harás ídolo,</a:t>
            </a:r>
            <a:r>
              <a:rPr lang="es-ES" b="1" dirty="0">
                <a:latin typeface="Maiandra GD" panose="020E0502030308020204" pitchFamily="34" charset="0"/>
              </a:rPr>
              <a:t> ni semejanza alguna de lo que está arriba en el cielo, ni abajo en la tierra, ni en las aguas debajo de la tierra.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95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V.5.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No los adorarás ni los servirás; porque yo,</a:t>
            </a:r>
            <a:r>
              <a:rPr lang="es-ES" b="1" dirty="0">
                <a:latin typeface="Maiandra GD" panose="020E0502030308020204" pitchFamily="34" charset="0"/>
              </a:rPr>
              <a:t> el SEÑOR tu Dios, soy Dios celoso, que castigo la iniquidad de los padres sobre los hijos hasta la tercera y cuarta generación de los que me aborrecen,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Desde allí tendrían que entender que era una mentira, y no tenían porqué seguir a este falso profeta, aunque la señal se cumpliera.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981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Deuteronomio.13:3.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no darás oído a las palabras de ese profeta o de ese soñador de sueños;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porque el SEÑOR tu Dios te está probando para ver si amas al SEÑOR tu Dios</a:t>
            </a:r>
            <a:r>
              <a:rPr lang="es-ES" b="1" dirty="0">
                <a:latin typeface="Maiandra GD" panose="020E0502030308020204" pitchFamily="34" charset="0"/>
              </a:rPr>
              <a:t> con todo tu corazón y con toda tu alma.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 la misma manera hoy en día, aunque alguien hiciera un supuesto milagro no debemos creerle, porque Dios en su palabra ya nos confirmó que eso iba a terminar.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79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No se deje engañar es su alma.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Muchos dicen pues no es mi culpa si me dejo engañar, Dios me salvara porque Él sabe que no fue mi culpa.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esto no es cierto, Usted es responsable de su alma.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Miremos un claro ejemplo de alguien que se dejó engañar y pago caro su engaño, con la muerte un león lo mato.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Reyes.13:7-9.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51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Entonces el rey dijo al hombre de Dios: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Ven conmigo a casa y refréscate, y te daré una recompensa.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V.8.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Pero el hombre de Dios dijo al rey: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Aunque me dieras la mitad de tu casa no iría contigo, y no comería pan ni bebería agua en este lugar.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V.9.  </a:t>
            </a:r>
          </a:p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Porque así se me ordenó por palabra del SEÑOR,</a:t>
            </a:r>
            <a:r>
              <a:rPr lang="es-ES" b="1" dirty="0">
                <a:latin typeface="Maiandra GD" panose="020E0502030308020204" pitchFamily="34" charset="0"/>
              </a:rPr>
              <a:t> que me dijo: "No comerás pan, ni beberás agua, ni volverás por el camino que fuiste."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6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Dios ya había advertido a este profeta tres cosas: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comer.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beber.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regresar por el mismo camino.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Y Él estaba cumpliendo con esta orden que Dios le había mandado.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se fue por otro camino,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no regresó por el camino por donde había ido a Betel.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85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3. Sanando a los cojos.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Ya que estas señales eran las que iban a acompañarles.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Marcos.16:17-18.</a:t>
            </a:r>
          </a:p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Y estas señales acompañarán</a:t>
            </a:r>
            <a:r>
              <a:rPr lang="es-ES" b="1" dirty="0">
                <a:latin typeface="Maiandra GD" panose="020E0502030308020204" pitchFamily="34" charset="0"/>
              </a:rPr>
              <a:t> a los que han creído: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en mi nombre echarán fuera demonios,</a:t>
            </a:r>
            <a:r>
              <a:rPr lang="es-ES" b="1" dirty="0">
                <a:latin typeface="Maiandra GD" panose="020E0502030308020204" pitchFamily="34" charset="0"/>
              </a:rPr>
              <a:t> hablarán en nuevas lenguas;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V.18.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tomarán serpientes en las manos,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aunque beban algo mortífero, no les hará daño;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sobre los enfermos pondrán las manos, y se pondrán bien.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94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Pero fue engaño.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I Reyes.13:14-15.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fue tras el hombre de Dios; lo halló sentado debajo de una encina, y le dijo: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¿Eres tú el hombre de Dios que vino de Judá? Y él respondió: Yo soy.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V.15.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Entonces le dijo: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Ven conmigo a casa y come pan.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Él profeta está seguro y convencido de lo que Dios le había ordenado.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68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V.16.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Y él respondió: No puedo volver contigo ni ir contigo;</a:t>
            </a:r>
            <a:r>
              <a:rPr lang="es-ES" b="1" dirty="0">
                <a:latin typeface="Maiandra GD" panose="020E0502030308020204" pitchFamily="34" charset="0"/>
              </a:rPr>
              <a:t> tampoco comeré pan ni beberé agua contigo en este lugar.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V.17.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Porque me vino un mandato por palabra del SEÑOR:</a:t>
            </a:r>
            <a:r>
              <a:rPr lang="es-ES" b="1" dirty="0">
                <a:latin typeface="Maiandra GD" panose="020E0502030308020204" pitchFamily="34" charset="0"/>
              </a:rPr>
              <a:t> "No comerás pan ni beberás agua allí, ni volverás por el camino que fuiste."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Aquí está el engaño.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V.18.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24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 el otro le respondió: Yo también soy profeta como tú,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y un ángel me habló por palabra del SEÑOR, diciendo: "Tráelo contigo a tu casa,</a:t>
            </a:r>
            <a:r>
              <a:rPr lang="es-ES" b="1" dirty="0">
                <a:latin typeface="Maiandra GD" panose="020E0502030308020204" pitchFamily="34" charset="0"/>
              </a:rPr>
              <a:t> para que coma pan y beba agua." Pero le estaba mintiendo.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V.19.  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Entonces se volvió con él,</a:t>
            </a:r>
            <a:r>
              <a:rPr lang="es-ES" b="1" dirty="0">
                <a:latin typeface="Maiandra GD" panose="020E0502030308020204" pitchFamily="34" charset="0"/>
              </a:rPr>
              <a:t> comió pan en su casa y bebió agua.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Desobedeció a Dios, se dejó engañar.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V.20.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0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Y sucedió que cuando ellos estaban a la mesa,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la palabra del SEÑOR vino al profeta que le había hecho volver;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V.21.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él clamó al hombre de Dios que vino de Judá, diciendo: Así dice el SEÑOR: </a:t>
            </a:r>
            <a:r>
              <a:rPr lang="es-ES" b="1" u="sng" dirty="0">
                <a:highlight>
                  <a:srgbClr val="FF00FF"/>
                </a:highlight>
                <a:latin typeface="Maiandra GD" panose="020E0502030308020204" pitchFamily="34" charset="0"/>
              </a:rPr>
              <a:t>"Porque has desobedecido el mandato del SEÑOR,</a:t>
            </a:r>
            <a:r>
              <a:rPr lang="es-ES" b="1" dirty="0">
                <a:latin typeface="Maiandra GD" panose="020E0502030308020204" pitchFamily="34" charset="0"/>
              </a:rPr>
              <a:t> y no has guardado el mandamiento que el SEÑOR tu Dios te ha ordenado,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V.22.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321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sino que has vuelto y has comido pan y bebido agua en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el lugar del cual El te dijo: 'No comerás pan ni beberás agua',</a:t>
            </a:r>
            <a:r>
              <a:rPr lang="es-ES" b="1" dirty="0">
                <a:latin typeface="Maiandra GD" panose="020E0502030308020204" pitchFamily="34" charset="0"/>
              </a:rPr>
              <a:t> tu cadáver no entrará en el sepulcro de tus padres."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V.23. 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sucedió que después de haber comido pan y de haber bebido agua,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aparejó el asno para él, para el profeta que había hecho volver.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V.24.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816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Y cuando éste había partido,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un león lo encontró en el camino y lo mató,</a:t>
            </a:r>
            <a:r>
              <a:rPr lang="es-ES" b="1" dirty="0">
                <a:latin typeface="Maiandra GD" panose="020E0502030308020204" pitchFamily="34" charset="0"/>
              </a:rPr>
              <a:t> y su cadáver quedó tirado en el camino y el asno estaba junto a él; también el león estaba junto al cadáver.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haberse dejado engañar no lo justifico delante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Usted tampoco será justificado delante de Dios, si se deja engañar.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Mateo.7:21-23.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40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No todo el que me dice: "Señor, Señor",</a:t>
            </a:r>
            <a:r>
              <a:rPr lang="es-ES" b="1" dirty="0">
                <a:latin typeface="Maiandra GD" panose="020E0502030308020204" pitchFamily="34" charset="0"/>
              </a:rPr>
              <a:t> entrará en el reino de los cielos,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sino el que hace la voluntad de mi Padre que está en los cielos.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Usted no necesita de milagros para entrar al cielo, sino hacer la voluntad de Dios que está en su palabra nada más, ni nada menos.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En aquel día muchos van a reclamar la entrada al cielo por que hicieron milagros.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V.22.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77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¿ENTONCES LOS QUE HACEN MILAGROS HOY?.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Muchos me dirán en aquel día: "Señor, Señor,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¿no profetizamos en tu nombre,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y en tu nombre echamos fuera demonios,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en tu nombre hicimos muchos milagros?"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V.23.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entonces les declararé: "Jamás os conocí; </a:t>
            </a:r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APARTAOS DE MI, LOS QUE PRACTICAIS LA INIQUIDAD."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Dios nunca los conocerá, porque no hicieron su voluntad.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04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CONCLUSIÓN: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Hemos visto atravez de las escrituras toda la verdad sobre los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propósito de ellos.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Eran para revelar la palabra de Dios.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Ya la palabra de Dios esta revelada ya no necesitamos estos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Como se recibían estos dones milagrosos.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Se recibían atravez de las manos de los Apóstoles.</a:t>
            </a:r>
          </a:p>
          <a:p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9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CONCLUSIÓN: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No atravez del bautismo.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No atravez de orar.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Ni de pedir para recibirlos.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Cuando terminarían.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Cuando viniera lo perfecto, lo perfecto es la biblia revelada completamente.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Ya tenemos toda la Biblia revelada completa ya terminaron los dones milagrosos.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¿Qué eran estos dones milagrosos?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48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/>
          <a:lstStyle/>
          <a:p>
            <a:r>
              <a:rPr lang="es-ES" b="1" dirty="0">
                <a:latin typeface="Maiandra GD" panose="020E0502030308020204" pitchFamily="34" charset="0"/>
              </a:rPr>
              <a:t>Pablo y Bernabé en Iconio.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Hechos.14:3.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Con todo, se detuvieron allí mucho tiempo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hablando valientemente confiados en el Señor que confirmaba la palabra</a:t>
            </a:r>
            <a:r>
              <a:rPr lang="es-ES" b="1" dirty="0">
                <a:latin typeface="Maiandra GD" panose="020E0502030308020204" pitchFamily="34" charset="0"/>
              </a:rPr>
              <a:t> de su gracia,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concediendo que se hicieran señales y prodigios por medio de sus manos.</a:t>
            </a:r>
            <a:r>
              <a:rPr lang="es-ES" b="1" dirty="0"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latin typeface="Maiandra GD" panose="020E0502030308020204" pitchFamily="34" charset="0"/>
              </a:rPr>
              <a:t>El Señor está confirmando la palabra que ellos predicaban con las señales y prodigios.</a:t>
            </a:r>
            <a:endParaRPr lang="es-NI" b="1" dirty="0"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59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7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CONCLUSIÓN: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Eran milagros extraordinarios.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Paralíticos sanados.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Cojos sanados.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Muertos resucitados.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Tomar serpientes, </a:t>
            </a:r>
            <a:r>
              <a:rPr lang="es-ES" b="1" dirty="0">
                <a:latin typeface="Maiandra GD" panose="020E0502030308020204" pitchFamily="34" charset="0"/>
              </a:rPr>
              <a:t>sin que les hiciera ningún daño.</a:t>
            </a:r>
            <a:endParaRPr lang="es-NI" b="1" dirty="0">
              <a:latin typeface="Maiandra GD" panose="020E0502030308020204" pitchFamily="34" charset="0"/>
            </a:endParaRPr>
          </a:p>
          <a:p>
            <a:r>
              <a:rPr lang="es-NI" b="1" dirty="0">
                <a:latin typeface="Maiandra GD" panose="020E0502030308020204" pitchFamily="34" charset="0"/>
              </a:rPr>
              <a:t>Beber cosas mortíferas, </a:t>
            </a:r>
            <a:r>
              <a:rPr lang="es-ES" b="1" dirty="0">
                <a:latin typeface="Maiandra GD" panose="020E0502030308020204" pitchFamily="34" charset="0"/>
              </a:rPr>
              <a:t>sin que les hiciera ningún daño.</a:t>
            </a:r>
            <a:endParaRPr lang="es-NI" b="1" dirty="0">
              <a:latin typeface="Maiandra GD" panose="020E0502030308020204" pitchFamily="34" charset="0"/>
            </a:endParaRPr>
          </a:p>
          <a:p>
            <a:r>
              <a:rPr lang="es-NI" b="1" dirty="0">
                <a:latin typeface="Maiandra GD" panose="020E0502030308020204" pitchFamily="34" charset="0"/>
              </a:rPr>
              <a:t>Echar fuera demonios.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Hablar en lenguas, que eran simplemente idiomas que los demás hablan.</a:t>
            </a:r>
          </a:p>
          <a:p>
            <a:r>
              <a:rPr lang="es-NI" b="1" dirty="0">
                <a:latin typeface="Maiandra GD" panose="020E0502030308020204" pitchFamily="34" charset="0"/>
              </a:rPr>
              <a:t>No se deje engañar crea a la verdad de Dios.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66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9" cy="6857999"/>
          </a:xfrm>
          <a:prstGeom prst="rect">
            <a:avLst/>
          </a:prstGeom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2311603-7767-4BCC-BC94-DDDF5430CD5A}"/>
              </a:ext>
            </a:extLst>
          </p:cNvPr>
          <p:cNvSpPr/>
          <p:nvPr/>
        </p:nvSpPr>
        <p:spPr>
          <a:xfrm>
            <a:off x="0" y="5721626"/>
            <a:ext cx="9144000" cy="116619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latin typeface="Maiandra GD" panose="020E0502030308020204" pitchFamily="34" charset="0"/>
              </a:rPr>
              <a:t>DIOS NOS BENDIGA A TODOS.</a:t>
            </a:r>
            <a:endParaRPr lang="es-NI" sz="4800" b="1" dirty="0">
              <a:latin typeface="Maiandra GD" panose="020E0502030308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0113418-5293-4DDA-A976-837FF8722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144003" cy="572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4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728E7EF-4A5D-4343-974D-99E5D32FA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86678"/>
            <a:ext cx="9143999" cy="577132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97C5E85-588D-4520-BFC5-0991C0DC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86676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EL PROPOSITO DE LOS DONES MILAGROSOS.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A741C5-F760-47A7-B755-840FA43D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642" y="1086678"/>
            <a:ext cx="5221357" cy="5771322"/>
          </a:xfrm>
        </p:spPr>
        <p:txBody>
          <a:bodyPr>
            <a:normAutofit fontScale="92500"/>
          </a:bodyPr>
          <a:lstStyle/>
          <a:p>
            <a:r>
              <a:rPr lang="es-ES" b="1" dirty="0">
                <a:latin typeface="Maiandra GD" panose="020E0502030308020204" pitchFamily="34" charset="0"/>
              </a:rPr>
              <a:t>En listra Él Apóstol Pablo está predicando y hace un milagro.</a:t>
            </a:r>
          </a:p>
          <a:p>
            <a:pPr algn="ctr"/>
            <a:r>
              <a:rPr lang="es-NI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Hechos.14:8-10.</a:t>
            </a:r>
          </a:p>
          <a:p>
            <a:r>
              <a:rPr lang="es-ES" b="1" dirty="0">
                <a:latin typeface="Maiandra GD" panose="020E0502030308020204" pitchFamily="34" charset="0"/>
              </a:rPr>
              <a:t>Y había en Listra un hombre que estaba sentado,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imposibilitado de los pies, cojo desde el seno de su madre</a:t>
            </a:r>
            <a:r>
              <a:rPr lang="es-ES" b="1" dirty="0">
                <a:latin typeface="Maiandra GD" panose="020E0502030308020204" pitchFamily="34" charset="0"/>
              </a:rPr>
              <a:t> y que nunca había andado.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V.9.</a:t>
            </a:r>
          </a:p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Este escuchaba hablar a Pablo,</a:t>
            </a:r>
            <a:r>
              <a:rPr lang="es-ES" b="1" dirty="0">
                <a:latin typeface="Maiandra GD" panose="020E0502030308020204" pitchFamily="34" charset="0"/>
              </a:rPr>
              <a:t> el cual, fijando la mirada en él, y viendo que tenía fe para ser sanado, </a:t>
            </a:r>
          </a:p>
          <a:p>
            <a:pPr algn="ctr"/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V.10.</a:t>
            </a:r>
            <a:endParaRPr lang="es-NI" b="1" u="sng" dirty="0">
              <a:highlight>
                <a:srgbClr val="FFFF00"/>
              </a:highlight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2E0602-1520-4F85-9ED4-C870BF343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6678"/>
            <a:ext cx="3922642" cy="57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9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5962</Words>
  <Application>Microsoft Office PowerPoint</Application>
  <PresentationFormat>Presentación en pantalla (4:3)</PresentationFormat>
  <Paragraphs>485</Paragraphs>
  <Slides>81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81</vt:i4>
      </vt:variant>
    </vt:vector>
  </HeadingPairs>
  <TitlesOfParts>
    <vt:vector size="86" baseType="lpstr">
      <vt:lpstr>Arial</vt:lpstr>
      <vt:lpstr>Calibri</vt:lpstr>
      <vt:lpstr>Calibri Light</vt:lpstr>
      <vt:lpstr>Maiandra GD</vt:lpstr>
      <vt:lpstr>Tema de Office</vt:lpstr>
      <vt:lpstr>LOS DONES MILAGROSOS.</vt:lpstr>
      <vt:lpstr>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EL PROPOSITO DE LOS DONES MILAGROSOS.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¿COMO SE RECIBIAN LOS DONES MILAGROSOS?.</vt:lpstr>
      <vt:lpstr>¿CUÁNDO TERMINARIAN ESTOS DONES MILAGROSOS?.</vt:lpstr>
      <vt:lpstr>¿CUÁNDO TERMINARIAN ESTOS DONES MILAGROSOS?.</vt:lpstr>
      <vt:lpstr>¿CUÁNDO TERMINARIAN ESTOS DONES MILAGROSOS?.</vt:lpstr>
      <vt:lpstr>¿CUÁNDO TERMINARIAN ESTOS DONES MILAGROSOS?.</vt:lpstr>
      <vt:lpstr>¿CUÁNDO TERMINARIAN ESTOS DONES MILAGROSOS?.</vt:lpstr>
      <vt:lpstr>¿CUÁNDO TERMINARIAN ESTOS DONES MILAGROSOS?.</vt:lpstr>
      <vt:lpstr>¿CUÁNDO TERMINARIAN ESTOS DONES MILAGROSOS?.</vt:lpstr>
      <vt:lpstr>¿CUÁNDO TERMINARIAN ESTOS DONES MILAGROSOS?.</vt:lpstr>
      <vt:lpstr>¿CUÁNDO TERMINARIAN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¿QUE ERAN ESTOS DONES MILAGROSOS?.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¿ENTONCES LOS QUE HACEN MILAGROS HOY?.</vt:lpstr>
      <vt:lpstr>CONCLUSIÓN:</vt:lpstr>
      <vt:lpstr>CONCLUSIÓN:</vt:lpstr>
      <vt:lpstr>CONCLUSIÓN: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DONE ESPIRITUALES.</dc:title>
  <dc:creator>Mario Moreno</dc:creator>
  <cp:lastModifiedBy>Mario Moreno</cp:lastModifiedBy>
  <cp:revision>12</cp:revision>
  <dcterms:created xsi:type="dcterms:W3CDTF">2022-03-07T23:34:40Z</dcterms:created>
  <dcterms:modified xsi:type="dcterms:W3CDTF">2022-03-08T15:38:43Z</dcterms:modified>
</cp:coreProperties>
</file>