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1" r:id="rId3"/>
    <p:sldId id="262" r:id="rId4"/>
    <p:sldId id="279" r:id="rId5"/>
    <p:sldId id="271" r:id="rId6"/>
    <p:sldId id="272" r:id="rId7"/>
    <p:sldId id="273" r:id="rId8"/>
    <p:sldId id="282" r:id="rId9"/>
    <p:sldId id="283" r:id="rId10"/>
    <p:sldId id="284" r:id="rId11"/>
    <p:sldId id="278" r:id="rId12"/>
    <p:sldId id="274" r:id="rId13"/>
    <p:sldId id="285" r:id="rId14"/>
    <p:sldId id="275" r:id="rId15"/>
    <p:sldId id="277" r:id="rId1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3300"/>
    <a:srgbClr val="00CC66"/>
    <a:srgbClr val="00FF00"/>
    <a:srgbClr val="33CC33"/>
    <a:srgbClr val="008000"/>
    <a:srgbClr val="FF0000"/>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1594" y="6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pic>
        <p:nvPicPr>
          <p:cNvPr id="8" name="Picture 7" descr="sphere1.png"/>
          <p:cNvPicPr>
            <a:picLocks noChangeAspect="1"/>
          </p:cNvPicPr>
          <p:nvPr/>
        </p:nvPicPr>
        <p:blipFill>
          <a:blip r:embed="rId2" cstate="print"/>
          <a:stretch>
            <a:fillRect/>
          </a:stretch>
        </p:blipFill>
        <p:spPr>
          <a:xfrm>
            <a:off x="6850374" y="0"/>
            <a:ext cx="2293626" cy="6858000"/>
          </a:xfrm>
          <a:prstGeom prst="rect">
            <a:avLst/>
          </a:prstGeom>
        </p:spPr>
      </p:pic>
      <p:sp>
        <p:nvSpPr>
          <p:cNvPr id="3" name="Subtitle 2"/>
          <p:cNvSpPr>
            <a:spLocks noGrp="1"/>
          </p:cNvSpPr>
          <p:nvPr>
            <p:ph type="subTitle" idx="1"/>
          </p:nvPr>
        </p:nvSpPr>
        <p:spPr>
          <a:xfrm>
            <a:off x="2438400" y="3581400"/>
            <a:ext cx="3962400" cy="2133600"/>
          </a:xfrm>
        </p:spPr>
        <p:txBody>
          <a:bodyPr anchor="t">
            <a:normAutofit/>
          </a:bodyPr>
          <a:lstStyle>
            <a:lvl1pPr marL="0" indent="0" algn="r">
              <a:buNone/>
              <a:defRPr sz="14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n-US" dirty="0"/>
          </a:p>
        </p:txBody>
      </p:sp>
      <p:sp>
        <p:nvSpPr>
          <p:cNvPr id="16" name="Title 15"/>
          <p:cNvSpPr>
            <a:spLocks noGrp="1"/>
          </p:cNvSpPr>
          <p:nvPr>
            <p:ph type="title"/>
          </p:nvPr>
        </p:nvSpPr>
        <p:spPr>
          <a:xfrm>
            <a:off x="2438400" y="1447800"/>
            <a:ext cx="3962400" cy="2133600"/>
          </a:xfrm>
        </p:spPr>
        <p:txBody>
          <a:bodyPr anchor="b"/>
          <a:lstStyle/>
          <a:p>
            <a:r>
              <a:rPr lang="es-ES"/>
              <a:t>Haga clic para modificar el estilo de título del patrón</a:t>
            </a:r>
            <a:endParaRPr lang="en-US" dirty="0"/>
          </a:p>
        </p:txBody>
      </p:sp>
      <p:sp>
        <p:nvSpPr>
          <p:cNvPr id="13" name="Date Placeholder 12"/>
          <p:cNvSpPr>
            <a:spLocks noGrp="1"/>
          </p:cNvSpPr>
          <p:nvPr>
            <p:ph type="dt" sz="half" idx="10"/>
          </p:nvPr>
        </p:nvSpPr>
        <p:spPr>
          <a:xfrm>
            <a:off x="3582988" y="6426201"/>
            <a:ext cx="2819399" cy="126999"/>
          </a:xfrm>
        </p:spPr>
        <p:txBody>
          <a:bodyPr/>
          <a:lstStyle/>
          <a:p>
            <a:fld id="{195A234A-D872-4F14-877E-57A1746418FF}" type="datetimeFigureOut">
              <a:rPr lang="es-ES" smtClean="0"/>
              <a:t>11/03/2022</a:t>
            </a:fld>
            <a:endParaRPr lang="es-ES" dirty="0"/>
          </a:p>
        </p:txBody>
      </p:sp>
      <p:sp>
        <p:nvSpPr>
          <p:cNvPr id="14" name="Slide Number Placeholder 13"/>
          <p:cNvSpPr>
            <a:spLocks noGrp="1"/>
          </p:cNvSpPr>
          <p:nvPr>
            <p:ph type="sldNum" sz="quarter" idx="11"/>
          </p:nvPr>
        </p:nvSpPr>
        <p:spPr>
          <a:xfrm>
            <a:off x="6414976" y="6400800"/>
            <a:ext cx="457200" cy="152400"/>
          </a:xfrm>
        </p:spPr>
        <p:txBody>
          <a:bodyPr/>
          <a:lstStyle>
            <a:lvl1pPr algn="r">
              <a:defRPr/>
            </a:lvl1pPr>
          </a:lstStyle>
          <a:p>
            <a:fld id="{BF4AE053-AA03-48F8-833C-FED38AFB5541}" type="slidenum">
              <a:rPr lang="es-ES" smtClean="0"/>
              <a:t>‹Nº›</a:t>
            </a:fld>
            <a:endParaRPr lang="es-ES" dirty="0"/>
          </a:p>
        </p:txBody>
      </p:sp>
      <p:sp>
        <p:nvSpPr>
          <p:cNvPr id="15" name="Footer Placeholder 14"/>
          <p:cNvSpPr>
            <a:spLocks noGrp="1"/>
          </p:cNvSpPr>
          <p:nvPr>
            <p:ph type="ftr" sz="quarter" idx="12"/>
          </p:nvPr>
        </p:nvSpPr>
        <p:spPr>
          <a:xfrm>
            <a:off x="3581400" y="6296248"/>
            <a:ext cx="2820987" cy="152400"/>
          </a:xfrm>
        </p:spPr>
        <p:txBody>
          <a:bodyPr/>
          <a:lstStyle/>
          <a:p>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13" name="Date Placeholder 12"/>
          <p:cNvSpPr>
            <a:spLocks noGrp="1"/>
          </p:cNvSpPr>
          <p:nvPr>
            <p:ph type="dt" sz="half" idx="10"/>
          </p:nvPr>
        </p:nvSpPr>
        <p:spPr/>
        <p:txBody>
          <a:bodyPr/>
          <a:lstStyle/>
          <a:p>
            <a:fld id="{195A234A-D872-4F14-877E-57A1746418FF}" type="datetimeFigureOut">
              <a:rPr lang="es-ES" smtClean="0"/>
              <a:t>11/03/2022</a:t>
            </a:fld>
            <a:endParaRPr lang="es-ES" dirty="0"/>
          </a:p>
        </p:txBody>
      </p:sp>
      <p:sp>
        <p:nvSpPr>
          <p:cNvPr id="14" name="Slide Number Placeholder 13"/>
          <p:cNvSpPr>
            <a:spLocks noGrp="1"/>
          </p:cNvSpPr>
          <p:nvPr>
            <p:ph type="sldNum" sz="quarter" idx="11"/>
          </p:nvPr>
        </p:nvSpPr>
        <p:spPr/>
        <p:txBody>
          <a:bodyPr/>
          <a:lstStyle/>
          <a:p>
            <a:fld id="{BF4AE053-AA03-48F8-833C-FED38AFB5541}" type="slidenum">
              <a:rPr lang="es-ES" smtClean="0"/>
              <a:t>‹Nº›</a:t>
            </a:fld>
            <a:endParaRPr lang="es-ES" dirty="0"/>
          </a:p>
        </p:txBody>
      </p:sp>
      <p:sp>
        <p:nvSpPr>
          <p:cNvPr id="15" name="Footer Placeholder 14"/>
          <p:cNvSpPr>
            <a:spLocks noGrp="1"/>
          </p:cNvSpPr>
          <p:nvPr>
            <p:ph type="ftr" sz="quarter" idx="12"/>
          </p:nvPr>
        </p:nvSpPr>
        <p:spPr/>
        <p:txBody>
          <a:bodyPr/>
          <a:lstStyle/>
          <a:p>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s-ES"/>
              <a:t>Haga clic para modificar el estilo de título del patrón</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13" name="Date Placeholder 12"/>
          <p:cNvSpPr>
            <a:spLocks noGrp="1"/>
          </p:cNvSpPr>
          <p:nvPr>
            <p:ph type="dt" sz="half" idx="10"/>
          </p:nvPr>
        </p:nvSpPr>
        <p:spPr/>
        <p:txBody>
          <a:bodyPr/>
          <a:lstStyle/>
          <a:p>
            <a:fld id="{195A234A-D872-4F14-877E-57A1746418FF}" type="datetimeFigureOut">
              <a:rPr lang="es-ES" smtClean="0"/>
              <a:t>11/03/2022</a:t>
            </a:fld>
            <a:endParaRPr lang="es-ES" dirty="0"/>
          </a:p>
        </p:txBody>
      </p:sp>
      <p:sp>
        <p:nvSpPr>
          <p:cNvPr id="14" name="Slide Number Placeholder 13"/>
          <p:cNvSpPr>
            <a:spLocks noGrp="1"/>
          </p:cNvSpPr>
          <p:nvPr>
            <p:ph type="sldNum" sz="quarter" idx="11"/>
          </p:nvPr>
        </p:nvSpPr>
        <p:spPr/>
        <p:txBody>
          <a:bodyPr/>
          <a:lstStyle/>
          <a:p>
            <a:fld id="{BF4AE053-AA03-48F8-833C-FED38AFB5541}" type="slidenum">
              <a:rPr lang="es-ES" smtClean="0"/>
              <a:t>‹Nº›</a:t>
            </a:fld>
            <a:endParaRPr lang="es-ES" dirty="0"/>
          </a:p>
        </p:txBody>
      </p:sp>
      <p:sp>
        <p:nvSpPr>
          <p:cNvPr id="15" name="Footer Placeholder 14"/>
          <p:cNvSpPr>
            <a:spLocks noGrp="1"/>
          </p:cNvSpPr>
          <p:nvPr>
            <p:ph type="ftr" sz="quarter" idx="12"/>
          </p:nvPr>
        </p:nvSpPr>
        <p:spPr/>
        <p:txBody>
          <a:bodyPr/>
          <a:lstStyle/>
          <a:p>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3657600" cy="5714999"/>
          </a:xfrm>
        </p:spPr>
        <p:txBody>
          <a:bodyPr/>
          <a:lstStyle>
            <a:lvl5pPr>
              <a:defRPr/>
            </a:lvl5pPr>
            <a:lvl6pPr>
              <a:defRPr/>
            </a:lvl6pPr>
            <a:lvl7pPr>
              <a:defRPr/>
            </a:lvl7pPr>
            <a:lvl8pPr>
              <a:defRPr/>
            </a:lvl8pPr>
            <a:lvl9pPr>
              <a:defRPr/>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16" name="Title 15"/>
          <p:cNvSpPr>
            <a:spLocks noGrp="1"/>
          </p:cNvSpPr>
          <p:nvPr>
            <p:ph type="title"/>
          </p:nvPr>
        </p:nvSpPr>
        <p:spPr/>
        <p:txBody>
          <a:bodyPr/>
          <a:lstStyle/>
          <a:p>
            <a:r>
              <a:rPr lang="es-ES"/>
              <a:t>Haga clic para modificar el estilo de título del patrón</a:t>
            </a:r>
            <a:endParaRPr lang="en-US"/>
          </a:p>
        </p:txBody>
      </p:sp>
      <p:sp>
        <p:nvSpPr>
          <p:cNvPr id="10" name="Date Placeholder 9"/>
          <p:cNvSpPr>
            <a:spLocks noGrp="1"/>
          </p:cNvSpPr>
          <p:nvPr>
            <p:ph type="dt" sz="half" idx="10"/>
          </p:nvPr>
        </p:nvSpPr>
        <p:spPr/>
        <p:txBody>
          <a:bodyPr/>
          <a:lstStyle/>
          <a:p>
            <a:fld id="{195A234A-D872-4F14-877E-57A1746418FF}" type="datetimeFigureOut">
              <a:rPr lang="es-ES" smtClean="0"/>
              <a:t>11/03/2022</a:t>
            </a:fld>
            <a:endParaRPr lang="es-ES" dirty="0"/>
          </a:p>
        </p:txBody>
      </p:sp>
      <p:sp>
        <p:nvSpPr>
          <p:cNvPr id="11" name="Slide Number Placeholder 10"/>
          <p:cNvSpPr>
            <a:spLocks noGrp="1"/>
          </p:cNvSpPr>
          <p:nvPr>
            <p:ph type="sldNum" sz="quarter" idx="11"/>
          </p:nvPr>
        </p:nvSpPr>
        <p:spPr/>
        <p:txBody>
          <a:bodyPr/>
          <a:lstStyle/>
          <a:p>
            <a:fld id="{BF4AE053-AA03-48F8-833C-FED38AFB5541}" type="slidenum">
              <a:rPr lang="es-ES" smtClean="0"/>
              <a:t>‹Nº›</a:t>
            </a:fld>
            <a:endParaRPr lang="es-ES" dirty="0"/>
          </a:p>
        </p:txBody>
      </p:sp>
      <p:sp>
        <p:nvSpPr>
          <p:cNvPr id="12" name="Footer Placeholder 11"/>
          <p:cNvSpPr>
            <a:spLocks noGrp="1"/>
          </p:cNvSpPr>
          <p:nvPr>
            <p:ph type="ftr" sz="quarter" idx="12"/>
          </p:nvPr>
        </p:nvSpPr>
        <p:spPr/>
        <p:txBody>
          <a:bodyPr/>
          <a:lstStyle/>
          <a:p>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pic>
        <p:nvPicPr>
          <p:cNvPr id="7" name="Picture 6" descr="sphere1.png"/>
          <p:cNvPicPr>
            <a:picLocks noChangeAspect="1"/>
          </p:cNvPicPr>
          <p:nvPr/>
        </p:nvPicPr>
        <p:blipFill>
          <a:blip r:embed="rId2" cstate="print"/>
          <a:stretch>
            <a:fillRect/>
          </a:stretch>
        </p:blipFill>
        <p:spPr>
          <a:xfrm>
            <a:off x="6858000" y="0"/>
            <a:ext cx="2293626" cy="6858000"/>
          </a:xfrm>
          <a:prstGeom prst="rect">
            <a:avLst/>
          </a:prstGeom>
        </p:spPr>
      </p:pic>
      <p:sp>
        <p:nvSpPr>
          <p:cNvPr id="12" name="Date Placeholder 11"/>
          <p:cNvSpPr>
            <a:spLocks noGrp="1"/>
          </p:cNvSpPr>
          <p:nvPr>
            <p:ph type="dt" sz="half" idx="10"/>
          </p:nvPr>
        </p:nvSpPr>
        <p:spPr>
          <a:xfrm>
            <a:off x="839788" y="6426201"/>
            <a:ext cx="2819399" cy="126999"/>
          </a:xfrm>
        </p:spPr>
        <p:txBody>
          <a:bodyPr/>
          <a:lstStyle/>
          <a:p>
            <a:fld id="{195A234A-D872-4F14-877E-57A1746418FF}" type="datetimeFigureOut">
              <a:rPr lang="es-ES" smtClean="0"/>
              <a:t>11/03/2022</a:t>
            </a:fld>
            <a:endParaRPr lang="es-ES" dirty="0"/>
          </a:p>
        </p:txBody>
      </p:sp>
      <p:sp>
        <p:nvSpPr>
          <p:cNvPr id="13" name="Slide Number Placeholder 12"/>
          <p:cNvSpPr>
            <a:spLocks noGrp="1"/>
          </p:cNvSpPr>
          <p:nvPr>
            <p:ph type="sldNum" sz="quarter" idx="11"/>
          </p:nvPr>
        </p:nvSpPr>
        <p:spPr>
          <a:xfrm>
            <a:off x="4116388" y="6400800"/>
            <a:ext cx="533400" cy="152400"/>
          </a:xfrm>
        </p:spPr>
        <p:txBody>
          <a:bodyPr/>
          <a:lstStyle/>
          <a:p>
            <a:fld id="{BF4AE053-AA03-48F8-833C-FED38AFB5541}" type="slidenum">
              <a:rPr lang="es-ES" smtClean="0"/>
              <a:t>‹Nº›</a:t>
            </a:fld>
            <a:endParaRPr lang="es-ES" dirty="0"/>
          </a:p>
        </p:txBody>
      </p:sp>
      <p:sp>
        <p:nvSpPr>
          <p:cNvPr id="14" name="Footer Placeholder 13"/>
          <p:cNvSpPr>
            <a:spLocks noGrp="1"/>
          </p:cNvSpPr>
          <p:nvPr>
            <p:ph type="ftr" sz="quarter" idx="12"/>
          </p:nvPr>
        </p:nvSpPr>
        <p:spPr>
          <a:xfrm>
            <a:off x="838200" y="6296248"/>
            <a:ext cx="2820987" cy="152400"/>
          </a:xfrm>
        </p:spPr>
        <p:txBody>
          <a:bodyPr/>
          <a:lstStyle/>
          <a:p>
            <a:endParaRPr lang="es-ES" dirty="0"/>
          </a:p>
        </p:txBody>
      </p:sp>
      <p:sp>
        <p:nvSpPr>
          <p:cNvPr id="15" name="Title 14"/>
          <p:cNvSpPr>
            <a:spLocks noGrp="1"/>
          </p:cNvSpPr>
          <p:nvPr>
            <p:ph type="title"/>
          </p:nvPr>
        </p:nvSpPr>
        <p:spPr>
          <a:xfrm>
            <a:off x="457200" y="1828800"/>
            <a:ext cx="3200400" cy="1752600"/>
          </a:xfrm>
        </p:spPr>
        <p:txBody>
          <a:bodyPr anchor="b"/>
          <a:lstStyle/>
          <a:p>
            <a:r>
              <a:rPr lang="es-ES"/>
              <a:t>Haga clic para modificar el estilo de título del patrón</a:t>
            </a:r>
            <a:endParaRPr lang="en-US"/>
          </a:p>
        </p:txBody>
      </p:sp>
      <p:sp>
        <p:nvSpPr>
          <p:cNvPr id="3" name="Text Placeholder 2"/>
          <p:cNvSpPr>
            <a:spLocks noGrp="1"/>
          </p:cNvSpPr>
          <p:nvPr>
            <p:ph type="body" sz="quarter" idx="13"/>
          </p:nvPr>
        </p:nvSpPr>
        <p:spPr>
          <a:xfrm>
            <a:off x="457200" y="3578224"/>
            <a:ext cx="3200645" cy="1459767"/>
          </a:xfrm>
        </p:spPr>
        <p:txBody>
          <a:bodyPr anchor="t">
            <a:normAutofit/>
          </a:bodyPr>
          <a:lstStyle>
            <a:lvl1pPr marL="0" indent="0" algn="r" defTabSz="914400" rtl="0" eaLnBrk="1" latinLnBrk="0" hangingPunct="1">
              <a:spcBef>
                <a:spcPct val="20000"/>
              </a:spcBef>
              <a:buClr>
                <a:schemeClr val="tx1">
                  <a:lumMod val="50000"/>
                  <a:lumOff val="50000"/>
                </a:schemeClr>
              </a:buClr>
              <a:buFont typeface="Wingdings" pitchFamily="2" charset="2"/>
              <a:buNone/>
              <a:defRPr lang="en-US" sz="1400" kern="1200" dirty="0" smtClean="0">
                <a:solidFill>
                  <a:schemeClr val="tx2"/>
                </a:solidFill>
                <a:latin typeface="+mn-lt"/>
                <a:ea typeface="+mn-ea"/>
                <a:cs typeface="+mn-cs"/>
              </a:defRPr>
            </a:lvl1pPr>
          </a:lstStyle>
          <a:p>
            <a:pPr lvl="0"/>
            <a:r>
              <a:rPr lang="es-ES"/>
              <a:t>Haga clic para modificar el estilo de texto del patrón</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34290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57200" y="457200"/>
            <a:ext cx="3124200" cy="2667000"/>
          </a:xfrm>
        </p:spPr>
        <p:txBody>
          <a:bodyPr>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11" name="Title 1"/>
          <p:cNvSpPr>
            <a:spLocks noGrp="1"/>
          </p:cNvSpPr>
          <p:nvPr>
            <p:ph type="title"/>
          </p:nvPr>
        </p:nvSpPr>
        <p:spPr>
          <a:xfrm>
            <a:off x="4876800" y="457200"/>
            <a:ext cx="2819400" cy="5714999"/>
          </a:xfrm>
        </p:spPr>
        <p:txBody>
          <a:bodyPr/>
          <a:lstStyle/>
          <a:p>
            <a:r>
              <a:rPr lang="es-ES"/>
              <a:t>Haga clic para modificar el estilo de título del patrón</a:t>
            </a:r>
            <a:endParaRPr lang="en-US"/>
          </a:p>
        </p:txBody>
      </p:sp>
      <p:sp>
        <p:nvSpPr>
          <p:cNvPr id="9" name="Date Placeholder 8"/>
          <p:cNvSpPr>
            <a:spLocks noGrp="1"/>
          </p:cNvSpPr>
          <p:nvPr>
            <p:ph type="dt" sz="half" idx="10"/>
          </p:nvPr>
        </p:nvSpPr>
        <p:spPr/>
        <p:txBody>
          <a:bodyPr/>
          <a:lstStyle/>
          <a:p>
            <a:fld id="{195A234A-D872-4F14-877E-57A1746418FF}" type="datetimeFigureOut">
              <a:rPr lang="es-ES" smtClean="0"/>
              <a:t>11/03/2022</a:t>
            </a:fld>
            <a:endParaRPr lang="es-ES" dirty="0"/>
          </a:p>
        </p:txBody>
      </p:sp>
      <p:sp>
        <p:nvSpPr>
          <p:cNvPr id="13" name="Slide Number Placeholder 12"/>
          <p:cNvSpPr>
            <a:spLocks noGrp="1"/>
          </p:cNvSpPr>
          <p:nvPr>
            <p:ph type="sldNum" sz="quarter" idx="11"/>
          </p:nvPr>
        </p:nvSpPr>
        <p:spPr/>
        <p:txBody>
          <a:bodyPr/>
          <a:lstStyle/>
          <a:p>
            <a:fld id="{BF4AE053-AA03-48F8-833C-FED38AFB5541}" type="slidenum">
              <a:rPr lang="es-ES" smtClean="0"/>
              <a:t>‹Nº›</a:t>
            </a:fld>
            <a:endParaRPr lang="es-ES" dirty="0"/>
          </a:p>
        </p:txBody>
      </p:sp>
      <p:sp>
        <p:nvSpPr>
          <p:cNvPr id="14" name="Footer Placeholder 13"/>
          <p:cNvSpPr>
            <a:spLocks noGrp="1"/>
          </p:cNvSpPr>
          <p:nvPr>
            <p:ph type="ftr" sz="quarter" idx="12"/>
          </p:nvPr>
        </p:nvSpPr>
        <p:spPr/>
        <p:txBody>
          <a:bodyPr/>
          <a:lstStyle/>
          <a:p>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275238"/>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457200" y="675288"/>
            <a:ext cx="3581400" cy="2525112"/>
          </a:xfrm>
        </p:spPr>
        <p:txBody>
          <a:bodyPr anchor="t">
            <a:normAutofit/>
          </a:bodyPr>
          <a:lstStyle>
            <a:lvl1pPr marL="228600" indent="-182880">
              <a:defRPr sz="1400"/>
            </a:lvl1pPr>
            <a:lvl2pPr>
              <a:defRPr sz="1400"/>
            </a:lvl2pPr>
            <a:lvl3pPr>
              <a:defRPr sz="1400"/>
            </a:lvl3pPr>
            <a:lvl4pPr>
              <a:defRPr sz="1400" baseline="0"/>
            </a:lvl4pPr>
            <a:lvl5pPr>
              <a:buFont typeface="Wingdings" pitchFamily="2" charset="2"/>
              <a:buChar char="§"/>
              <a:defRPr sz="1400"/>
            </a:lvl5pPr>
            <a:lvl6pPr>
              <a:buFont typeface="Wingdings" pitchFamily="2" charset="2"/>
              <a:buChar char="§"/>
              <a:defRPr sz="1400"/>
            </a:lvl6pPr>
            <a:lvl7pPr>
              <a:defRPr sz="1400"/>
            </a:lvl7pPr>
            <a:lvl8pPr>
              <a:defRPr sz="1400"/>
            </a:lvl8pPr>
            <a:lvl9pPr>
              <a:defRPr sz="14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57199" y="3429000"/>
            <a:ext cx="3581400" cy="411162"/>
          </a:xfrm>
        </p:spPr>
        <p:txBody>
          <a:bodyPr anchor="b">
            <a:noAutofit/>
          </a:bodyPr>
          <a:lstStyle>
            <a:lvl1pPr marL="0" indent="0" algn="ctr">
              <a:buNone/>
              <a:defRPr sz="1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57199" y="3840162"/>
            <a:ext cx="3581400" cy="2515198"/>
          </a:xfrm>
        </p:spPr>
        <p:txBody>
          <a:bodyPr anchor="t">
            <a:normAutofit/>
          </a:bodyPr>
          <a:lstStyle>
            <a:lvl1pPr marL="228600" indent="-182880">
              <a:defRPr sz="1400"/>
            </a:lvl1pPr>
            <a:lvl2pPr>
              <a:defRPr sz="1400"/>
            </a:lvl2pPr>
            <a:lvl3pPr>
              <a:defRPr sz="1400"/>
            </a:lvl3pPr>
            <a:lvl4pPr>
              <a:defRPr sz="1400"/>
            </a:lvl4pPr>
            <a:lvl5pPr>
              <a:defRPr sz="1400"/>
            </a:lvl5pPr>
            <a:lvl6pPr>
              <a:defRPr sz="1400"/>
            </a:lvl6pPr>
            <a:lvl7pPr>
              <a:defRPr sz="1400"/>
            </a:lvl7pPr>
            <a:lvl8pPr>
              <a:defRPr sz="1400"/>
            </a:lvl8pPr>
            <a:lvl9pPr>
              <a:defRPr sz="14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11" name="Title 1"/>
          <p:cNvSpPr>
            <a:spLocks noGrp="1"/>
          </p:cNvSpPr>
          <p:nvPr>
            <p:ph type="title"/>
          </p:nvPr>
        </p:nvSpPr>
        <p:spPr>
          <a:xfrm>
            <a:off x="4876800" y="457200"/>
            <a:ext cx="2819400" cy="5714999"/>
          </a:xfrm>
        </p:spPr>
        <p:txBody>
          <a:bodyPr/>
          <a:lstStyle/>
          <a:p>
            <a:r>
              <a:rPr lang="es-ES"/>
              <a:t>Haga clic para modificar el estilo de título del patrón</a:t>
            </a:r>
            <a:endParaRPr lang="en-US"/>
          </a:p>
        </p:txBody>
      </p:sp>
      <p:sp>
        <p:nvSpPr>
          <p:cNvPr id="12" name="Date Placeholder 11"/>
          <p:cNvSpPr>
            <a:spLocks noGrp="1"/>
          </p:cNvSpPr>
          <p:nvPr>
            <p:ph type="dt" sz="half" idx="10"/>
          </p:nvPr>
        </p:nvSpPr>
        <p:spPr/>
        <p:txBody>
          <a:bodyPr/>
          <a:lstStyle/>
          <a:p>
            <a:fld id="{195A234A-D872-4F14-877E-57A1746418FF}" type="datetimeFigureOut">
              <a:rPr lang="es-ES" smtClean="0"/>
              <a:t>11/03/2022</a:t>
            </a:fld>
            <a:endParaRPr lang="es-ES" dirty="0"/>
          </a:p>
        </p:txBody>
      </p:sp>
      <p:sp>
        <p:nvSpPr>
          <p:cNvPr id="14" name="Slide Number Placeholder 13"/>
          <p:cNvSpPr>
            <a:spLocks noGrp="1"/>
          </p:cNvSpPr>
          <p:nvPr>
            <p:ph type="sldNum" sz="quarter" idx="11"/>
          </p:nvPr>
        </p:nvSpPr>
        <p:spPr/>
        <p:txBody>
          <a:bodyPr/>
          <a:lstStyle/>
          <a:p>
            <a:fld id="{BF4AE053-AA03-48F8-833C-FED38AFB5541}" type="slidenum">
              <a:rPr lang="es-ES" smtClean="0"/>
              <a:t>‹Nº›</a:t>
            </a:fld>
            <a:endParaRPr lang="es-ES" dirty="0"/>
          </a:p>
        </p:txBody>
      </p:sp>
      <p:sp>
        <p:nvSpPr>
          <p:cNvPr id="16" name="Footer Placeholder 15"/>
          <p:cNvSpPr>
            <a:spLocks noGrp="1"/>
          </p:cNvSpPr>
          <p:nvPr>
            <p:ph type="ftr" sz="quarter" idx="12"/>
          </p:nvPr>
        </p:nvSpPr>
        <p:spPr/>
        <p:txBody>
          <a:bodyPr/>
          <a:lstStyle/>
          <a:p>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3733800" y="457200"/>
            <a:ext cx="3962400" cy="5715000"/>
          </a:xfrm>
        </p:spPr>
        <p:txBody>
          <a:bodyPr/>
          <a:lstStyle/>
          <a:p>
            <a:r>
              <a:rPr lang="es-ES"/>
              <a:t>Haga clic para modificar el estilo de título del patrón</a:t>
            </a:r>
            <a:endParaRPr lang="en-US" dirty="0"/>
          </a:p>
        </p:txBody>
      </p:sp>
      <p:sp>
        <p:nvSpPr>
          <p:cNvPr id="9" name="Date Placeholder 8"/>
          <p:cNvSpPr>
            <a:spLocks noGrp="1"/>
          </p:cNvSpPr>
          <p:nvPr>
            <p:ph type="dt" sz="half" idx="10"/>
          </p:nvPr>
        </p:nvSpPr>
        <p:spPr/>
        <p:txBody>
          <a:bodyPr/>
          <a:lstStyle/>
          <a:p>
            <a:fld id="{195A234A-D872-4F14-877E-57A1746418FF}" type="datetimeFigureOut">
              <a:rPr lang="es-ES" smtClean="0"/>
              <a:t>11/03/2022</a:t>
            </a:fld>
            <a:endParaRPr lang="es-ES" dirty="0"/>
          </a:p>
        </p:txBody>
      </p:sp>
      <p:sp>
        <p:nvSpPr>
          <p:cNvPr id="10" name="Slide Number Placeholder 9"/>
          <p:cNvSpPr>
            <a:spLocks noGrp="1"/>
          </p:cNvSpPr>
          <p:nvPr>
            <p:ph type="sldNum" sz="quarter" idx="11"/>
          </p:nvPr>
        </p:nvSpPr>
        <p:spPr/>
        <p:txBody>
          <a:bodyPr/>
          <a:lstStyle/>
          <a:p>
            <a:fld id="{BF4AE053-AA03-48F8-833C-FED38AFB5541}" type="slidenum">
              <a:rPr lang="es-ES" smtClean="0"/>
              <a:t>‹Nº›</a:t>
            </a:fld>
            <a:endParaRPr lang="es-ES" dirty="0"/>
          </a:p>
        </p:txBody>
      </p:sp>
      <p:sp>
        <p:nvSpPr>
          <p:cNvPr id="11" name="Footer Placeholder 10"/>
          <p:cNvSpPr>
            <a:spLocks noGrp="1"/>
          </p:cNvSpPr>
          <p:nvPr>
            <p:ph type="ftr" sz="quarter" idx="12"/>
          </p:nvPr>
        </p:nvSpPr>
        <p:spPr/>
        <p:txBody>
          <a:bodyPr/>
          <a:lstStyle/>
          <a:p>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195A234A-D872-4F14-877E-57A1746418FF}" type="datetimeFigureOut">
              <a:rPr lang="es-ES" smtClean="0"/>
              <a:t>11/03/2022</a:t>
            </a:fld>
            <a:endParaRPr lang="es-ES" dirty="0"/>
          </a:p>
        </p:txBody>
      </p:sp>
      <p:sp>
        <p:nvSpPr>
          <p:cNvPr id="9" name="Slide Number Placeholder 8"/>
          <p:cNvSpPr>
            <a:spLocks noGrp="1"/>
          </p:cNvSpPr>
          <p:nvPr>
            <p:ph type="sldNum" sz="quarter" idx="11"/>
          </p:nvPr>
        </p:nvSpPr>
        <p:spPr/>
        <p:txBody>
          <a:bodyPr/>
          <a:lstStyle/>
          <a:p>
            <a:fld id="{BF4AE053-AA03-48F8-833C-FED38AFB5541}" type="slidenum">
              <a:rPr lang="es-ES" smtClean="0"/>
              <a:t>‹Nº›</a:t>
            </a:fld>
            <a:endParaRPr lang="es-ES" dirty="0"/>
          </a:p>
        </p:txBody>
      </p:sp>
      <p:sp>
        <p:nvSpPr>
          <p:cNvPr id="10" name="Footer Placeholder 9"/>
          <p:cNvSpPr>
            <a:spLocks noGrp="1"/>
          </p:cNvSpPr>
          <p:nvPr>
            <p:ph type="ftr" sz="quarter" idx="12"/>
          </p:nvPr>
        </p:nvSpPr>
        <p:spPr/>
        <p:txBody>
          <a:bodyPr/>
          <a:lstStyle/>
          <a:p>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5181600" y="1676400"/>
            <a:ext cx="2514600" cy="1874837"/>
          </a:xfrm>
        </p:spPr>
        <p:txBody>
          <a:bodyPr anchor="b">
            <a:normAutofit/>
          </a:bodyPr>
          <a:lstStyle>
            <a:lvl1pPr algn="r">
              <a:defRPr sz="2000" b="0">
                <a:effectLst/>
              </a:defRPr>
            </a:lvl1pPr>
          </a:lstStyle>
          <a:p>
            <a:r>
              <a:rPr lang="es-ES"/>
              <a:t>Haga clic para modificar el estilo de título del patrón</a:t>
            </a:r>
            <a:endParaRPr lang="en-US" dirty="0"/>
          </a:p>
        </p:txBody>
      </p:sp>
      <p:sp>
        <p:nvSpPr>
          <p:cNvPr id="3" name="Content Placeholder 2"/>
          <p:cNvSpPr>
            <a:spLocks noGrp="1"/>
          </p:cNvSpPr>
          <p:nvPr>
            <p:ph idx="1"/>
          </p:nvPr>
        </p:nvSpPr>
        <p:spPr>
          <a:xfrm>
            <a:off x="304800" y="1676400"/>
            <a:ext cx="4700016" cy="3505200"/>
          </a:xfrm>
        </p:spPr>
        <p:txBody>
          <a:bodyPr>
            <a:normAutofit/>
          </a:bodyPr>
          <a:lstStyle>
            <a:lvl1pPr marL="228600" indent="-182880">
              <a:defRPr sz="1200"/>
            </a:lvl1pPr>
            <a:lvl2pPr>
              <a:defRPr sz="1200"/>
            </a:lvl2pPr>
            <a:lvl3pPr>
              <a:defRPr sz="1200"/>
            </a:lvl3pPr>
            <a:lvl4pPr>
              <a:defRPr sz="1200"/>
            </a:lvl4pPr>
            <a:lvl5pPr>
              <a:defRPr sz="1200"/>
            </a:lvl5pPr>
            <a:lvl6pPr>
              <a:defRPr sz="1200"/>
            </a:lvl6pPr>
            <a:lvl7pPr>
              <a:defRPr sz="1200"/>
            </a:lvl7pPr>
            <a:lvl8pPr>
              <a:defRPr sz="1200"/>
            </a:lvl8pPr>
            <a:lvl9pPr>
              <a:defRPr sz="12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14"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15" name="Date Placeholder 14"/>
          <p:cNvSpPr>
            <a:spLocks noGrp="1"/>
          </p:cNvSpPr>
          <p:nvPr>
            <p:ph type="dt" sz="half" idx="10"/>
          </p:nvPr>
        </p:nvSpPr>
        <p:spPr/>
        <p:txBody>
          <a:bodyPr/>
          <a:lstStyle/>
          <a:p>
            <a:fld id="{195A234A-D872-4F14-877E-57A1746418FF}" type="datetimeFigureOut">
              <a:rPr lang="es-ES" smtClean="0"/>
              <a:t>11/03/2022</a:t>
            </a:fld>
            <a:endParaRPr lang="es-ES" dirty="0"/>
          </a:p>
        </p:txBody>
      </p:sp>
      <p:sp>
        <p:nvSpPr>
          <p:cNvPr id="16" name="Slide Number Placeholder 15"/>
          <p:cNvSpPr>
            <a:spLocks noGrp="1"/>
          </p:cNvSpPr>
          <p:nvPr>
            <p:ph type="sldNum" sz="quarter" idx="11"/>
          </p:nvPr>
        </p:nvSpPr>
        <p:spPr/>
        <p:txBody>
          <a:bodyPr/>
          <a:lstStyle/>
          <a:p>
            <a:fld id="{BF4AE053-AA03-48F8-833C-FED38AFB5541}" type="slidenum">
              <a:rPr lang="es-ES" smtClean="0"/>
              <a:t>‹Nº›</a:t>
            </a:fld>
            <a:endParaRPr lang="es-ES" dirty="0"/>
          </a:p>
        </p:txBody>
      </p:sp>
      <p:sp>
        <p:nvSpPr>
          <p:cNvPr id="17" name="Footer Placeholder 16"/>
          <p:cNvSpPr>
            <a:spLocks noGrp="1"/>
          </p:cNvSpPr>
          <p:nvPr>
            <p:ph type="ftr" sz="quarter" idx="12"/>
          </p:nvPr>
        </p:nvSpPr>
        <p:spPr/>
        <p:txBody>
          <a:bodyPr/>
          <a:lstStyle/>
          <a:p>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04800" y="1676400"/>
            <a:ext cx="4696967" cy="35052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a:t>Haga clic en el icono para agregar una imagen</a:t>
            </a:r>
            <a:endParaRPr lang="en-US" dirty="0"/>
          </a:p>
        </p:txBody>
      </p:sp>
      <p:sp>
        <p:nvSpPr>
          <p:cNvPr id="11" name="Title 1"/>
          <p:cNvSpPr>
            <a:spLocks noGrp="1"/>
          </p:cNvSpPr>
          <p:nvPr>
            <p:ph type="title"/>
          </p:nvPr>
        </p:nvSpPr>
        <p:spPr>
          <a:xfrm>
            <a:off x="5181600" y="1676400"/>
            <a:ext cx="2514600" cy="1875972"/>
          </a:xfrm>
        </p:spPr>
        <p:txBody>
          <a:bodyPr anchor="b">
            <a:normAutofit/>
          </a:bodyPr>
          <a:lstStyle>
            <a:lvl1pPr algn="r">
              <a:defRPr sz="2000" b="0">
                <a:effectLst/>
              </a:defRPr>
            </a:lvl1pPr>
          </a:lstStyle>
          <a:p>
            <a:r>
              <a:rPr lang="es-ES"/>
              <a:t>Haga clic para modificar el estilo de título del patrón</a:t>
            </a:r>
            <a:endParaRPr lang="en-US" dirty="0"/>
          </a:p>
        </p:txBody>
      </p:sp>
      <p:sp>
        <p:nvSpPr>
          <p:cNvPr id="12" name="Text Placeholder 3"/>
          <p:cNvSpPr>
            <a:spLocks noGrp="1"/>
          </p:cNvSpPr>
          <p:nvPr>
            <p:ph type="body" sz="half" idx="2"/>
          </p:nvPr>
        </p:nvSpPr>
        <p:spPr>
          <a:xfrm>
            <a:off x="5486400" y="3552372"/>
            <a:ext cx="2209800" cy="1629228"/>
          </a:xfrm>
        </p:spPr>
        <p:txBody>
          <a:bodyPr anchor="t">
            <a:normAutofit/>
          </a:bodyPr>
          <a:lstStyle>
            <a:lvl1pPr marL="0" indent="0" algn="r">
              <a:buNone/>
              <a:defRPr sz="12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16" name="Date Placeholder 15"/>
          <p:cNvSpPr>
            <a:spLocks noGrp="1"/>
          </p:cNvSpPr>
          <p:nvPr>
            <p:ph type="dt" sz="half" idx="10"/>
          </p:nvPr>
        </p:nvSpPr>
        <p:spPr/>
        <p:txBody>
          <a:bodyPr/>
          <a:lstStyle/>
          <a:p>
            <a:fld id="{195A234A-D872-4F14-877E-57A1746418FF}" type="datetimeFigureOut">
              <a:rPr lang="es-ES" smtClean="0"/>
              <a:t>11/03/2022</a:t>
            </a:fld>
            <a:endParaRPr lang="es-ES" dirty="0"/>
          </a:p>
        </p:txBody>
      </p:sp>
      <p:sp>
        <p:nvSpPr>
          <p:cNvPr id="17" name="Slide Number Placeholder 16"/>
          <p:cNvSpPr>
            <a:spLocks noGrp="1"/>
          </p:cNvSpPr>
          <p:nvPr>
            <p:ph type="sldNum" sz="quarter" idx="11"/>
          </p:nvPr>
        </p:nvSpPr>
        <p:spPr/>
        <p:txBody>
          <a:bodyPr/>
          <a:lstStyle/>
          <a:p>
            <a:fld id="{BF4AE053-AA03-48F8-833C-FED38AFB5541}" type="slidenum">
              <a:rPr lang="es-ES" smtClean="0"/>
              <a:t>‹Nº›</a:t>
            </a:fld>
            <a:endParaRPr lang="es-ES" dirty="0"/>
          </a:p>
        </p:txBody>
      </p:sp>
      <p:sp>
        <p:nvSpPr>
          <p:cNvPr id="18" name="Footer Placeholder 17"/>
          <p:cNvSpPr>
            <a:spLocks noGrp="1"/>
          </p:cNvSpPr>
          <p:nvPr>
            <p:ph type="ftr" sz="quarter" idx="12"/>
          </p:nvPr>
        </p:nvSpPr>
        <p:spPr/>
        <p:txBody>
          <a:bodyPr/>
          <a:lstStyle/>
          <a:p>
            <a:endParaRPr lang="es-E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2" name="Picture 11" descr="sphere2.png"/>
          <p:cNvPicPr>
            <a:picLocks noChangeAspect="1"/>
          </p:cNvPicPr>
          <p:nvPr/>
        </p:nvPicPr>
        <p:blipFill>
          <a:blip r:embed="rId13" cstate="print"/>
          <a:stretch>
            <a:fillRect/>
          </a:stretch>
        </p:blipFill>
        <p:spPr>
          <a:xfrm>
            <a:off x="8823693" y="0"/>
            <a:ext cx="320307" cy="6858000"/>
          </a:xfrm>
          <a:prstGeom prst="rect">
            <a:avLst/>
          </a:prstGeom>
        </p:spPr>
      </p:pic>
      <p:sp>
        <p:nvSpPr>
          <p:cNvPr id="2" name="Title Placeholder 1"/>
          <p:cNvSpPr>
            <a:spLocks noGrp="1"/>
          </p:cNvSpPr>
          <p:nvPr>
            <p:ph type="title"/>
          </p:nvPr>
        </p:nvSpPr>
        <p:spPr>
          <a:xfrm>
            <a:off x="4876800" y="457200"/>
            <a:ext cx="2819400" cy="5715000"/>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457200" y="457200"/>
            <a:ext cx="3657600" cy="5714999"/>
          </a:xfrm>
          <a:prstGeom prst="rect">
            <a:avLst/>
          </a:prstGeom>
        </p:spPr>
        <p:txBody>
          <a:bodyPr vert="horz" lIns="91440" tIns="45720" rIns="91440" bIns="45720" rtlCol="0" anchor="ctr">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8" name="Slide Number Placeholder 7"/>
          <p:cNvSpPr>
            <a:spLocks noGrp="1"/>
          </p:cNvSpPr>
          <p:nvPr>
            <p:ph type="sldNum" sz="quarter" idx="4"/>
          </p:nvPr>
        </p:nvSpPr>
        <p:spPr>
          <a:xfrm>
            <a:off x="7772400" y="6400800"/>
            <a:ext cx="533400" cy="152400"/>
          </a:xfrm>
          <a:prstGeom prst="rect">
            <a:avLst/>
          </a:prstGeom>
        </p:spPr>
        <p:txBody>
          <a:bodyPr vert="horz" lIns="91440" tIns="45720" rIns="91440" bIns="45720" rtlCol="0" anchor="ctr"/>
          <a:lstStyle>
            <a:lvl1pPr algn="ctr">
              <a:defRPr sz="1050">
                <a:solidFill>
                  <a:schemeClr val="tx1">
                    <a:lumMod val="50000"/>
                    <a:lumOff val="50000"/>
                  </a:schemeClr>
                </a:solidFill>
              </a:defRPr>
            </a:lvl1pPr>
          </a:lstStyle>
          <a:p>
            <a:fld id="{BF4AE053-AA03-48F8-833C-FED38AFB5541}" type="slidenum">
              <a:rPr lang="es-ES" smtClean="0"/>
              <a:t>‹Nº›</a:t>
            </a:fld>
            <a:endParaRPr lang="es-ES" dirty="0"/>
          </a:p>
        </p:txBody>
      </p:sp>
      <p:sp>
        <p:nvSpPr>
          <p:cNvPr id="9" name="Date Placeholder 8"/>
          <p:cNvSpPr>
            <a:spLocks noGrp="1"/>
          </p:cNvSpPr>
          <p:nvPr>
            <p:ph type="dt" sz="half" idx="2"/>
          </p:nvPr>
        </p:nvSpPr>
        <p:spPr>
          <a:xfrm>
            <a:off x="4876801" y="6426201"/>
            <a:ext cx="2819399" cy="126999"/>
          </a:xfrm>
          <a:prstGeom prst="rect">
            <a:avLst/>
          </a:prstGeom>
        </p:spPr>
        <p:txBody>
          <a:bodyPr vert="horz" lIns="91440" tIns="45720" rIns="91440" bIns="45720" rtlCol="0" anchor="ctr"/>
          <a:lstStyle>
            <a:lvl1pPr algn="r">
              <a:defRPr sz="1050">
                <a:solidFill>
                  <a:schemeClr val="tx1">
                    <a:lumMod val="50000"/>
                    <a:lumOff val="50000"/>
                  </a:schemeClr>
                </a:solidFill>
              </a:defRPr>
            </a:lvl1pPr>
          </a:lstStyle>
          <a:p>
            <a:fld id="{195A234A-D872-4F14-877E-57A1746418FF}" type="datetimeFigureOut">
              <a:rPr lang="es-ES" smtClean="0"/>
              <a:t>11/03/2022</a:t>
            </a:fld>
            <a:endParaRPr lang="es-ES" dirty="0"/>
          </a:p>
        </p:txBody>
      </p:sp>
      <p:sp>
        <p:nvSpPr>
          <p:cNvPr id="10" name="Footer Placeholder 9"/>
          <p:cNvSpPr>
            <a:spLocks noGrp="1"/>
          </p:cNvSpPr>
          <p:nvPr>
            <p:ph type="ftr" sz="quarter" idx="3"/>
          </p:nvPr>
        </p:nvSpPr>
        <p:spPr>
          <a:xfrm>
            <a:off x="4875213" y="6296248"/>
            <a:ext cx="2820987" cy="152400"/>
          </a:xfrm>
          <a:prstGeom prst="rect">
            <a:avLst/>
          </a:prstGeom>
        </p:spPr>
        <p:txBody>
          <a:bodyPr vert="horz" lIns="91440" tIns="45720" rIns="91440" bIns="45720" rtlCol="0" anchor="b"/>
          <a:lstStyle>
            <a:lvl1pPr algn="r">
              <a:defRPr sz="1050">
                <a:solidFill>
                  <a:schemeClr val="tx1"/>
                </a:solidFill>
              </a:defRPr>
            </a:lvl1pPr>
          </a:lstStyle>
          <a:p>
            <a:endParaRPr lang="es-E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p:titleStyle>
    <p:bodyStyle>
      <a:lvl1pPr marL="182880" indent="-182880" algn="l" defTabSz="914400" rtl="0" eaLnBrk="1" latinLnBrk="0" hangingPunct="1">
        <a:spcBef>
          <a:spcPct val="20000"/>
        </a:spcBef>
        <a:buClr>
          <a:schemeClr val="tx1">
            <a:lumMod val="50000"/>
            <a:lumOff val="50000"/>
          </a:schemeClr>
        </a:buClr>
        <a:buFont typeface="Wingdings" pitchFamily="2" charset="2"/>
        <a:buChar char="§"/>
        <a:defRPr sz="1800" kern="1200">
          <a:solidFill>
            <a:schemeClr val="tx1">
              <a:lumMod val="85000"/>
            </a:schemeClr>
          </a:solidFill>
          <a:latin typeface="+mn-lt"/>
          <a:ea typeface="+mn-ea"/>
          <a:cs typeface="+mn-cs"/>
        </a:defRPr>
      </a:lvl1pPr>
      <a:lvl2pPr marL="41148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2pPr>
      <a:lvl3pPr marL="59436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3pPr>
      <a:lvl4pPr marL="77724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4pPr>
      <a:lvl5pPr marL="960120" indent="-182880" algn="l" defTabSz="914400" rtl="0" eaLnBrk="1" latinLnBrk="0" hangingPunct="1">
        <a:spcBef>
          <a:spcPct val="20000"/>
        </a:spcBef>
        <a:buClr>
          <a:schemeClr val="tx1">
            <a:lumMod val="50000"/>
            <a:lumOff val="50000"/>
          </a:schemeClr>
        </a:buClr>
        <a:buFont typeface="Wingdings" pitchFamily="2" charset="2"/>
        <a:buChar char="§"/>
        <a:defRPr sz="1400" kern="1200">
          <a:solidFill>
            <a:schemeClr val="tx1">
              <a:lumMod val="85000"/>
            </a:schemeClr>
          </a:solidFill>
          <a:latin typeface="+mn-lt"/>
          <a:ea typeface="+mn-ea"/>
          <a:cs typeface="+mn-cs"/>
        </a:defRPr>
      </a:lvl5pPr>
      <a:lvl6pPr marL="114300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6pPr>
      <a:lvl7pPr marL="132588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7pPr>
      <a:lvl8pPr marL="150876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8pPr>
      <a:lvl9pPr marL="1691640" indent="-182880" algn="l" defTabSz="914400" rtl="0" eaLnBrk="1" latinLnBrk="0" hangingPunct="1">
        <a:spcBef>
          <a:spcPts val="288"/>
        </a:spcBef>
        <a:buClr>
          <a:schemeClr val="tx1">
            <a:lumMod val="50000"/>
            <a:lumOff val="50000"/>
          </a:schemeClr>
        </a:buClr>
        <a:buFont typeface="Wingdings" pitchFamily="2" charset="2"/>
        <a:buChar char="§"/>
        <a:defRPr sz="14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827584" y="3356992"/>
            <a:ext cx="7560840" cy="2808312"/>
          </a:xfrm>
        </p:spPr>
        <p:txBody>
          <a:bodyPr>
            <a:noAutofit/>
          </a:bodyPr>
          <a:lstStyle/>
          <a:p>
            <a:pPr lvl="0" algn="ctr">
              <a:buClr>
                <a:prstClr val="black">
                  <a:lumMod val="50000"/>
                  <a:lumOff val="50000"/>
                </a:prstClr>
              </a:buClr>
            </a:pPr>
            <a:r>
              <a:rPr lang="es-ES" sz="2800" i="1" dirty="0">
                <a:solidFill>
                  <a:srgbClr val="000066"/>
                </a:solidFill>
                <a:latin typeface="Arial" pitchFamily="34" charset="0"/>
                <a:cs typeface="Arial" pitchFamily="34" charset="0"/>
              </a:rPr>
              <a:t>“</a:t>
            </a:r>
            <a:r>
              <a:rPr lang="es-ES" sz="2800" b="1" i="1" dirty="0">
                <a:solidFill>
                  <a:srgbClr val="C00000"/>
                </a:solidFill>
                <a:latin typeface="Abadi" panose="020B0604020104020204" pitchFamily="34" charset="0"/>
                <a:cs typeface="Arial" pitchFamily="34" charset="0"/>
              </a:rPr>
              <a:t>Jehová escuchó y oyó,  y fue escrito libro de memoria delante de él para los que temen a Jehová,  y para los que piensan en su nombre. </a:t>
            </a:r>
            <a:r>
              <a:rPr lang="es-MX" sz="2800" b="1" i="1" dirty="0">
                <a:solidFill>
                  <a:srgbClr val="C00000"/>
                </a:solidFill>
                <a:latin typeface="Abadi" panose="020B0604020104020204" pitchFamily="34" charset="0"/>
                <a:cs typeface="Arial" pitchFamily="34" charset="0"/>
              </a:rPr>
              <a:t>Y serán para mí especial tesoro, ha dicho Jehová de los ejércitos, en el día en que yo actúe</a:t>
            </a:r>
            <a:r>
              <a:rPr lang="es-ES" sz="2800" i="1" dirty="0">
                <a:solidFill>
                  <a:srgbClr val="000066"/>
                </a:solidFill>
                <a:latin typeface="Arial" pitchFamily="34" charset="0"/>
                <a:cs typeface="Arial" pitchFamily="34" charset="0"/>
              </a:rPr>
              <a:t>”</a:t>
            </a:r>
            <a:r>
              <a:rPr lang="es-ES" sz="2800" b="1" i="1" dirty="0">
                <a:solidFill>
                  <a:srgbClr val="000066"/>
                </a:solidFill>
                <a:latin typeface="Arial" pitchFamily="34" charset="0"/>
                <a:cs typeface="Arial" pitchFamily="34" charset="0"/>
              </a:rPr>
              <a:t> </a:t>
            </a:r>
            <a:endParaRPr lang="es-ES" sz="2800" dirty="0">
              <a:solidFill>
                <a:srgbClr val="000066"/>
              </a:solidFill>
              <a:latin typeface="Arial" pitchFamily="34" charset="0"/>
              <a:cs typeface="Arial" pitchFamily="34" charset="0"/>
            </a:endParaRPr>
          </a:p>
          <a:p>
            <a:pPr lvl="0" algn="ctr">
              <a:buClr>
                <a:prstClr val="black">
                  <a:lumMod val="50000"/>
                  <a:lumOff val="50000"/>
                </a:prstClr>
              </a:buClr>
            </a:pPr>
            <a:r>
              <a:rPr lang="es-ES" sz="2800" dirty="0">
                <a:solidFill>
                  <a:srgbClr val="000066"/>
                </a:solidFill>
                <a:latin typeface="Arial" pitchFamily="34" charset="0"/>
                <a:cs typeface="Arial" pitchFamily="34" charset="0"/>
              </a:rPr>
              <a:t>Malaquías 3:16. </a:t>
            </a:r>
          </a:p>
        </p:txBody>
      </p:sp>
      <p:sp>
        <p:nvSpPr>
          <p:cNvPr id="2" name="1 Título"/>
          <p:cNvSpPr>
            <a:spLocks noGrp="1"/>
          </p:cNvSpPr>
          <p:nvPr>
            <p:ph type="title"/>
          </p:nvPr>
        </p:nvSpPr>
        <p:spPr>
          <a:xfrm>
            <a:off x="1331640" y="764704"/>
            <a:ext cx="6480720" cy="2016224"/>
          </a:xfrm>
          <a:effectLst>
            <a:outerShdw blurRad="50800" dist="38100" dir="2700000" algn="tl" rotWithShape="0">
              <a:prstClr val="black">
                <a:alpha val="40000"/>
              </a:prstClr>
            </a:outerShdw>
          </a:effectLst>
        </p:spPr>
        <p:txBody>
          <a:bodyPr>
            <a:noAutofit/>
          </a:bodyPr>
          <a:lstStyle/>
          <a:p>
            <a:pPr algn="ctr"/>
            <a:r>
              <a:rPr lang="es-MX" sz="5400" dirty="0">
                <a:solidFill>
                  <a:srgbClr val="00CC66"/>
                </a:solidFill>
                <a:effectLst>
                  <a:outerShdw blurRad="38100" dist="38100" dir="2700000" algn="tl">
                    <a:srgbClr val="000000">
                      <a:alpha val="43137"/>
                    </a:srgbClr>
                  </a:outerShdw>
                </a:effectLst>
                <a:latin typeface="Franklin Gothic Book" panose="020B0503020102020204" pitchFamily="34" charset="0"/>
                <a:cs typeface="Aharoni" pitchFamily="2" charset="-79"/>
              </a:rPr>
              <a:t>¿Qué Provecho Tengo De Ser Cristiano?</a:t>
            </a:r>
            <a:endParaRPr lang="es-ES" sz="5400" dirty="0">
              <a:solidFill>
                <a:srgbClr val="00CC66"/>
              </a:solidFill>
              <a:effectLst>
                <a:outerShdw blurRad="38100" dist="38100" dir="2700000" algn="tl">
                  <a:srgbClr val="000000">
                    <a:alpha val="43137"/>
                  </a:srgbClr>
                </a:outerShdw>
              </a:effectLst>
              <a:latin typeface="Franklin Gothic Book" panose="020B0503020102020204" pitchFamily="34" charset="0"/>
              <a:cs typeface="Aharoni" pitchFamily="2" charset="-79"/>
            </a:endParaRPr>
          </a:p>
        </p:txBody>
      </p:sp>
    </p:spTree>
    <p:extLst>
      <p:ext uri="{BB962C8B-B14F-4D97-AF65-F5344CB8AC3E}">
        <p14:creationId xmlns:p14="http://schemas.microsoft.com/office/powerpoint/2010/main" val="17638721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3000" fill="hold"/>
                                        <p:tgtEl>
                                          <p:spTgt spid="2"/>
                                        </p:tgtEl>
                                        <p:attrNameLst>
                                          <p:attrName>ppt_w</p:attrName>
                                        </p:attrNameLst>
                                      </p:cBhvr>
                                      <p:tavLst>
                                        <p:tav tm="0">
                                          <p:val>
                                            <p:fltVal val="0"/>
                                          </p:val>
                                        </p:tav>
                                        <p:tav tm="100000">
                                          <p:val>
                                            <p:strVal val="#ppt_w"/>
                                          </p:val>
                                        </p:tav>
                                      </p:tavLst>
                                    </p:anim>
                                    <p:anim calcmode="lin" valueType="num">
                                      <p:cBhvr>
                                        <p:cTn id="8" dur="3000" fill="hold"/>
                                        <p:tgtEl>
                                          <p:spTgt spid="2"/>
                                        </p:tgtEl>
                                        <p:attrNameLst>
                                          <p:attrName>ppt_h</p:attrName>
                                        </p:attrNameLst>
                                      </p:cBhvr>
                                      <p:tavLst>
                                        <p:tav tm="0">
                                          <p:val>
                                            <p:fltVal val="0"/>
                                          </p:val>
                                        </p:tav>
                                        <p:tav tm="100000">
                                          <p:val>
                                            <p:strVal val="#ppt_h"/>
                                          </p:val>
                                        </p:tav>
                                      </p:tavLst>
                                    </p:anim>
                                    <p:animEffect transition="in" filter="fade">
                                      <p:cBhvr>
                                        <p:cTn id="9" dur="3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circle(in)">
                                      <p:cBhvr>
                                        <p:cTn id="14" dur="2000"/>
                                        <p:tgtEl>
                                          <p:spTgt spid="3">
                                            <p:txEl>
                                              <p:pRg st="0" end="0"/>
                                            </p:txEl>
                                          </p:spTgt>
                                        </p:tgtEl>
                                      </p:cBhvr>
                                    </p:animEffect>
                                  </p:childTnLst>
                                </p:cTn>
                              </p:par>
                              <p:par>
                                <p:cTn id="15" presetID="26" presetClass="entr" presetSubtype="0"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80">
                                          <p:stCondLst>
                                            <p:cond delay="0"/>
                                          </p:stCondLst>
                                        </p:cTn>
                                        <p:tgtEl>
                                          <p:spTgt spid="3">
                                            <p:txEl>
                                              <p:pRg st="1" end="1"/>
                                            </p:txEl>
                                          </p:spTgt>
                                        </p:tgtEl>
                                      </p:cBhvr>
                                    </p:animEffect>
                                    <p:anim calcmode="lin" valueType="num">
                                      <p:cBhvr>
                                        <p:cTn id="18"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23" dur="26">
                                          <p:stCondLst>
                                            <p:cond delay="650"/>
                                          </p:stCondLst>
                                        </p:cTn>
                                        <p:tgtEl>
                                          <p:spTgt spid="3">
                                            <p:txEl>
                                              <p:pRg st="1" end="1"/>
                                            </p:txEl>
                                          </p:spTgt>
                                        </p:tgtEl>
                                      </p:cBhvr>
                                      <p:to x="100000" y="60000"/>
                                    </p:animScale>
                                    <p:animScale>
                                      <p:cBhvr>
                                        <p:cTn id="24" dur="166" decel="50000">
                                          <p:stCondLst>
                                            <p:cond delay="676"/>
                                          </p:stCondLst>
                                        </p:cTn>
                                        <p:tgtEl>
                                          <p:spTgt spid="3">
                                            <p:txEl>
                                              <p:pRg st="1" end="1"/>
                                            </p:txEl>
                                          </p:spTgt>
                                        </p:tgtEl>
                                      </p:cBhvr>
                                      <p:to x="100000" y="100000"/>
                                    </p:animScale>
                                    <p:animScale>
                                      <p:cBhvr>
                                        <p:cTn id="25" dur="26">
                                          <p:stCondLst>
                                            <p:cond delay="1312"/>
                                          </p:stCondLst>
                                        </p:cTn>
                                        <p:tgtEl>
                                          <p:spTgt spid="3">
                                            <p:txEl>
                                              <p:pRg st="1" end="1"/>
                                            </p:txEl>
                                          </p:spTgt>
                                        </p:tgtEl>
                                      </p:cBhvr>
                                      <p:to x="100000" y="80000"/>
                                    </p:animScale>
                                    <p:animScale>
                                      <p:cBhvr>
                                        <p:cTn id="26" dur="166" decel="50000">
                                          <p:stCondLst>
                                            <p:cond delay="1338"/>
                                          </p:stCondLst>
                                        </p:cTn>
                                        <p:tgtEl>
                                          <p:spTgt spid="3">
                                            <p:txEl>
                                              <p:pRg st="1" end="1"/>
                                            </p:txEl>
                                          </p:spTgt>
                                        </p:tgtEl>
                                      </p:cBhvr>
                                      <p:to x="100000" y="100000"/>
                                    </p:animScale>
                                    <p:animScale>
                                      <p:cBhvr>
                                        <p:cTn id="27" dur="26">
                                          <p:stCondLst>
                                            <p:cond delay="1642"/>
                                          </p:stCondLst>
                                        </p:cTn>
                                        <p:tgtEl>
                                          <p:spTgt spid="3">
                                            <p:txEl>
                                              <p:pRg st="1" end="1"/>
                                            </p:txEl>
                                          </p:spTgt>
                                        </p:tgtEl>
                                      </p:cBhvr>
                                      <p:to x="100000" y="90000"/>
                                    </p:animScale>
                                    <p:animScale>
                                      <p:cBhvr>
                                        <p:cTn id="28" dur="166" decel="50000">
                                          <p:stCondLst>
                                            <p:cond delay="1668"/>
                                          </p:stCondLst>
                                        </p:cTn>
                                        <p:tgtEl>
                                          <p:spTgt spid="3">
                                            <p:txEl>
                                              <p:pRg st="1" end="1"/>
                                            </p:txEl>
                                          </p:spTgt>
                                        </p:tgtEl>
                                      </p:cBhvr>
                                      <p:to x="100000" y="100000"/>
                                    </p:animScale>
                                    <p:animScale>
                                      <p:cBhvr>
                                        <p:cTn id="29" dur="26">
                                          <p:stCondLst>
                                            <p:cond delay="1808"/>
                                          </p:stCondLst>
                                        </p:cTn>
                                        <p:tgtEl>
                                          <p:spTgt spid="3">
                                            <p:txEl>
                                              <p:pRg st="1" end="1"/>
                                            </p:txEl>
                                          </p:spTgt>
                                        </p:tgtEl>
                                      </p:cBhvr>
                                      <p:to x="100000" y="95000"/>
                                    </p:animScale>
                                    <p:animScale>
                                      <p:cBhvr>
                                        <p:cTn id="30" dur="166" decel="50000">
                                          <p:stCondLst>
                                            <p:cond delay="1834"/>
                                          </p:stCondLst>
                                        </p:cTn>
                                        <p:tgtEl>
                                          <p:spTgt spid="3">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1259632" y="1556792"/>
            <a:ext cx="6984776" cy="4680520"/>
          </a:xfrm>
        </p:spPr>
        <p:txBody>
          <a:bodyPr>
            <a:noAutofit/>
          </a:bodyPr>
          <a:lstStyle/>
          <a:p>
            <a:pPr>
              <a:buClr>
                <a:srgbClr val="FF0000"/>
              </a:buClr>
              <a:buFont typeface="Arial" panose="020B0604020202020204" pitchFamily="34" charset="0"/>
              <a:buChar char="●"/>
            </a:pPr>
            <a:r>
              <a:rPr lang="es-MX" sz="3200" dirty="0">
                <a:solidFill>
                  <a:srgbClr val="333300"/>
                </a:solidFill>
                <a:latin typeface="Abadi" panose="020B0604020104020204" pitchFamily="34" charset="0"/>
                <a:cs typeface="Arial" pitchFamily="34" charset="0"/>
              </a:rPr>
              <a:t>Bendiciones que tenemos en Cristo.</a:t>
            </a:r>
          </a:p>
          <a:p>
            <a:pPr lvl="1">
              <a:buClr>
                <a:srgbClr val="FF0000"/>
              </a:buClr>
              <a:buFont typeface="Arial" panose="020B0604020202020204" pitchFamily="34" charset="0"/>
              <a:buChar char="●"/>
            </a:pPr>
            <a:r>
              <a:rPr lang="es-MX" sz="2400" dirty="0">
                <a:solidFill>
                  <a:srgbClr val="333300"/>
                </a:solidFill>
                <a:latin typeface="Abadi" panose="020B0604020104020204" pitchFamily="34" charset="0"/>
                <a:cs typeface="Arial" pitchFamily="34" charset="0"/>
              </a:rPr>
              <a:t>Somos El Pueblo De Dios. </a:t>
            </a:r>
          </a:p>
          <a:p>
            <a:pPr lvl="2">
              <a:buClr>
                <a:srgbClr val="333300"/>
              </a:buClr>
              <a:buFont typeface="Arial" panose="020B0604020202020204" pitchFamily="34" charset="0"/>
              <a:buChar char="●"/>
            </a:pPr>
            <a:r>
              <a:rPr lang="es-MX" sz="2400" dirty="0">
                <a:solidFill>
                  <a:srgbClr val="333300"/>
                </a:solidFill>
                <a:latin typeface="Abadi" panose="020B0604020104020204" pitchFamily="34" charset="0"/>
                <a:cs typeface="Arial" pitchFamily="34" charset="0"/>
              </a:rPr>
              <a:t>“</a:t>
            </a:r>
            <a:r>
              <a:rPr lang="es-MX" sz="2400" i="1" dirty="0">
                <a:solidFill>
                  <a:srgbClr val="C00000"/>
                </a:solidFill>
                <a:latin typeface="Abadi" panose="020B0604020104020204" pitchFamily="34" charset="0"/>
                <a:cs typeface="Arial" pitchFamily="34" charset="0"/>
              </a:rPr>
              <a:t>Mas vosotros sois linaje escogido, real sacerdocio, nación santa, pueblo adquirido por Dios, para que anunciéis las virtudes de aquel que os llamó de las tinieblas a su luz admirable; vosotros que en otro tiempo no erais pueblo, pero que ahora sois pueblo de Dios; que en otro tiempo no habíais alcanzado misericordia, pero ahora habéis alcanzado misericordia</a:t>
            </a:r>
            <a:r>
              <a:rPr lang="es-MX" sz="2400" dirty="0">
                <a:solidFill>
                  <a:srgbClr val="333300"/>
                </a:solidFill>
                <a:latin typeface="Abadi" panose="020B0604020104020204" pitchFamily="34" charset="0"/>
                <a:cs typeface="Arial" pitchFamily="34" charset="0"/>
              </a:rPr>
              <a:t>” (1 Ped. 2:9,10).</a:t>
            </a:r>
          </a:p>
        </p:txBody>
      </p:sp>
      <p:sp>
        <p:nvSpPr>
          <p:cNvPr id="3" name="2 Título"/>
          <p:cNvSpPr>
            <a:spLocks noGrp="1"/>
          </p:cNvSpPr>
          <p:nvPr>
            <p:ph type="title"/>
          </p:nvPr>
        </p:nvSpPr>
        <p:spPr>
          <a:xfrm>
            <a:off x="827584" y="457200"/>
            <a:ext cx="7704856" cy="883568"/>
          </a:xfrm>
          <a:effectLst>
            <a:outerShdw blurRad="50800" dist="38100" dir="2700000" algn="tl" rotWithShape="0">
              <a:prstClr val="black">
                <a:alpha val="40000"/>
              </a:prstClr>
            </a:outerShdw>
          </a:effectLst>
        </p:spPr>
        <p:txBody>
          <a:bodyPr>
            <a:noAutofit/>
          </a:bodyPr>
          <a:lstStyle/>
          <a:p>
            <a:pPr algn="ctr"/>
            <a:r>
              <a:rPr lang="es-MX" sz="3200" dirty="0">
                <a:solidFill>
                  <a:srgbClr val="00FF00"/>
                </a:solidFill>
                <a:effectLst>
                  <a:outerShdw blurRad="38100" dist="38100" dir="2700000" algn="tl">
                    <a:srgbClr val="000000">
                      <a:alpha val="43137"/>
                    </a:srgbClr>
                  </a:outerShdw>
                </a:effectLst>
                <a:latin typeface="Franklin Gothic Book" panose="020B0503020102020204" pitchFamily="34" charset="0"/>
                <a:cs typeface="Arial" pitchFamily="34" charset="0"/>
              </a:rPr>
              <a:t>¿Cuáles Son Los Beneficios Del Cristiano? </a:t>
            </a:r>
            <a:endParaRPr lang="es-ES" sz="3200" dirty="0">
              <a:solidFill>
                <a:srgbClr val="00FF00"/>
              </a:solidFill>
              <a:effectLst>
                <a:outerShdw blurRad="38100" dist="38100" dir="2700000" algn="tl">
                  <a:srgbClr val="000000">
                    <a:alpha val="43137"/>
                  </a:srgbClr>
                </a:outerShdw>
              </a:effectLst>
              <a:latin typeface="Franklin Gothic Book" panose="020B0503020102020204" pitchFamily="34" charset="0"/>
              <a:cs typeface="Arial" pitchFamily="34" charset="0"/>
            </a:endParaRPr>
          </a:p>
        </p:txBody>
      </p:sp>
      <p:sp>
        <p:nvSpPr>
          <p:cNvPr id="5" name="2 Título">
            <a:extLst>
              <a:ext uri="{FF2B5EF4-FFF2-40B4-BE49-F238E27FC236}">
                <a16:creationId xmlns:a16="http://schemas.microsoft.com/office/drawing/2014/main" id="{A81D1CA4-8455-4A20-8CFD-333AF9004808}"/>
              </a:ext>
            </a:extLst>
          </p:cNvPr>
          <p:cNvSpPr txBox="1">
            <a:spLocks/>
          </p:cNvSpPr>
          <p:nvPr/>
        </p:nvSpPr>
        <p:spPr>
          <a:xfrm rot="16200000">
            <a:off x="-3095228" y="3095228"/>
            <a:ext cx="6858000" cy="667544"/>
          </a:xfrm>
          <a:prstGeom prst="rect">
            <a:avLst/>
          </a:prstGeom>
          <a:solidFill>
            <a:srgbClr val="008000"/>
          </a:solidFill>
          <a:effectLst>
            <a:outerShdw blurRad="50800" dist="38100" dir="2700000" algn="tl" rotWithShape="0">
              <a:prstClr val="black">
                <a:alpha val="40000"/>
              </a:prstClr>
            </a:outerShdw>
          </a:effectLst>
        </p:spPr>
        <p:txBody>
          <a:bodyPr vert="horz" lIns="91440" tIns="45720" rIns="91440" bIns="45720" rtlCol="0" anchor="ctr">
            <a:norm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lgn="ctr"/>
            <a:r>
              <a:rPr lang="es-MX" sz="3200">
                <a:solidFill>
                  <a:schemeClr val="bg1"/>
                </a:solidFill>
                <a:effectLst>
                  <a:outerShdw blurRad="38100" dist="38100" dir="2700000" algn="tl">
                    <a:srgbClr val="000000">
                      <a:alpha val="43137"/>
                    </a:srgbClr>
                  </a:outerShdw>
                </a:effectLst>
                <a:latin typeface="Candara" panose="020E0502030303020204" pitchFamily="34" charset="0"/>
                <a:cs typeface="Aharoni" pitchFamily="2" charset="-79"/>
              </a:rPr>
              <a:t>¿Qué Provecho Tengo De Ser Cristiano?</a:t>
            </a:r>
            <a:endParaRPr lang="es-ES" sz="3200" dirty="0">
              <a:solidFill>
                <a:schemeClr val="bg1"/>
              </a:solidFill>
              <a:effectLst>
                <a:outerShdw blurRad="38100" dist="38100" dir="2700000" algn="tl">
                  <a:srgbClr val="000000">
                    <a:alpha val="43137"/>
                  </a:srgbClr>
                </a:outerShdw>
              </a:effectLst>
              <a:latin typeface="Candara" panose="020E0502030303020204" pitchFamily="34" charset="0"/>
            </a:endParaRPr>
          </a:p>
        </p:txBody>
      </p:sp>
    </p:spTree>
    <p:extLst>
      <p:ext uri="{BB962C8B-B14F-4D97-AF65-F5344CB8AC3E}">
        <p14:creationId xmlns:p14="http://schemas.microsoft.com/office/powerpoint/2010/main" val="102244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1000"/>
                                        <p:tgtEl>
                                          <p:spTgt spid="2">
                                            <p:txEl>
                                              <p:pRg st="1" end="1"/>
                                            </p:txEl>
                                          </p:spTgt>
                                        </p:tgtEl>
                                      </p:cBhvr>
                                    </p:animEffect>
                                    <p:anim calcmode="lin" valueType="num">
                                      <p:cBhvr>
                                        <p:cTn id="8"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circle(in)">
                                      <p:cBhvr>
                                        <p:cTn id="14"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971600" y="1844824"/>
            <a:ext cx="7416824" cy="4111351"/>
          </a:xfrm>
        </p:spPr>
        <p:txBody>
          <a:bodyPr>
            <a:noAutofit/>
          </a:bodyPr>
          <a:lstStyle/>
          <a:p>
            <a:pPr>
              <a:buClr>
                <a:srgbClr val="FF0000"/>
              </a:buClr>
              <a:buFont typeface="Arial" panose="020B0604020202020204" pitchFamily="34" charset="0"/>
              <a:buChar char="●"/>
            </a:pPr>
            <a:r>
              <a:rPr lang="es-MX" sz="3600" dirty="0">
                <a:solidFill>
                  <a:srgbClr val="333300"/>
                </a:solidFill>
                <a:latin typeface="Abadi" panose="020B0604020104020204" pitchFamily="34" charset="0"/>
                <a:cs typeface="Arial" pitchFamily="34" charset="0"/>
              </a:rPr>
              <a:t>Frente al amor de Dios.</a:t>
            </a:r>
          </a:p>
          <a:p>
            <a:pPr>
              <a:buClr>
                <a:srgbClr val="333300"/>
              </a:buClr>
              <a:buFont typeface="Arial" panose="020B0604020202020204" pitchFamily="34" charset="0"/>
              <a:buChar char="●"/>
            </a:pPr>
            <a:r>
              <a:rPr lang="es-MX" sz="2400" dirty="0">
                <a:solidFill>
                  <a:srgbClr val="333300"/>
                </a:solidFill>
                <a:latin typeface="Abadi" panose="020B0604020104020204" pitchFamily="34" charset="0"/>
                <a:cs typeface="Arial" pitchFamily="34" charset="0"/>
              </a:rPr>
              <a:t>“</a:t>
            </a:r>
            <a:r>
              <a:rPr lang="es-MX" sz="2400" i="1" dirty="0">
                <a:solidFill>
                  <a:srgbClr val="C00000"/>
                </a:solidFill>
                <a:latin typeface="Abadi" panose="020B0604020104020204" pitchFamily="34" charset="0"/>
                <a:cs typeface="Arial" pitchFamily="34" charset="0"/>
              </a:rPr>
              <a:t>Sin embargo, todo aquello que para mí era ganancia, ahora lo considero pérdida por causa de Cristo. Es más, todo lo considero pérdida por razón del incomparable valor de conocer a Cristo Jesús, mi Señor. Por él lo he perdido todo, y lo tengo por estiércol, a fin de ganar a Cristo</a:t>
            </a:r>
            <a:r>
              <a:rPr lang="es-MX" sz="2400" dirty="0">
                <a:solidFill>
                  <a:srgbClr val="333300"/>
                </a:solidFill>
                <a:latin typeface="Abadi" panose="020B0604020104020204" pitchFamily="34" charset="0"/>
                <a:cs typeface="Arial" pitchFamily="34" charset="0"/>
              </a:rPr>
              <a:t>” (Fil. 3:7.8).</a:t>
            </a:r>
          </a:p>
          <a:p>
            <a:pPr>
              <a:buClr>
                <a:srgbClr val="333300"/>
              </a:buClr>
              <a:buFont typeface="Arial" panose="020B0604020202020204" pitchFamily="34" charset="0"/>
              <a:buChar char="●"/>
            </a:pPr>
            <a:r>
              <a:rPr lang="es-MX" sz="2800" dirty="0">
                <a:solidFill>
                  <a:srgbClr val="333300"/>
                </a:solidFill>
                <a:latin typeface="Abadi" panose="020B0604020104020204" pitchFamily="34" charset="0"/>
                <a:cs typeface="Arial" pitchFamily="34" charset="0"/>
              </a:rPr>
              <a:t>“</a:t>
            </a:r>
            <a:r>
              <a:rPr lang="es-MX" sz="2400" i="1" dirty="0">
                <a:solidFill>
                  <a:srgbClr val="C00000"/>
                </a:solidFill>
                <a:latin typeface="Abadi" panose="020B0604020104020204" pitchFamily="34" charset="0"/>
                <a:cs typeface="Arial" pitchFamily="34" charset="0"/>
              </a:rPr>
              <a:t>Con Cristo estoy juntamente crucificado, y ya no vivo yo, mas vive Cristo en mí; y lo que ahora vivo en la carne, lo vivo en la fe del Hijo de Dios, el cual me amó y se entregó a sí mismo por mí</a:t>
            </a:r>
            <a:r>
              <a:rPr lang="es-MX" sz="2800" dirty="0">
                <a:solidFill>
                  <a:srgbClr val="333300"/>
                </a:solidFill>
                <a:latin typeface="Abadi" panose="020B0604020104020204" pitchFamily="34" charset="0"/>
                <a:cs typeface="Arial" pitchFamily="34" charset="0"/>
              </a:rPr>
              <a:t>” (Gál. 2:20).</a:t>
            </a:r>
          </a:p>
        </p:txBody>
      </p:sp>
      <p:sp>
        <p:nvSpPr>
          <p:cNvPr id="3" name="2 Título"/>
          <p:cNvSpPr>
            <a:spLocks noGrp="1"/>
          </p:cNvSpPr>
          <p:nvPr>
            <p:ph type="title"/>
          </p:nvPr>
        </p:nvSpPr>
        <p:spPr>
          <a:xfrm>
            <a:off x="827584" y="457200"/>
            <a:ext cx="7704856" cy="883568"/>
          </a:xfrm>
          <a:effectLst>
            <a:outerShdw blurRad="50800" dist="38100" dir="2700000" algn="tl" rotWithShape="0">
              <a:prstClr val="black">
                <a:alpha val="40000"/>
              </a:prstClr>
            </a:outerShdw>
          </a:effectLst>
        </p:spPr>
        <p:txBody>
          <a:bodyPr>
            <a:noAutofit/>
          </a:bodyPr>
          <a:lstStyle/>
          <a:p>
            <a:pPr algn="ctr"/>
            <a:r>
              <a:rPr lang="es-MX" sz="4000" dirty="0">
                <a:solidFill>
                  <a:srgbClr val="00FF00"/>
                </a:solidFill>
                <a:effectLst>
                  <a:outerShdw blurRad="38100" dist="38100" dir="2700000" algn="tl">
                    <a:srgbClr val="000000">
                      <a:alpha val="43137"/>
                    </a:srgbClr>
                  </a:outerShdw>
                </a:effectLst>
                <a:latin typeface="Franklin Gothic Book" panose="020B0503020102020204" pitchFamily="34" charset="0"/>
                <a:cs typeface="Arial" pitchFamily="34" charset="0"/>
              </a:rPr>
              <a:t>Reflexiones del Apóstol Pablo. </a:t>
            </a:r>
            <a:endParaRPr lang="es-ES" sz="4000" dirty="0">
              <a:solidFill>
                <a:srgbClr val="00FF00"/>
              </a:solidFill>
              <a:effectLst>
                <a:outerShdw blurRad="38100" dist="38100" dir="2700000" algn="tl">
                  <a:srgbClr val="000000">
                    <a:alpha val="43137"/>
                  </a:srgbClr>
                </a:outerShdw>
              </a:effectLst>
              <a:latin typeface="Franklin Gothic Book" panose="020B0503020102020204" pitchFamily="34" charset="0"/>
              <a:cs typeface="Arial" pitchFamily="34" charset="0"/>
            </a:endParaRPr>
          </a:p>
        </p:txBody>
      </p:sp>
      <p:sp>
        <p:nvSpPr>
          <p:cNvPr id="5" name="2 Título">
            <a:extLst>
              <a:ext uri="{FF2B5EF4-FFF2-40B4-BE49-F238E27FC236}">
                <a16:creationId xmlns:a16="http://schemas.microsoft.com/office/drawing/2014/main" id="{A81D1CA4-8455-4A20-8CFD-333AF9004808}"/>
              </a:ext>
            </a:extLst>
          </p:cNvPr>
          <p:cNvSpPr txBox="1">
            <a:spLocks/>
          </p:cNvSpPr>
          <p:nvPr/>
        </p:nvSpPr>
        <p:spPr>
          <a:xfrm rot="16200000">
            <a:off x="-3095228" y="3095228"/>
            <a:ext cx="6858000" cy="667544"/>
          </a:xfrm>
          <a:prstGeom prst="rect">
            <a:avLst/>
          </a:prstGeom>
          <a:solidFill>
            <a:srgbClr val="008000"/>
          </a:solidFill>
          <a:effectLst>
            <a:outerShdw blurRad="50800" dist="38100" dir="2700000" algn="tl" rotWithShape="0">
              <a:prstClr val="black">
                <a:alpha val="40000"/>
              </a:prstClr>
            </a:outerShdw>
          </a:effectLst>
        </p:spPr>
        <p:txBody>
          <a:bodyPr vert="horz" lIns="91440" tIns="45720" rIns="91440" bIns="45720" rtlCol="0" anchor="ctr">
            <a:norm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lgn="ctr"/>
            <a:r>
              <a:rPr lang="es-MX" sz="3200">
                <a:solidFill>
                  <a:schemeClr val="bg1"/>
                </a:solidFill>
                <a:effectLst>
                  <a:outerShdw blurRad="38100" dist="38100" dir="2700000" algn="tl">
                    <a:srgbClr val="000000">
                      <a:alpha val="43137"/>
                    </a:srgbClr>
                  </a:outerShdw>
                </a:effectLst>
                <a:latin typeface="Candara" panose="020E0502030303020204" pitchFamily="34" charset="0"/>
                <a:cs typeface="Aharoni" pitchFamily="2" charset="-79"/>
              </a:rPr>
              <a:t>¿Qué Provecho Tengo De Ser Cristiano?</a:t>
            </a:r>
            <a:endParaRPr lang="es-ES" sz="3200" dirty="0">
              <a:solidFill>
                <a:schemeClr val="bg1"/>
              </a:solidFill>
              <a:effectLst>
                <a:outerShdw blurRad="38100" dist="38100" dir="2700000" algn="tl">
                  <a:srgbClr val="000000">
                    <a:alpha val="43137"/>
                  </a:srgbClr>
                </a:outerShdw>
              </a:effectLst>
              <a:latin typeface="Candara" panose="020E0502030303020204" pitchFamily="34" charset="0"/>
            </a:endParaRPr>
          </a:p>
        </p:txBody>
      </p:sp>
    </p:spTree>
    <p:extLst>
      <p:ext uri="{BB962C8B-B14F-4D97-AF65-F5344CB8AC3E}">
        <p14:creationId xmlns:p14="http://schemas.microsoft.com/office/powerpoint/2010/main" val="2285282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3000" fill="hold"/>
                                        <p:tgtEl>
                                          <p:spTgt spid="3"/>
                                        </p:tgtEl>
                                        <p:attrNameLst>
                                          <p:attrName>ppt_w</p:attrName>
                                        </p:attrNameLst>
                                      </p:cBhvr>
                                      <p:tavLst>
                                        <p:tav tm="0">
                                          <p:val>
                                            <p:fltVal val="0"/>
                                          </p:val>
                                        </p:tav>
                                        <p:tav tm="100000">
                                          <p:val>
                                            <p:strVal val="#ppt_w"/>
                                          </p:val>
                                        </p:tav>
                                      </p:tavLst>
                                    </p:anim>
                                    <p:anim calcmode="lin" valueType="num">
                                      <p:cBhvr>
                                        <p:cTn id="8" dur="3000" fill="hold"/>
                                        <p:tgtEl>
                                          <p:spTgt spid="3"/>
                                        </p:tgtEl>
                                        <p:attrNameLst>
                                          <p:attrName>ppt_h</p:attrName>
                                        </p:attrNameLst>
                                      </p:cBhvr>
                                      <p:tavLst>
                                        <p:tav tm="0">
                                          <p:val>
                                            <p:fltVal val="0"/>
                                          </p:val>
                                        </p:tav>
                                        <p:tav tm="100000">
                                          <p:val>
                                            <p:strVal val="#ppt_h"/>
                                          </p:val>
                                        </p:tav>
                                      </p:tavLst>
                                    </p:anim>
                                    <p:animEffect transition="in" filter="fade">
                                      <p:cBhvr>
                                        <p:cTn id="9" dur="30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1000"/>
                                        <p:tgtEl>
                                          <p:spTgt spid="2">
                                            <p:txEl>
                                              <p:pRg st="0" end="0"/>
                                            </p:txEl>
                                          </p:spTgt>
                                        </p:tgtEl>
                                      </p:cBhvr>
                                    </p:animEffect>
                                    <p:anim calcmode="lin" valueType="num">
                                      <p:cBhvr>
                                        <p:cTn id="15"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 presetClass="entr" presetSubtype="16" fill="hold" grpId="0"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Effect transition="in" filter="box(in)">
                                      <p:cBhvr>
                                        <p:cTn id="21" dur="2000"/>
                                        <p:tgtEl>
                                          <p:spTgt spid="2">
                                            <p:txEl>
                                              <p:pRg st="1" end="1"/>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2">
                                            <p:txEl>
                                              <p:pRg st="2" end="2"/>
                                            </p:txEl>
                                          </p:spTgt>
                                        </p:tgtEl>
                                        <p:attrNameLst>
                                          <p:attrName>style.visibility</p:attrName>
                                        </p:attrNameLst>
                                      </p:cBhvr>
                                      <p:to>
                                        <p:strVal val="visible"/>
                                      </p:to>
                                    </p:set>
                                    <p:anim calcmode="lin" valueType="num">
                                      <p:cBhvr>
                                        <p:cTn id="26" dur="2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7" dur="20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28"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3"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1043608" y="1412776"/>
            <a:ext cx="7560840" cy="5040560"/>
          </a:xfrm>
        </p:spPr>
        <p:txBody>
          <a:bodyPr>
            <a:noAutofit/>
          </a:bodyPr>
          <a:lstStyle/>
          <a:p>
            <a:pPr>
              <a:buClr>
                <a:srgbClr val="FF0000"/>
              </a:buClr>
              <a:buFont typeface="Arial" panose="020B0604020202020204" pitchFamily="34" charset="0"/>
              <a:buChar char="●"/>
            </a:pPr>
            <a:r>
              <a:rPr lang="es-MX" sz="2800" dirty="0">
                <a:solidFill>
                  <a:srgbClr val="333300"/>
                </a:solidFill>
                <a:latin typeface="Abadi" panose="020B0604020104020204" pitchFamily="34" charset="0"/>
                <a:cs typeface="Arial" pitchFamily="34" charset="0"/>
              </a:rPr>
              <a:t>Por su puesto que habrá diferencia.</a:t>
            </a:r>
          </a:p>
          <a:p>
            <a:pPr>
              <a:buClr>
                <a:srgbClr val="FF0000"/>
              </a:buClr>
              <a:buFont typeface="Arial" panose="020B0604020202020204" pitchFamily="34" charset="0"/>
              <a:buChar char="●"/>
            </a:pPr>
            <a:r>
              <a:rPr lang="es-MX" sz="2800" dirty="0">
                <a:solidFill>
                  <a:srgbClr val="333300"/>
                </a:solidFill>
                <a:latin typeface="Abadi" panose="020B0604020104020204" pitchFamily="34" charset="0"/>
                <a:cs typeface="Arial" pitchFamily="34" charset="0"/>
              </a:rPr>
              <a:t>Hubo diferencia entre la casa de Noé y los desobedientes que perecieron en el diluvio. </a:t>
            </a:r>
          </a:p>
          <a:p>
            <a:pPr lvl="1">
              <a:buClr>
                <a:srgbClr val="333300"/>
              </a:buClr>
              <a:buFont typeface="Arial" panose="020B0604020202020204" pitchFamily="34" charset="0"/>
              <a:buChar char="●"/>
            </a:pPr>
            <a:r>
              <a:rPr lang="es-MX" sz="2400" dirty="0">
                <a:solidFill>
                  <a:srgbClr val="333300"/>
                </a:solidFill>
                <a:latin typeface="Abadi" panose="020B0604020104020204" pitchFamily="34" charset="0"/>
                <a:cs typeface="Arial" pitchFamily="34" charset="0"/>
              </a:rPr>
              <a:t>“…</a:t>
            </a:r>
            <a:r>
              <a:rPr lang="es-MX" sz="2400" i="1" dirty="0">
                <a:solidFill>
                  <a:srgbClr val="C00000"/>
                </a:solidFill>
                <a:latin typeface="Abadi" panose="020B0604020104020204" pitchFamily="34" charset="0"/>
                <a:cs typeface="Arial" pitchFamily="34" charset="0"/>
              </a:rPr>
              <a:t>y si no perdonó al mundo antiguo, sino que guardó a Noé, pregonero de justicia, con otras siete personas, trayendo el diluvio sobre el mundo de los impíos</a:t>
            </a:r>
            <a:r>
              <a:rPr lang="es-MX" sz="2400" dirty="0">
                <a:solidFill>
                  <a:srgbClr val="333300"/>
                </a:solidFill>
                <a:latin typeface="Abadi" panose="020B0604020104020204" pitchFamily="34" charset="0"/>
                <a:cs typeface="Arial" pitchFamily="34" charset="0"/>
              </a:rPr>
              <a:t>” (2 Ped. 2:5).</a:t>
            </a:r>
          </a:p>
          <a:p>
            <a:pPr>
              <a:buClr>
                <a:srgbClr val="FF0000"/>
              </a:buClr>
              <a:buFont typeface="Arial" panose="020B0604020202020204" pitchFamily="34" charset="0"/>
              <a:buChar char="●"/>
            </a:pPr>
            <a:r>
              <a:rPr lang="es-MX" sz="2800" dirty="0">
                <a:solidFill>
                  <a:srgbClr val="333300"/>
                </a:solidFill>
                <a:latin typeface="Abadi" panose="020B0604020104020204" pitchFamily="34" charset="0"/>
                <a:cs typeface="Arial" pitchFamily="34" charset="0"/>
              </a:rPr>
              <a:t>¿Hubo diferencia con el justo Lot  y los perversos que perecieron en el fuego de Sodoma?</a:t>
            </a:r>
          </a:p>
          <a:p>
            <a:pPr lvl="1">
              <a:buClr>
                <a:srgbClr val="333300"/>
              </a:buClr>
              <a:buFont typeface="Arial" panose="020B0604020202020204" pitchFamily="34" charset="0"/>
              <a:buChar char="●"/>
            </a:pPr>
            <a:r>
              <a:rPr lang="es-MX" sz="2400" dirty="0">
                <a:solidFill>
                  <a:srgbClr val="333300"/>
                </a:solidFill>
                <a:latin typeface="Abadi" panose="020B0604020104020204" pitchFamily="34" charset="0"/>
                <a:cs typeface="Arial" pitchFamily="34" charset="0"/>
              </a:rPr>
              <a:t> “…</a:t>
            </a:r>
            <a:r>
              <a:rPr lang="es-MX" sz="2400" i="1" dirty="0">
                <a:solidFill>
                  <a:srgbClr val="C00000"/>
                </a:solidFill>
                <a:latin typeface="Abadi" panose="020B0604020104020204" pitchFamily="34" charset="0"/>
                <a:cs typeface="Arial" pitchFamily="34" charset="0"/>
              </a:rPr>
              <a:t>y libró al justo Lot, abrumado por la nefanda conducta de los malvados</a:t>
            </a:r>
            <a:r>
              <a:rPr lang="es-MX" sz="2400" dirty="0">
                <a:solidFill>
                  <a:srgbClr val="333300"/>
                </a:solidFill>
                <a:latin typeface="Abadi" panose="020B0604020104020204" pitchFamily="34" charset="0"/>
                <a:cs typeface="Arial" pitchFamily="34" charset="0"/>
              </a:rPr>
              <a:t>” (2 Ped. 2:7).</a:t>
            </a:r>
            <a:endParaRPr lang="es-MX" sz="1800" dirty="0">
              <a:solidFill>
                <a:srgbClr val="333300"/>
              </a:solidFill>
              <a:latin typeface="Abadi" panose="020B0604020104020204" pitchFamily="34" charset="0"/>
              <a:cs typeface="Arial" pitchFamily="34" charset="0"/>
            </a:endParaRPr>
          </a:p>
        </p:txBody>
      </p:sp>
      <p:sp>
        <p:nvSpPr>
          <p:cNvPr id="3" name="2 Título"/>
          <p:cNvSpPr>
            <a:spLocks noGrp="1"/>
          </p:cNvSpPr>
          <p:nvPr>
            <p:ph type="title"/>
          </p:nvPr>
        </p:nvSpPr>
        <p:spPr>
          <a:xfrm>
            <a:off x="755576" y="332656"/>
            <a:ext cx="7704856" cy="883568"/>
          </a:xfrm>
          <a:effectLst>
            <a:outerShdw blurRad="50800" dist="38100" dir="2700000" algn="tl" rotWithShape="0">
              <a:prstClr val="black">
                <a:alpha val="40000"/>
              </a:prstClr>
            </a:outerShdw>
          </a:effectLst>
        </p:spPr>
        <p:txBody>
          <a:bodyPr>
            <a:noAutofit/>
          </a:bodyPr>
          <a:lstStyle/>
          <a:p>
            <a:pPr algn="ctr"/>
            <a:r>
              <a:rPr lang="es-MX" sz="4400" dirty="0">
                <a:solidFill>
                  <a:srgbClr val="00FF00"/>
                </a:solidFill>
                <a:effectLst>
                  <a:outerShdw blurRad="38100" dist="38100" dir="2700000" algn="tl">
                    <a:srgbClr val="000000">
                      <a:alpha val="43137"/>
                    </a:srgbClr>
                  </a:outerShdw>
                </a:effectLst>
                <a:latin typeface="Bodoni MT Condensed" panose="02070606080606020203" pitchFamily="18" charset="0"/>
                <a:cs typeface="Arial" pitchFamily="34" charset="0"/>
              </a:rPr>
              <a:t>¿Habrá Diferencia Entre El Bueno Y El Malo?</a:t>
            </a:r>
            <a:endParaRPr lang="es-ES" sz="4400" dirty="0">
              <a:solidFill>
                <a:srgbClr val="00FF00"/>
              </a:solidFill>
              <a:effectLst>
                <a:outerShdw blurRad="38100" dist="38100" dir="2700000" algn="tl">
                  <a:srgbClr val="000000">
                    <a:alpha val="43137"/>
                  </a:srgbClr>
                </a:outerShdw>
              </a:effectLst>
              <a:latin typeface="Bodoni MT Condensed" panose="02070606080606020203" pitchFamily="18" charset="0"/>
              <a:cs typeface="Arial" pitchFamily="34" charset="0"/>
            </a:endParaRPr>
          </a:p>
        </p:txBody>
      </p:sp>
      <p:sp>
        <p:nvSpPr>
          <p:cNvPr id="5" name="2 Título">
            <a:extLst>
              <a:ext uri="{FF2B5EF4-FFF2-40B4-BE49-F238E27FC236}">
                <a16:creationId xmlns:a16="http://schemas.microsoft.com/office/drawing/2014/main" id="{A81D1CA4-8455-4A20-8CFD-333AF9004808}"/>
              </a:ext>
            </a:extLst>
          </p:cNvPr>
          <p:cNvSpPr txBox="1">
            <a:spLocks/>
          </p:cNvSpPr>
          <p:nvPr/>
        </p:nvSpPr>
        <p:spPr>
          <a:xfrm rot="16200000">
            <a:off x="-3095228" y="3095228"/>
            <a:ext cx="6858000" cy="667544"/>
          </a:xfrm>
          <a:prstGeom prst="rect">
            <a:avLst/>
          </a:prstGeom>
          <a:solidFill>
            <a:srgbClr val="008000"/>
          </a:solidFill>
          <a:effectLst>
            <a:outerShdw blurRad="50800" dist="38100" dir="2700000" algn="tl" rotWithShape="0">
              <a:prstClr val="black">
                <a:alpha val="40000"/>
              </a:prstClr>
            </a:outerShdw>
          </a:effectLst>
        </p:spPr>
        <p:txBody>
          <a:bodyPr vert="horz" lIns="91440" tIns="45720" rIns="91440" bIns="45720" rtlCol="0" anchor="ctr">
            <a:norm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lgn="ctr"/>
            <a:r>
              <a:rPr lang="es-MX" sz="3200">
                <a:solidFill>
                  <a:schemeClr val="bg1"/>
                </a:solidFill>
                <a:effectLst>
                  <a:outerShdw blurRad="38100" dist="38100" dir="2700000" algn="tl">
                    <a:srgbClr val="000000">
                      <a:alpha val="43137"/>
                    </a:srgbClr>
                  </a:outerShdw>
                </a:effectLst>
                <a:latin typeface="Candara" panose="020E0502030303020204" pitchFamily="34" charset="0"/>
                <a:cs typeface="Aharoni" pitchFamily="2" charset="-79"/>
              </a:rPr>
              <a:t>¿Qué Provecho Tengo De Ser Cristiano?</a:t>
            </a:r>
            <a:endParaRPr lang="es-ES" sz="3200" dirty="0">
              <a:solidFill>
                <a:schemeClr val="bg1"/>
              </a:solidFill>
              <a:effectLst>
                <a:outerShdw blurRad="38100" dist="38100" dir="2700000" algn="tl">
                  <a:srgbClr val="000000">
                    <a:alpha val="43137"/>
                  </a:srgbClr>
                </a:outerShdw>
              </a:effectLst>
              <a:latin typeface="Candara" panose="020E0502030303020204" pitchFamily="34" charset="0"/>
            </a:endParaRPr>
          </a:p>
        </p:txBody>
      </p:sp>
    </p:spTree>
    <p:extLst>
      <p:ext uri="{BB962C8B-B14F-4D97-AF65-F5344CB8AC3E}">
        <p14:creationId xmlns:p14="http://schemas.microsoft.com/office/powerpoint/2010/main" val="28825856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3000" fill="hold"/>
                                        <p:tgtEl>
                                          <p:spTgt spid="3"/>
                                        </p:tgtEl>
                                        <p:attrNameLst>
                                          <p:attrName>ppt_w</p:attrName>
                                        </p:attrNameLst>
                                      </p:cBhvr>
                                      <p:tavLst>
                                        <p:tav tm="0">
                                          <p:val>
                                            <p:fltVal val="0"/>
                                          </p:val>
                                        </p:tav>
                                        <p:tav tm="100000">
                                          <p:val>
                                            <p:strVal val="#ppt_w"/>
                                          </p:val>
                                        </p:tav>
                                      </p:tavLst>
                                    </p:anim>
                                    <p:anim calcmode="lin" valueType="num">
                                      <p:cBhvr>
                                        <p:cTn id="8" dur="3000" fill="hold"/>
                                        <p:tgtEl>
                                          <p:spTgt spid="3"/>
                                        </p:tgtEl>
                                        <p:attrNameLst>
                                          <p:attrName>ppt_h</p:attrName>
                                        </p:attrNameLst>
                                      </p:cBhvr>
                                      <p:tavLst>
                                        <p:tav tm="0">
                                          <p:val>
                                            <p:fltVal val="0"/>
                                          </p:val>
                                        </p:tav>
                                        <p:tav tm="100000">
                                          <p:val>
                                            <p:strVal val="#ppt_h"/>
                                          </p:val>
                                        </p:tav>
                                      </p:tavLst>
                                    </p:anim>
                                    <p:animEffect transition="in" filter="fade">
                                      <p:cBhvr>
                                        <p:cTn id="9" dur="30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wipe(down)">
                                      <p:cBhvr>
                                        <p:cTn id="14" dur="580">
                                          <p:stCondLst>
                                            <p:cond delay="0"/>
                                          </p:stCondLst>
                                        </p:cTn>
                                        <p:tgtEl>
                                          <p:spTgt spid="2">
                                            <p:txEl>
                                              <p:pRg st="0" end="0"/>
                                            </p:txEl>
                                          </p:spTgt>
                                        </p:tgtEl>
                                      </p:cBhvr>
                                    </p:animEffect>
                                    <p:anim calcmode="lin" valueType="num">
                                      <p:cBhvr>
                                        <p:cTn id="15"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2">
                                            <p:txEl>
                                              <p:pRg st="0" end="0"/>
                                            </p:txEl>
                                          </p:spTgt>
                                        </p:tgtEl>
                                      </p:cBhvr>
                                      <p:to x="100000" y="60000"/>
                                    </p:animScale>
                                    <p:animScale>
                                      <p:cBhvr>
                                        <p:cTn id="21" dur="166" decel="50000">
                                          <p:stCondLst>
                                            <p:cond delay="676"/>
                                          </p:stCondLst>
                                        </p:cTn>
                                        <p:tgtEl>
                                          <p:spTgt spid="2">
                                            <p:txEl>
                                              <p:pRg st="0" end="0"/>
                                            </p:txEl>
                                          </p:spTgt>
                                        </p:tgtEl>
                                      </p:cBhvr>
                                      <p:to x="100000" y="100000"/>
                                    </p:animScale>
                                    <p:animScale>
                                      <p:cBhvr>
                                        <p:cTn id="22" dur="26">
                                          <p:stCondLst>
                                            <p:cond delay="1312"/>
                                          </p:stCondLst>
                                        </p:cTn>
                                        <p:tgtEl>
                                          <p:spTgt spid="2">
                                            <p:txEl>
                                              <p:pRg st="0" end="0"/>
                                            </p:txEl>
                                          </p:spTgt>
                                        </p:tgtEl>
                                      </p:cBhvr>
                                      <p:to x="100000" y="80000"/>
                                    </p:animScale>
                                    <p:animScale>
                                      <p:cBhvr>
                                        <p:cTn id="23" dur="166" decel="50000">
                                          <p:stCondLst>
                                            <p:cond delay="1338"/>
                                          </p:stCondLst>
                                        </p:cTn>
                                        <p:tgtEl>
                                          <p:spTgt spid="2">
                                            <p:txEl>
                                              <p:pRg st="0" end="0"/>
                                            </p:txEl>
                                          </p:spTgt>
                                        </p:tgtEl>
                                      </p:cBhvr>
                                      <p:to x="100000" y="100000"/>
                                    </p:animScale>
                                    <p:animScale>
                                      <p:cBhvr>
                                        <p:cTn id="24" dur="26">
                                          <p:stCondLst>
                                            <p:cond delay="1642"/>
                                          </p:stCondLst>
                                        </p:cTn>
                                        <p:tgtEl>
                                          <p:spTgt spid="2">
                                            <p:txEl>
                                              <p:pRg st="0" end="0"/>
                                            </p:txEl>
                                          </p:spTgt>
                                        </p:tgtEl>
                                      </p:cBhvr>
                                      <p:to x="100000" y="90000"/>
                                    </p:animScale>
                                    <p:animScale>
                                      <p:cBhvr>
                                        <p:cTn id="25" dur="166" decel="50000">
                                          <p:stCondLst>
                                            <p:cond delay="1668"/>
                                          </p:stCondLst>
                                        </p:cTn>
                                        <p:tgtEl>
                                          <p:spTgt spid="2">
                                            <p:txEl>
                                              <p:pRg st="0" end="0"/>
                                            </p:txEl>
                                          </p:spTgt>
                                        </p:tgtEl>
                                      </p:cBhvr>
                                      <p:to x="100000" y="100000"/>
                                    </p:animScale>
                                    <p:animScale>
                                      <p:cBhvr>
                                        <p:cTn id="26" dur="26">
                                          <p:stCondLst>
                                            <p:cond delay="1808"/>
                                          </p:stCondLst>
                                        </p:cTn>
                                        <p:tgtEl>
                                          <p:spTgt spid="2">
                                            <p:txEl>
                                              <p:pRg st="0" end="0"/>
                                            </p:txEl>
                                          </p:spTgt>
                                        </p:tgtEl>
                                      </p:cBhvr>
                                      <p:to x="100000" y="95000"/>
                                    </p:animScale>
                                    <p:animScale>
                                      <p:cBhvr>
                                        <p:cTn id="27" dur="166" decel="50000">
                                          <p:stCondLst>
                                            <p:cond delay="1834"/>
                                          </p:stCondLst>
                                        </p:cTn>
                                        <p:tgtEl>
                                          <p:spTgt spid="2">
                                            <p:txEl>
                                              <p:pRg st="0" end="0"/>
                                            </p:txEl>
                                          </p:spTgt>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47" presetClass="entr" presetSubtype="0" fill="hold" grpId="0" nodeType="clickEffect">
                                  <p:stCondLst>
                                    <p:cond delay="0"/>
                                  </p:stCondLst>
                                  <p:childTnLst>
                                    <p:set>
                                      <p:cBhvr>
                                        <p:cTn id="31" dur="1" fill="hold">
                                          <p:stCondLst>
                                            <p:cond delay="0"/>
                                          </p:stCondLst>
                                        </p:cTn>
                                        <p:tgtEl>
                                          <p:spTgt spid="2">
                                            <p:txEl>
                                              <p:pRg st="1" end="1"/>
                                            </p:txEl>
                                          </p:spTgt>
                                        </p:tgtEl>
                                        <p:attrNameLst>
                                          <p:attrName>style.visibility</p:attrName>
                                        </p:attrNameLst>
                                      </p:cBhvr>
                                      <p:to>
                                        <p:strVal val="visible"/>
                                      </p:to>
                                    </p:set>
                                    <p:animEffect transition="in" filter="fade">
                                      <p:cBhvr>
                                        <p:cTn id="32" dur="1000"/>
                                        <p:tgtEl>
                                          <p:spTgt spid="2">
                                            <p:txEl>
                                              <p:pRg st="1" end="1"/>
                                            </p:txEl>
                                          </p:spTgt>
                                        </p:tgtEl>
                                      </p:cBhvr>
                                    </p:animEffect>
                                    <p:anim calcmode="lin" valueType="num">
                                      <p:cBhvr>
                                        <p:cTn id="33"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34" dur="1000" fill="hold"/>
                                        <p:tgtEl>
                                          <p:spTgt spid="2">
                                            <p:txEl>
                                              <p:pRg st="1" end="1"/>
                                            </p:txEl>
                                          </p:spTgt>
                                        </p:tgtEl>
                                        <p:attrNameLst>
                                          <p:attrName>ppt_y</p:attrName>
                                        </p:attrNameLst>
                                      </p:cBhvr>
                                      <p:tavLst>
                                        <p:tav tm="0">
                                          <p:val>
                                            <p:strVal val="#ppt_y-.1"/>
                                          </p:val>
                                        </p:tav>
                                        <p:tav tm="100000">
                                          <p:val>
                                            <p:strVal val="#ppt_y"/>
                                          </p:val>
                                        </p:tav>
                                      </p:tavLst>
                                    </p:anim>
                                  </p:childTnLst>
                                </p:cTn>
                              </p:par>
                              <p:par>
                                <p:cTn id="35" presetID="16" presetClass="entr" presetSubtype="21" fill="hold" grpId="0" nodeType="withEffect">
                                  <p:stCondLst>
                                    <p:cond delay="0"/>
                                  </p:stCondLst>
                                  <p:childTnLst>
                                    <p:set>
                                      <p:cBhvr>
                                        <p:cTn id="36" dur="1" fill="hold">
                                          <p:stCondLst>
                                            <p:cond delay="0"/>
                                          </p:stCondLst>
                                        </p:cTn>
                                        <p:tgtEl>
                                          <p:spTgt spid="2">
                                            <p:txEl>
                                              <p:pRg st="2" end="2"/>
                                            </p:txEl>
                                          </p:spTgt>
                                        </p:tgtEl>
                                        <p:attrNameLst>
                                          <p:attrName>style.visibility</p:attrName>
                                        </p:attrNameLst>
                                      </p:cBhvr>
                                      <p:to>
                                        <p:strVal val="visible"/>
                                      </p:to>
                                    </p:set>
                                    <p:animEffect transition="in" filter="barn(inVertical)">
                                      <p:cBhvr>
                                        <p:cTn id="37" dur="2000"/>
                                        <p:tgtEl>
                                          <p:spTgt spid="2">
                                            <p:txEl>
                                              <p:pRg st="2" end="2"/>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31" presetClass="entr" presetSubtype="0" fill="hold" grpId="0" nodeType="clickEffect">
                                  <p:stCondLst>
                                    <p:cond delay="0"/>
                                  </p:stCondLst>
                                  <p:childTnLst>
                                    <p:set>
                                      <p:cBhvr>
                                        <p:cTn id="41" dur="1" fill="hold">
                                          <p:stCondLst>
                                            <p:cond delay="0"/>
                                          </p:stCondLst>
                                        </p:cTn>
                                        <p:tgtEl>
                                          <p:spTgt spid="2">
                                            <p:txEl>
                                              <p:pRg st="3" end="3"/>
                                            </p:txEl>
                                          </p:spTgt>
                                        </p:tgtEl>
                                        <p:attrNameLst>
                                          <p:attrName>style.visibility</p:attrName>
                                        </p:attrNameLst>
                                      </p:cBhvr>
                                      <p:to>
                                        <p:strVal val="visible"/>
                                      </p:to>
                                    </p:set>
                                    <p:anim calcmode="lin" valueType="num">
                                      <p:cBhvr>
                                        <p:cTn id="42" dur="1000" fill="hold"/>
                                        <p:tgtEl>
                                          <p:spTgt spid="2">
                                            <p:txEl>
                                              <p:pRg st="3" end="3"/>
                                            </p:txEl>
                                          </p:spTgt>
                                        </p:tgtEl>
                                        <p:attrNameLst>
                                          <p:attrName>ppt_w</p:attrName>
                                        </p:attrNameLst>
                                      </p:cBhvr>
                                      <p:tavLst>
                                        <p:tav tm="0">
                                          <p:val>
                                            <p:fltVal val="0"/>
                                          </p:val>
                                        </p:tav>
                                        <p:tav tm="100000">
                                          <p:val>
                                            <p:strVal val="#ppt_w"/>
                                          </p:val>
                                        </p:tav>
                                      </p:tavLst>
                                    </p:anim>
                                    <p:anim calcmode="lin" valueType="num">
                                      <p:cBhvr>
                                        <p:cTn id="43" dur="1000" fill="hold"/>
                                        <p:tgtEl>
                                          <p:spTgt spid="2">
                                            <p:txEl>
                                              <p:pRg st="3" end="3"/>
                                            </p:txEl>
                                          </p:spTgt>
                                        </p:tgtEl>
                                        <p:attrNameLst>
                                          <p:attrName>ppt_h</p:attrName>
                                        </p:attrNameLst>
                                      </p:cBhvr>
                                      <p:tavLst>
                                        <p:tav tm="0">
                                          <p:val>
                                            <p:fltVal val="0"/>
                                          </p:val>
                                        </p:tav>
                                        <p:tav tm="100000">
                                          <p:val>
                                            <p:strVal val="#ppt_h"/>
                                          </p:val>
                                        </p:tav>
                                      </p:tavLst>
                                    </p:anim>
                                    <p:anim calcmode="lin" valueType="num">
                                      <p:cBhvr>
                                        <p:cTn id="44" dur="1000" fill="hold"/>
                                        <p:tgtEl>
                                          <p:spTgt spid="2">
                                            <p:txEl>
                                              <p:pRg st="3" end="3"/>
                                            </p:txEl>
                                          </p:spTgt>
                                        </p:tgtEl>
                                        <p:attrNameLst>
                                          <p:attrName>style.rotation</p:attrName>
                                        </p:attrNameLst>
                                      </p:cBhvr>
                                      <p:tavLst>
                                        <p:tav tm="0">
                                          <p:val>
                                            <p:fltVal val="90"/>
                                          </p:val>
                                        </p:tav>
                                        <p:tav tm="100000">
                                          <p:val>
                                            <p:fltVal val="0"/>
                                          </p:val>
                                        </p:tav>
                                      </p:tavLst>
                                    </p:anim>
                                    <p:animEffect transition="in" filter="fade">
                                      <p:cBhvr>
                                        <p:cTn id="45" dur="1000"/>
                                        <p:tgtEl>
                                          <p:spTgt spid="2">
                                            <p:txEl>
                                              <p:pRg st="3" end="3"/>
                                            </p:txEl>
                                          </p:spTgt>
                                        </p:tgtEl>
                                      </p:cBhvr>
                                    </p:animEffect>
                                  </p:childTnLst>
                                </p:cTn>
                              </p:par>
                              <p:par>
                                <p:cTn id="46" presetID="53" presetClass="entr" presetSubtype="16" fill="hold" grpId="0" nodeType="withEffect">
                                  <p:stCondLst>
                                    <p:cond delay="0"/>
                                  </p:stCondLst>
                                  <p:childTnLst>
                                    <p:set>
                                      <p:cBhvr>
                                        <p:cTn id="47" dur="1" fill="hold">
                                          <p:stCondLst>
                                            <p:cond delay="0"/>
                                          </p:stCondLst>
                                        </p:cTn>
                                        <p:tgtEl>
                                          <p:spTgt spid="2">
                                            <p:txEl>
                                              <p:pRg st="4" end="4"/>
                                            </p:txEl>
                                          </p:spTgt>
                                        </p:tgtEl>
                                        <p:attrNameLst>
                                          <p:attrName>style.visibility</p:attrName>
                                        </p:attrNameLst>
                                      </p:cBhvr>
                                      <p:to>
                                        <p:strVal val="visible"/>
                                      </p:to>
                                    </p:set>
                                    <p:anim calcmode="lin" valueType="num">
                                      <p:cBhvr>
                                        <p:cTn id="48" dur="2000" fill="hold"/>
                                        <p:tgtEl>
                                          <p:spTgt spid="2">
                                            <p:txEl>
                                              <p:pRg st="4" end="4"/>
                                            </p:txEl>
                                          </p:spTgt>
                                        </p:tgtEl>
                                        <p:attrNameLst>
                                          <p:attrName>ppt_w</p:attrName>
                                        </p:attrNameLst>
                                      </p:cBhvr>
                                      <p:tavLst>
                                        <p:tav tm="0">
                                          <p:val>
                                            <p:fltVal val="0"/>
                                          </p:val>
                                        </p:tav>
                                        <p:tav tm="100000">
                                          <p:val>
                                            <p:strVal val="#ppt_w"/>
                                          </p:val>
                                        </p:tav>
                                      </p:tavLst>
                                    </p:anim>
                                    <p:anim calcmode="lin" valueType="num">
                                      <p:cBhvr>
                                        <p:cTn id="49" dur="20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50"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3"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1115616" y="1052736"/>
            <a:ext cx="7560840" cy="4824536"/>
          </a:xfrm>
        </p:spPr>
        <p:txBody>
          <a:bodyPr>
            <a:noAutofit/>
          </a:bodyPr>
          <a:lstStyle/>
          <a:p>
            <a:pPr>
              <a:buClr>
                <a:srgbClr val="333300"/>
              </a:buClr>
              <a:buFont typeface="Arial" panose="020B0604020202020204" pitchFamily="34" charset="0"/>
              <a:buChar char="●"/>
            </a:pPr>
            <a:r>
              <a:rPr lang="es-MX" sz="2400" i="1" dirty="0">
                <a:solidFill>
                  <a:srgbClr val="333300"/>
                </a:solidFill>
                <a:latin typeface="Abadi" panose="020B0604020104020204" pitchFamily="34" charset="0"/>
                <a:cs typeface="Arial" pitchFamily="34" charset="0"/>
              </a:rPr>
              <a:t>“</a:t>
            </a:r>
            <a:r>
              <a:rPr lang="es-MX" sz="2400" i="1" dirty="0">
                <a:solidFill>
                  <a:srgbClr val="C00000"/>
                </a:solidFill>
                <a:latin typeface="Abadi" panose="020B0604020104020204" pitchFamily="34" charset="0"/>
                <a:cs typeface="Arial" pitchFamily="34" charset="0"/>
              </a:rPr>
              <a:t>Los que temían al Señor hablaron entre sí, y él los escuchó y les prestó atención. Entonces se escribió en su presencia un libro de memorias de aquellos que temen al Señor y honran su nombre</a:t>
            </a:r>
            <a:r>
              <a:rPr lang="es-MX" sz="2400" i="1" dirty="0">
                <a:solidFill>
                  <a:srgbClr val="333300"/>
                </a:solidFill>
                <a:latin typeface="Abadi" panose="020B0604020104020204" pitchFamily="34" charset="0"/>
                <a:cs typeface="Arial" pitchFamily="34" charset="0"/>
              </a:rPr>
              <a:t>”.</a:t>
            </a:r>
          </a:p>
          <a:p>
            <a:pPr>
              <a:buClr>
                <a:srgbClr val="333300"/>
              </a:buClr>
              <a:buFont typeface="Arial" panose="020B0604020202020204" pitchFamily="34" charset="0"/>
              <a:buChar char="●"/>
            </a:pPr>
            <a:r>
              <a:rPr lang="es-MX" sz="2400" i="1" dirty="0">
                <a:solidFill>
                  <a:srgbClr val="333300"/>
                </a:solidFill>
                <a:latin typeface="Abadi" panose="020B0604020104020204" pitchFamily="34" charset="0"/>
                <a:cs typeface="Arial" pitchFamily="34" charset="0"/>
              </a:rPr>
              <a:t>"</a:t>
            </a:r>
            <a:r>
              <a:rPr lang="es-MX" sz="2400" i="1" dirty="0">
                <a:solidFill>
                  <a:srgbClr val="C00000"/>
                </a:solidFill>
                <a:latin typeface="Abadi" panose="020B0604020104020204" pitchFamily="34" charset="0"/>
                <a:cs typeface="Arial" pitchFamily="34" charset="0"/>
              </a:rPr>
              <a:t>El día que yo actúe ellos serán mi propiedad exclusiva dice el Señor Todopoderoso. Tendré compasión de ellos, como se compadece un hombre del hijo que le sirve. Y ustedes volverán a distinguir entre los buenos y los malos, entre los que sirven a Dios y los que no le sirven</a:t>
            </a:r>
            <a:r>
              <a:rPr lang="es-MX" sz="2400" i="1" dirty="0">
                <a:solidFill>
                  <a:srgbClr val="333300"/>
                </a:solidFill>
                <a:latin typeface="Abadi" panose="020B0604020104020204" pitchFamily="34" charset="0"/>
                <a:cs typeface="Arial" pitchFamily="34" charset="0"/>
              </a:rPr>
              <a:t>”.</a:t>
            </a:r>
            <a:endParaRPr lang="es-MX" sz="2400" dirty="0">
              <a:solidFill>
                <a:srgbClr val="333300"/>
              </a:solidFill>
              <a:latin typeface="Abadi" panose="020B0604020104020204" pitchFamily="34" charset="0"/>
              <a:cs typeface="Arial" pitchFamily="34" charset="0"/>
            </a:endParaRPr>
          </a:p>
        </p:txBody>
      </p:sp>
      <p:sp>
        <p:nvSpPr>
          <p:cNvPr id="5" name="2 Título">
            <a:extLst>
              <a:ext uri="{FF2B5EF4-FFF2-40B4-BE49-F238E27FC236}">
                <a16:creationId xmlns:a16="http://schemas.microsoft.com/office/drawing/2014/main" id="{A81D1CA4-8455-4A20-8CFD-333AF9004808}"/>
              </a:ext>
            </a:extLst>
          </p:cNvPr>
          <p:cNvSpPr txBox="1">
            <a:spLocks/>
          </p:cNvSpPr>
          <p:nvPr/>
        </p:nvSpPr>
        <p:spPr>
          <a:xfrm rot="16200000">
            <a:off x="-3095228" y="3095228"/>
            <a:ext cx="6858000" cy="667544"/>
          </a:xfrm>
          <a:prstGeom prst="rect">
            <a:avLst/>
          </a:prstGeom>
          <a:solidFill>
            <a:srgbClr val="008000"/>
          </a:solidFill>
          <a:effectLst>
            <a:outerShdw blurRad="50800" dist="38100" dir="2700000" algn="tl" rotWithShape="0">
              <a:prstClr val="black">
                <a:alpha val="40000"/>
              </a:prstClr>
            </a:outerShdw>
          </a:effectLst>
        </p:spPr>
        <p:txBody>
          <a:bodyPr vert="horz" lIns="91440" tIns="45720" rIns="91440" bIns="45720" rtlCol="0" anchor="ctr">
            <a:norm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lgn="ctr"/>
            <a:r>
              <a:rPr lang="es-MX" sz="3200">
                <a:solidFill>
                  <a:schemeClr val="bg1"/>
                </a:solidFill>
                <a:effectLst>
                  <a:outerShdw blurRad="38100" dist="38100" dir="2700000" algn="tl">
                    <a:srgbClr val="000000">
                      <a:alpha val="43137"/>
                    </a:srgbClr>
                  </a:outerShdw>
                </a:effectLst>
                <a:latin typeface="Candara" panose="020E0502030303020204" pitchFamily="34" charset="0"/>
                <a:cs typeface="Aharoni" pitchFamily="2" charset="-79"/>
              </a:rPr>
              <a:t>¿Qué Provecho Tengo De Ser Cristiano?</a:t>
            </a:r>
            <a:endParaRPr lang="es-ES" sz="3200" dirty="0">
              <a:solidFill>
                <a:schemeClr val="bg1"/>
              </a:solidFill>
              <a:effectLst>
                <a:outerShdw blurRad="38100" dist="38100" dir="2700000" algn="tl">
                  <a:srgbClr val="000000">
                    <a:alpha val="43137"/>
                  </a:srgbClr>
                </a:outerShdw>
              </a:effectLst>
              <a:latin typeface="Candara" panose="020E0502030303020204" pitchFamily="34" charset="0"/>
            </a:endParaRPr>
          </a:p>
        </p:txBody>
      </p:sp>
    </p:spTree>
    <p:extLst>
      <p:ext uri="{BB962C8B-B14F-4D97-AF65-F5344CB8AC3E}">
        <p14:creationId xmlns:p14="http://schemas.microsoft.com/office/powerpoint/2010/main" val="3693020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fade">
                                      <p:cBhvr>
                                        <p:cTn id="14" dur="1000"/>
                                        <p:tgtEl>
                                          <p:spTgt spid="2">
                                            <p:txEl>
                                              <p:pRg st="1" end="1"/>
                                            </p:txEl>
                                          </p:spTgt>
                                        </p:tgtEl>
                                      </p:cBhvr>
                                    </p:animEffect>
                                    <p:anim calcmode="lin" valueType="num">
                                      <p:cBhvr>
                                        <p:cTn id="15" dur="1000" fill="hold"/>
                                        <p:tgtEl>
                                          <p:spTgt spid="2">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1115616" y="1052736"/>
            <a:ext cx="7560840" cy="5040560"/>
          </a:xfrm>
        </p:spPr>
        <p:txBody>
          <a:bodyPr>
            <a:noAutofit/>
          </a:bodyPr>
          <a:lstStyle/>
          <a:p>
            <a:pPr>
              <a:buClr>
                <a:srgbClr val="FF0000"/>
              </a:buClr>
              <a:buFont typeface="Arial" panose="020B0604020202020204" pitchFamily="34" charset="0"/>
              <a:buChar char="●"/>
            </a:pPr>
            <a:r>
              <a:rPr lang="es-MX" sz="2800" dirty="0">
                <a:solidFill>
                  <a:srgbClr val="333300"/>
                </a:solidFill>
                <a:latin typeface="Abadi" panose="020B0604020104020204" pitchFamily="34" charset="0"/>
                <a:cs typeface="Arial" pitchFamily="34" charset="0"/>
              </a:rPr>
              <a:t>Dios ha ejecutado una gran salvación para los que sirve a Él, para los que le aman.</a:t>
            </a:r>
          </a:p>
          <a:p>
            <a:pPr lvl="2">
              <a:buClr>
                <a:srgbClr val="333300"/>
              </a:buClr>
              <a:buFont typeface="Arial" panose="020B0604020202020204" pitchFamily="34" charset="0"/>
              <a:buChar char="●"/>
            </a:pPr>
            <a:r>
              <a:rPr lang="es-MX" sz="2400" dirty="0">
                <a:solidFill>
                  <a:srgbClr val="333300"/>
                </a:solidFill>
                <a:latin typeface="Abadi" panose="020B0604020104020204" pitchFamily="34" charset="0"/>
                <a:cs typeface="Arial" pitchFamily="34" charset="0"/>
              </a:rPr>
              <a:t>“</a:t>
            </a:r>
            <a:r>
              <a:rPr lang="es-MX" sz="2400" i="1" dirty="0">
                <a:solidFill>
                  <a:srgbClr val="C00000"/>
                </a:solidFill>
                <a:latin typeface="Abadi" panose="020B0604020104020204" pitchFamily="34" charset="0"/>
                <a:cs typeface="Arial" pitchFamily="34" charset="0"/>
              </a:rPr>
              <a:t>Mirad cuál amor nos ha dado el Padre, para que seamos llamados hijos de Dios</a:t>
            </a:r>
            <a:r>
              <a:rPr lang="es-MX" sz="2400" dirty="0">
                <a:solidFill>
                  <a:srgbClr val="333300"/>
                </a:solidFill>
                <a:latin typeface="Abadi" panose="020B0604020104020204" pitchFamily="34" charset="0"/>
                <a:cs typeface="Arial" pitchFamily="34" charset="0"/>
              </a:rPr>
              <a:t>” (1 Jn. 3:1).</a:t>
            </a:r>
          </a:p>
          <a:p>
            <a:pPr lvl="2">
              <a:buClr>
                <a:srgbClr val="333300"/>
              </a:buClr>
              <a:buFont typeface="Arial" panose="020B0604020202020204" pitchFamily="34" charset="0"/>
              <a:buChar char="●"/>
            </a:pPr>
            <a:r>
              <a:rPr lang="es-MX" sz="2400" dirty="0">
                <a:solidFill>
                  <a:srgbClr val="333300"/>
                </a:solidFill>
                <a:latin typeface="Abadi" panose="020B0604020104020204" pitchFamily="34" charset="0"/>
                <a:cs typeface="Arial" pitchFamily="34" charset="0"/>
              </a:rPr>
              <a:t>“ </a:t>
            </a:r>
            <a:r>
              <a:rPr lang="es-MX" sz="2400" i="1" dirty="0">
                <a:solidFill>
                  <a:srgbClr val="C00000"/>
                </a:solidFill>
                <a:latin typeface="Abadi" panose="020B0604020104020204" pitchFamily="34" charset="0"/>
                <a:cs typeface="Arial" pitchFamily="34" charset="0"/>
              </a:rPr>
              <a:t>¿Cómo escaparemos nosotros, si descuidamos una salvación tan grande? </a:t>
            </a:r>
            <a:r>
              <a:rPr lang="es-MX" sz="2400" dirty="0">
                <a:solidFill>
                  <a:srgbClr val="333300"/>
                </a:solidFill>
                <a:latin typeface="Abadi" panose="020B0604020104020204" pitchFamily="34" charset="0"/>
                <a:cs typeface="Arial" pitchFamily="34" charset="0"/>
              </a:rPr>
              <a:t>” (Heb. 2:3).</a:t>
            </a:r>
          </a:p>
          <a:p>
            <a:pPr>
              <a:buClr>
                <a:srgbClr val="FF0000"/>
              </a:buClr>
              <a:buFont typeface="Arial" panose="020B0604020202020204" pitchFamily="34" charset="0"/>
              <a:buChar char="●"/>
            </a:pPr>
            <a:r>
              <a:rPr lang="es-MX" sz="2800" dirty="0">
                <a:solidFill>
                  <a:srgbClr val="333300"/>
                </a:solidFill>
                <a:latin typeface="Abadi" panose="020B0604020104020204" pitchFamily="34" charset="0"/>
                <a:cs typeface="Arial" pitchFamily="34" charset="0"/>
              </a:rPr>
              <a:t>Los que desprecian el amor de Dios y no obedecen el evangelio, ten­drán que sufrir consecuencias eternas. </a:t>
            </a:r>
          </a:p>
          <a:p>
            <a:pPr lvl="2">
              <a:buClr>
                <a:srgbClr val="333300"/>
              </a:buClr>
              <a:buFont typeface="Arial" panose="020B0604020202020204" pitchFamily="34" charset="0"/>
              <a:buChar char="●"/>
            </a:pPr>
            <a:r>
              <a:rPr lang="es-MX" sz="2400" dirty="0">
                <a:solidFill>
                  <a:srgbClr val="333300"/>
                </a:solidFill>
                <a:latin typeface="Abadi" panose="020B0604020104020204" pitchFamily="34" charset="0"/>
                <a:cs typeface="Arial" pitchFamily="34" charset="0"/>
              </a:rPr>
              <a:t>“…</a:t>
            </a:r>
            <a:r>
              <a:rPr lang="es-MX" sz="2400" i="1" dirty="0">
                <a:solidFill>
                  <a:srgbClr val="C00000"/>
                </a:solidFill>
                <a:latin typeface="Abadi" panose="020B0604020104020204" pitchFamily="34" charset="0"/>
                <a:cs typeface="Arial" pitchFamily="34" charset="0"/>
              </a:rPr>
              <a:t>los cuales sufrirán pena de eterna perdición, excluidos de la presencia del Señor y de la gloria de su poder</a:t>
            </a:r>
            <a:r>
              <a:rPr lang="es-MX" sz="2400" dirty="0">
                <a:solidFill>
                  <a:srgbClr val="333300"/>
                </a:solidFill>
                <a:latin typeface="Abadi" panose="020B0604020104020204" pitchFamily="34" charset="0"/>
                <a:cs typeface="Arial" pitchFamily="34" charset="0"/>
              </a:rPr>
              <a:t>” (2 Tes. 1:9). </a:t>
            </a:r>
          </a:p>
        </p:txBody>
      </p:sp>
      <p:sp>
        <p:nvSpPr>
          <p:cNvPr id="5" name="2 Título">
            <a:extLst>
              <a:ext uri="{FF2B5EF4-FFF2-40B4-BE49-F238E27FC236}">
                <a16:creationId xmlns:a16="http://schemas.microsoft.com/office/drawing/2014/main" id="{A81D1CA4-8455-4A20-8CFD-333AF9004808}"/>
              </a:ext>
            </a:extLst>
          </p:cNvPr>
          <p:cNvSpPr txBox="1">
            <a:spLocks/>
          </p:cNvSpPr>
          <p:nvPr/>
        </p:nvSpPr>
        <p:spPr>
          <a:xfrm rot="16200000">
            <a:off x="-3095228" y="3095228"/>
            <a:ext cx="6858000" cy="667544"/>
          </a:xfrm>
          <a:prstGeom prst="rect">
            <a:avLst/>
          </a:prstGeom>
          <a:solidFill>
            <a:srgbClr val="008000"/>
          </a:solidFill>
          <a:effectLst>
            <a:outerShdw blurRad="50800" dist="38100" dir="2700000" algn="tl" rotWithShape="0">
              <a:prstClr val="black">
                <a:alpha val="40000"/>
              </a:prstClr>
            </a:outerShdw>
          </a:effectLst>
        </p:spPr>
        <p:txBody>
          <a:bodyPr vert="horz" lIns="91440" tIns="45720" rIns="91440" bIns="45720" rtlCol="0" anchor="ctr">
            <a:norm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lgn="ctr"/>
            <a:r>
              <a:rPr lang="es-MX" sz="3200">
                <a:solidFill>
                  <a:schemeClr val="bg1"/>
                </a:solidFill>
                <a:effectLst>
                  <a:outerShdw blurRad="38100" dist="38100" dir="2700000" algn="tl">
                    <a:srgbClr val="000000">
                      <a:alpha val="43137"/>
                    </a:srgbClr>
                  </a:outerShdw>
                </a:effectLst>
                <a:latin typeface="Candara" panose="020E0502030303020204" pitchFamily="34" charset="0"/>
                <a:cs typeface="Aharoni" pitchFamily="2" charset="-79"/>
              </a:rPr>
              <a:t>¿Qué Provecho Tengo De Ser Cristiano?</a:t>
            </a:r>
            <a:endParaRPr lang="es-ES" sz="3200" dirty="0">
              <a:solidFill>
                <a:schemeClr val="bg1"/>
              </a:solidFill>
              <a:effectLst>
                <a:outerShdw blurRad="38100" dist="38100" dir="2700000" algn="tl">
                  <a:srgbClr val="000000">
                    <a:alpha val="43137"/>
                  </a:srgbClr>
                </a:outerShdw>
              </a:effectLst>
              <a:latin typeface="Candara" panose="020E0502030303020204" pitchFamily="34" charset="0"/>
            </a:endParaRPr>
          </a:p>
        </p:txBody>
      </p:sp>
    </p:spTree>
    <p:extLst>
      <p:ext uri="{BB962C8B-B14F-4D97-AF65-F5344CB8AC3E}">
        <p14:creationId xmlns:p14="http://schemas.microsoft.com/office/powerpoint/2010/main" val="25817383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wipe(down)">
                                      <p:cBhvr>
                                        <p:cTn id="14" dur="580">
                                          <p:stCondLst>
                                            <p:cond delay="0"/>
                                          </p:stCondLst>
                                        </p:cTn>
                                        <p:tgtEl>
                                          <p:spTgt spid="2">
                                            <p:txEl>
                                              <p:pRg st="1" end="1"/>
                                            </p:txEl>
                                          </p:spTgt>
                                        </p:tgtEl>
                                      </p:cBhvr>
                                    </p:animEffect>
                                    <p:anim calcmode="lin" valueType="num">
                                      <p:cBhvr>
                                        <p:cTn id="15"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2">
                                            <p:txEl>
                                              <p:pRg st="1" end="1"/>
                                            </p:txEl>
                                          </p:spTgt>
                                        </p:tgtEl>
                                      </p:cBhvr>
                                      <p:to x="100000" y="60000"/>
                                    </p:animScale>
                                    <p:animScale>
                                      <p:cBhvr>
                                        <p:cTn id="21" dur="166" decel="50000">
                                          <p:stCondLst>
                                            <p:cond delay="676"/>
                                          </p:stCondLst>
                                        </p:cTn>
                                        <p:tgtEl>
                                          <p:spTgt spid="2">
                                            <p:txEl>
                                              <p:pRg st="1" end="1"/>
                                            </p:txEl>
                                          </p:spTgt>
                                        </p:tgtEl>
                                      </p:cBhvr>
                                      <p:to x="100000" y="100000"/>
                                    </p:animScale>
                                    <p:animScale>
                                      <p:cBhvr>
                                        <p:cTn id="22" dur="26">
                                          <p:stCondLst>
                                            <p:cond delay="1312"/>
                                          </p:stCondLst>
                                        </p:cTn>
                                        <p:tgtEl>
                                          <p:spTgt spid="2">
                                            <p:txEl>
                                              <p:pRg st="1" end="1"/>
                                            </p:txEl>
                                          </p:spTgt>
                                        </p:tgtEl>
                                      </p:cBhvr>
                                      <p:to x="100000" y="80000"/>
                                    </p:animScale>
                                    <p:animScale>
                                      <p:cBhvr>
                                        <p:cTn id="23" dur="166" decel="50000">
                                          <p:stCondLst>
                                            <p:cond delay="1338"/>
                                          </p:stCondLst>
                                        </p:cTn>
                                        <p:tgtEl>
                                          <p:spTgt spid="2">
                                            <p:txEl>
                                              <p:pRg st="1" end="1"/>
                                            </p:txEl>
                                          </p:spTgt>
                                        </p:tgtEl>
                                      </p:cBhvr>
                                      <p:to x="100000" y="100000"/>
                                    </p:animScale>
                                    <p:animScale>
                                      <p:cBhvr>
                                        <p:cTn id="24" dur="26">
                                          <p:stCondLst>
                                            <p:cond delay="1642"/>
                                          </p:stCondLst>
                                        </p:cTn>
                                        <p:tgtEl>
                                          <p:spTgt spid="2">
                                            <p:txEl>
                                              <p:pRg st="1" end="1"/>
                                            </p:txEl>
                                          </p:spTgt>
                                        </p:tgtEl>
                                      </p:cBhvr>
                                      <p:to x="100000" y="90000"/>
                                    </p:animScale>
                                    <p:animScale>
                                      <p:cBhvr>
                                        <p:cTn id="25" dur="166" decel="50000">
                                          <p:stCondLst>
                                            <p:cond delay="1668"/>
                                          </p:stCondLst>
                                        </p:cTn>
                                        <p:tgtEl>
                                          <p:spTgt spid="2">
                                            <p:txEl>
                                              <p:pRg st="1" end="1"/>
                                            </p:txEl>
                                          </p:spTgt>
                                        </p:tgtEl>
                                      </p:cBhvr>
                                      <p:to x="100000" y="100000"/>
                                    </p:animScale>
                                    <p:animScale>
                                      <p:cBhvr>
                                        <p:cTn id="26" dur="26">
                                          <p:stCondLst>
                                            <p:cond delay="1808"/>
                                          </p:stCondLst>
                                        </p:cTn>
                                        <p:tgtEl>
                                          <p:spTgt spid="2">
                                            <p:txEl>
                                              <p:pRg st="1" end="1"/>
                                            </p:txEl>
                                          </p:spTgt>
                                        </p:tgtEl>
                                      </p:cBhvr>
                                      <p:to x="100000" y="95000"/>
                                    </p:animScale>
                                    <p:animScale>
                                      <p:cBhvr>
                                        <p:cTn id="27" dur="166" decel="50000">
                                          <p:stCondLst>
                                            <p:cond delay="1834"/>
                                          </p:stCondLst>
                                        </p:cTn>
                                        <p:tgtEl>
                                          <p:spTgt spid="2">
                                            <p:txEl>
                                              <p:pRg st="1" end="1"/>
                                            </p:txEl>
                                          </p:spTgt>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26" presetClass="entr" presetSubtype="0" fill="hold" nodeType="clickEffect">
                                  <p:stCondLst>
                                    <p:cond delay="0"/>
                                  </p:stCondLst>
                                  <p:childTnLst>
                                    <p:set>
                                      <p:cBhvr>
                                        <p:cTn id="31" dur="1" fill="hold">
                                          <p:stCondLst>
                                            <p:cond delay="0"/>
                                          </p:stCondLst>
                                        </p:cTn>
                                        <p:tgtEl>
                                          <p:spTgt spid="2">
                                            <p:txEl>
                                              <p:pRg st="2" end="2"/>
                                            </p:txEl>
                                          </p:spTgt>
                                        </p:tgtEl>
                                        <p:attrNameLst>
                                          <p:attrName>style.visibility</p:attrName>
                                        </p:attrNameLst>
                                      </p:cBhvr>
                                      <p:to>
                                        <p:strVal val="visible"/>
                                      </p:to>
                                    </p:set>
                                    <p:animEffect transition="in" filter="wipe(down)">
                                      <p:cBhvr>
                                        <p:cTn id="32" dur="580">
                                          <p:stCondLst>
                                            <p:cond delay="0"/>
                                          </p:stCondLst>
                                        </p:cTn>
                                        <p:tgtEl>
                                          <p:spTgt spid="2">
                                            <p:txEl>
                                              <p:pRg st="2" end="2"/>
                                            </p:txEl>
                                          </p:spTgt>
                                        </p:tgtEl>
                                      </p:cBhvr>
                                    </p:animEffect>
                                    <p:anim calcmode="lin" valueType="num">
                                      <p:cBhvr>
                                        <p:cTn id="33" dur="1822" tmFilter="0,0; 0.14,0.36; 0.43,0.73; 0.71,0.91; 1.0,1.0">
                                          <p:stCondLst>
                                            <p:cond delay="0"/>
                                          </p:stCondLst>
                                        </p:cTn>
                                        <p:tgtEl>
                                          <p:spTgt spid="2">
                                            <p:txEl>
                                              <p:pRg st="2" end="2"/>
                                            </p:txEl>
                                          </p:spTgt>
                                        </p:tgtEl>
                                        <p:attrNameLst>
                                          <p:attrName>ppt_x</p:attrName>
                                        </p:attrNameLst>
                                      </p:cBhvr>
                                      <p:tavLst>
                                        <p:tav tm="0">
                                          <p:val>
                                            <p:strVal val="#ppt_x-0.25"/>
                                          </p:val>
                                        </p:tav>
                                        <p:tav tm="100000">
                                          <p:val>
                                            <p:strVal val="#ppt_x"/>
                                          </p:val>
                                        </p:tav>
                                      </p:tavLst>
                                    </p:anim>
                                    <p:anim calcmode="lin" valueType="num">
                                      <p:cBhvr>
                                        <p:cTn id="34" dur="664" tmFilter="0.0,0.0; 0.25,0.07; 0.50,0.2; 0.75,0.467; 1.0,1.0">
                                          <p:stCondLst>
                                            <p:cond delay="0"/>
                                          </p:stCondLst>
                                        </p:cTn>
                                        <p:tgtEl>
                                          <p:spTgt spid="2">
                                            <p:txEl>
                                              <p:pRg st="2" end="2"/>
                                            </p:txEl>
                                          </p:spTgt>
                                        </p:tgtEl>
                                        <p:attrNameLst>
                                          <p:attrName>ppt_y</p:attrName>
                                        </p:attrNameLst>
                                      </p:cBhvr>
                                      <p:tavLst>
                                        <p:tav tm="0" fmla="#ppt_y-sin(pi*$)/3">
                                          <p:val>
                                            <p:fltVal val="0.5"/>
                                          </p:val>
                                        </p:tav>
                                        <p:tav tm="100000">
                                          <p:val>
                                            <p:fltVal val="1"/>
                                          </p:val>
                                        </p:tav>
                                      </p:tavLst>
                                    </p:anim>
                                    <p:anim calcmode="lin" valueType="num">
                                      <p:cBhvr>
                                        <p:cTn id="35" dur="664" tmFilter="0, 0; 0.125,0.2665; 0.25,0.4; 0.375,0.465; 0.5,0.5;  0.625,0.535; 0.75,0.6; 0.875,0.7335; 1,1">
                                          <p:stCondLst>
                                            <p:cond delay="664"/>
                                          </p:stCondLst>
                                        </p:cTn>
                                        <p:tgtEl>
                                          <p:spTgt spid="2">
                                            <p:txEl>
                                              <p:pRg st="2" end="2"/>
                                            </p:txEl>
                                          </p:spTgt>
                                        </p:tgtEl>
                                        <p:attrNameLst>
                                          <p:attrName>ppt_y</p:attrName>
                                        </p:attrNameLst>
                                      </p:cBhvr>
                                      <p:tavLst>
                                        <p:tav tm="0" fmla="#ppt_y-sin(pi*$)/9">
                                          <p:val>
                                            <p:fltVal val="0"/>
                                          </p:val>
                                        </p:tav>
                                        <p:tav tm="100000">
                                          <p:val>
                                            <p:fltVal val="1"/>
                                          </p:val>
                                        </p:tav>
                                      </p:tavLst>
                                    </p:anim>
                                    <p:anim calcmode="lin" valueType="num">
                                      <p:cBhvr>
                                        <p:cTn id="36" dur="332" tmFilter="0, 0; 0.125,0.2665; 0.25,0.4; 0.375,0.465; 0.5,0.5;  0.625,0.535; 0.75,0.6; 0.875,0.7335; 1,1">
                                          <p:stCondLst>
                                            <p:cond delay="1324"/>
                                          </p:stCondLst>
                                        </p:cTn>
                                        <p:tgtEl>
                                          <p:spTgt spid="2">
                                            <p:txEl>
                                              <p:pRg st="2" end="2"/>
                                            </p:txEl>
                                          </p:spTgt>
                                        </p:tgtEl>
                                        <p:attrNameLst>
                                          <p:attrName>ppt_y</p:attrName>
                                        </p:attrNameLst>
                                      </p:cBhvr>
                                      <p:tavLst>
                                        <p:tav tm="0" fmla="#ppt_y-sin(pi*$)/27">
                                          <p:val>
                                            <p:fltVal val="0"/>
                                          </p:val>
                                        </p:tav>
                                        <p:tav tm="100000">
                                          <p:val>
                                            <p:fltVal val="1"/>
                                          </p:val>
                                        </p:tav>
                                      </p:tavLst>
                                    </p:anim>
                                    <p:anim calcmode="lin" valueType="num">
                                      <p:cBhvr>
                                        <p:cTn id="37" dur="164" tmFilter="0, 0; 0.125,0.2665; 0.25,0.4; 0.375,0.465; 0.5,0.5;  0.625,0.535; 0.75,0.6; 0.875,0.7335; 1,1">
                                          <p:stCondLst>
                                            <p:cond delay="1656"/>
                                          </p:stCondLst>
                                        </p:cTn>
                                        <p:tgtEl>
                                          <p:spTgt spid="2">
                                            <p:txEl>
                                              <p:pRg st="2" end="2"/>
                                            </p:txEl>
                                          </p:spTgt>
                                        </p:tgtEl>
                                        <p:attrNameLst>
                                          <p:attrName>ppt_y</p:attrName>
                                        </p:attrNameLst>
                                      </p:cBhvr>
                                      <p:tavLst>
                                        <p:tav tm="0" fmla="#ppt_y-sin(pi*$)/81">
                                          <p:val>
                                            <p:fltVal val="0"/>
                                          </p:val>
                                        </p:tav>
                                        <p:tav tm="100000">
                                          <p:val>
                                            <p:fltVal val="1"/>
                                          </p:val>
                                        </p:tav>
                                      </p:tavLst>
                                    </p:anim>
                                    <p:animScale>
                                      <p:cBhvr>
                                        <p:cTn id="38" dur="26">
                                          <p:stCondLst>
                                            <p:cond delay="650"/>
                                          </p:stCondLst>
                                        </p:cTn>
                                        <p:tgtEl>
                                          <p:spTgt spid="2">
                                            <p:txEl>
                                              <p:pRg st="2" end="2"/>
                                            </p:txEl>
                                          </p:spTgt>
                                        </p:tgtEl>
                                      </p:cBhvr>
                                      <p:to x="100000" y="60000"/>
                                    </p:animScale>
                                    <p:animScale>
                                      <p:cBhvr>
                                        <p:cTn id="39" dur="166" decel="50000">
                                          <p:stCondLst>
                                            <p:cond delay="676"/>
                                          </p:stCondLst>
                                        </p:cTn>
                                        <p:tgtEl>
                                          <p:spTgt spid="2">
                                            <p:txEl>
                                              <p:pRg st="2" end="2"/>
                                            </p:txEl>
                                          </p:spTgt>
                                        </p:tgtEl>
                                      </p:cBhvr>
                                      <p:to x="100000" y="100000"/>
                                    </p:animScale>
                                    <p:animScale>
                                      <p:cBhvr>
                                        <p:cTn id="40" dur="26">
                                          <p:stCondLst>
                                            <p:cond delay="1312"/>
                                          </p:stCondLst>
                                        </p:cTn>
                                        <p:tgtEl>
                                          <p:spTgt spid="2">
                                            <p:txEl>
                                              <p:pRg st="2" end="2"/>
                                            </p:txEl>
                                          </p:spTgt>
                                        </p:tgtEl>
                                      </p:cBhvr>
                                      <p:to x="100000" y="80000"/>
                                    </p:animScale>
                                    <p:animScale>
                                      <p:cBhvr>
                                        <p:cTn id="41" dur="166" decel="50000">
                                          <p:stCondLst>
                                            <p:cond delay="1338"/>
                                          </p:stCondLst>
                                        </p:cTn>
                                        <p:tgtEl>
                                          <p:spTgt spid="2">
                                            <p:txEl>
                                              <p:pRg st="2" end="2"/>
                                            </p:txEl>
                                          </p:spTgt>
                                        </p:tgtEl>
                                      </p:cBhvr>
                                      <p:to x="100000" y="100000"/>
                                    </p:animScale>
                                    <p:animScale>
                                      <p:cBhvr>
                                        <p:cTn id="42" dur="26">
                                          <p:stCondLst>
                                            <p:cond delay="1642"/>
                                          </p:stCondLst>
                                        </p:cTn>
                                        <p:tgtEl>
                                          <p:spTgt spid="2">
                                            <p:txEl>
                                              <p:pRg st="2" end="2"/>
                                            </p:txEl>
                                          </p:spTgt>
                                        </p:tgtEl>
                                      </p:cBhvr>
                                      <p:to x="100000" y="90000"/>
                                    </p:animScale>
                                    <p:animScale>
                                      <p:cBhvr>
                                        <p:cTn id="43" dur="166" decel="50000">
                                          <p:stCondLst>
                                            <p:cond delay="1668"/>
                                          </p:stCondLst>
                                        </p:cTn>
                                        <p:tgtEl>
                                          <p:spTgt spid="2">
                                            <p:txEl>
                                              <p:pRg st="2" end="2"/>
                                            </p:txEl>
                                          </p:spTgt>
                                        </p:tgtEl>
                                      </p:cBhvr>
                                      <p:to x="100000" y="100000"/>
                                    </p:animScale>
                                    <p:animScale>
                                      <p:cBhvr>
                                        <p:cTn id="44" dur="26">
                                          <p:stCondLst>
                                            <p:cond delay="1808"/>
                                          </p:stCondLst>
                                        </p:cTn>
                                        <p:tgtEl>
                                          <p:spTgt spid="2">
                                            <p:txEl>
                                              <p:pRg st="2" end="2"/>
                                            </p:txEl>
                                          </p:spTgt>
                                        </p:tgtEl>
                                      </p:cBhvr>
                                      <p:to x="100000" y="95000"/>
                                    </p:animScale>
                                    <p:animScale>
                                      <p:cBhvr>
                                        <p:cTn id="45" dur="166" decel="50000">
                                          <p:stCondLst>
                                            <p:cond delay="1834"/>
                                          </p:stCondLst>
                                        </p:cTn>
                                        <p:tgtEl>
                                          <p:spTgt spid="2">
                                            <p:txEl>
                                              <p:pRg st="2" end="2"/>
                                            </p:txEl>
                                          </p:spTgt>
                                        </p:tgtEl>
                                      </p:cBhvr>
                                      <p:to x="100000" y="100000"/>
                                    </p:animScale>
                                  </p:childTnLst>
                                </p:cTn>
                              </p:par>
                            </p:childTnLst>
                          </p:cTn>
                        </p:par>
                      </p:childTnLst>
                    </p:cTn>
                  </p:par>
                  <p:par>
                    <p:cTn id="46" fill="hold">
                      <p:stCondLst>
                        <p:cond delay="indefinite"/>
                      </p:stCondLst>
                      <p:childTnLst>
                        <p:par>
                          <p:cTn id="47" fill="hold">
                            <p:stCondLst>
                              <p:cond delay="0"/>
                            </p:stCondLst>
                            <p:childTnLst>
                              <p:par>
                                <p:cTn id="48" presetID="31" presetClass="entr" presetSubtype="0" fill="hold" nodeType="clickEffect">
                                  <p:stCondLst>
                                    <p:cond delay="0"/>
                                  </p:stCondLst>
                                  <p:childTnLst>
                                    <p:set>
                                      <p:cBhvr>
                                        <p:cTn id="49" dur="1" fill="hold">
                                          <p:stCondLst>
                                            <p:cond delay="0"/>
                                          </p:stCondLst>
                                        </p:cTn>
                                        <p:tgtEl>
                                          <p:spTgt spid="2">
                                            <p:txEl>
                                              <p:pRg st="3" end="3"/>
                                            </p:txEl>
                                          </p:spTgt>
                                        </p:tgtEl>
                                        <p:attrNameLst>
                                          <p:attrName>style.visibility</p:attrName>
                                        </p:attrNameLst>
                                      </p:cBhvr>
                                      <p:to>
                                        <p:strVal val="visible"/>
                                      </p:to>
                                    </p:set>
                                    <p:anim calcmode="lin" valueType="num">
                                      <p:cBhvr>
                                        <p:cTn id="50" dur="1000" fill="hold"/>
                                        <p:tgtEl>
                                          <p:spTgt spid="2">
                                            <p:txEl>
                                              <p:pRg st="3" end="3"/>
                                            </p:txEl>
                                          </p:spTgt>
                                        </p:tgtEl>
                                        <p:attrNameLst>
                                          <p:attrName>ppt_w</p:attrName>
                                        </p:attrNameLst>
                                      </p:cBhvr>
                                      <p:tavLst>
                                        <p:tav tm="0">
                                          <p:val>
                                            <p:fltVal val="0"/>
                                          </p:val>
                                        </p:tav>
                                        <p:tav tm="100000">
                                          <p:val>
                                            <p:strVal val="#ppt_w"/>
                                          </p:val>
                                        </p:tav>
                                      </p:tavLst>
                                    </p:anim>
                                    <p:anim calcmode="lin" valueType="num">
                                      <p:cBhvr>
                                        <p:cTn id="51" dur="1000" fill="hold"/>
                                        <p:tgtEl>
                                          <p:spTgt spid="2">
                                            <p:txEl>
                                              <p:pRg st="3" end="3"/>
                                            </p:txEl>
                                          </p:spTgt>
                                        </p:tgtEl>
                                        <p:attrNameLst>
                                          <p:attrName>ppt_h</p:attrName>
                                        </p:attrNameLst>
                                      </p:cBhvr>
                                      <p:tavLst>
                                        <p:tav tm="0">
                                          <p:val>
                                            <p:fltVal val="0"/>
                                          </p:val>
                                        </p:tav>
                                        <p:tav tm="100000">
                                          <p:val>
                                            <p:strVal val="#ppt_h"/>
                                          </p:val>
                                        </p:tav>
                                      </p:tavLst>
                                    </p:anim>
                                    <p:anim calcmode="lin" valueType="num">
                                      <p:cBhvr>
                                        <p:cTn id="52" dur="1000" fill="hold"/>
                                        <p:tgtEl>
                                          <p:spTgt spid="2">
                                            <p:txEl>
                                              <p:pRg st="3" end="3"/>
                                            </p:txEl>
                                          </p:spTgt>
                                        </p:tgtEl>
                                        <p:attrNameLst>
                                          <p:attrName>style.rotation</p:attrName>
                                        </p:attrNameLst>
                                      </p:cBhvr>
                                      <p:tavLst>
                                        <p:tav tm="0">
                                          <p:val>
                                            <p:fltVal val="90"/>
                                          </p:val>
                                        </p:tav>
                                        <p:tav tm="100000">
                                          <p:val>
                                            <p:fltVal val="0"/>
                                          </p:val>
                                        </p:tav>
                                      </p:tavLst>
                                    </p:anim>
                                    <p:animEffect transition="in" filter="fade">
                                      <p:cBhvr>
                                        <p:cTn id="53" dur="1000"/>
                                        <p:tgtEl>
                                          <p:spTgt spid="2">
                                            <p:txEl>
                                              <p:pRg st="3" end="3"/>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6" presetClass="entr" presetSubtype="21" fill="hold" nodeType="clickEffect">
                                  <p:stCondLst>
                                    <p:cond delay="0"/>
                                  </p:stCondLst>
                                  <p:childTnLst>
                                    <p:set>
                                      <p:cBhvr>
                                        <p:cTn id="57" dur="1" fill="hold">
                                          <p:stCondLst>
                                            <p:cond delay="0"/>
                                          </p:stCondLst>
                                        </p:cTn>
                                        <p:tgtEl>
                                          <p:spTgt spid="2">
                                            <p:txEl>
                                              <p:pRg st="4" end="4"/>
                                            </p:txEl>
                                          </p:spTgt>
                                        </p:tgtEl>
                                        <p:attrNameLst>
                                          <p:attrName>style.visibility</p:attrName>
                                        </p:attrNameLst>
                                      </p:cBhvr>
                                      <p:to>
                                        <p:strVal val="visible"/>
                                      </p:to>
                                    </p:set>
                                    <p:animEffect transition="in" filter="barn(inVertical)">
                                      <p:cBhvr>
                                        <p:cTn id="58" dur="20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971600" y="1556792"/>
            <a:ext cx="7560840" cy="4824536"/>
          </a:xfrm>
        </p:spPr>
        <p:txBody>
          <a:bodyPr>
            <a:noAutofit/>
          </a:bodyPr>
          <a:lstStyle/>
          <a:p>
            <a:pPr marL="0" indent="0" algn="ctr">
              <a:buClr>
                <a:srgbClr val="FF0000"/>
              </a:buClr>
              <a:buNone/>
            </a:pPr>
            <a:r>
              <a:rPr lang="es-MX" sz="2800" dirty="0">
                <a:solidFill>
                  <a:srgbClr val="333300"/>
                </a:solidFill>
                <a:latin typeface="Abadi" panose="020B0604020104020204" pitchFamily="34" charset="0"/>
                <a:cs typeface="Arial" pitchFamily="34" charset="0"/>
              </a:rPr>
              <a:t>“</a:t>
            </a:r>
            <a:r>
              <a:rPr lang="es-MX" sz="2800" i="1" dirty="0">
                <a:solidFill>
                  <a:srgbClr val="C00000"/>
                </a:solidFill>
                <a:latin typeface="Abadi" panose="020B0604020104020204" pitchFamily="34" charset="0"/>
                <a:cs typeface="Arial" pitchFamily="34" charset="0"/>
              </a:rPr>
              <a:t>Jehová escuchó y oyó,  y fue escrito libro de memoria delante de él para los que temen a Jehová,  y para los que piensan en su nombre.  Y serán para mí especial tesoro,  ha dicho Jehová de los ejércitos,  en el día en que yo actúe;  y los perdonaré,  como el hombre que perdona a su hijo que le sirve. Entonces os volveréis,  y discerniréis la diferencia entre el justo y el malo,  entre el que sirve a Dios y el que no le sirve</a:t>
            </a:r>
            <a:r>
              <a:rPr lang="es-MX" sz="2800" dirty="0">
                <a:solidFill>
                  <a:srgbClr val="333300"/>
                </a:solidFill>
                <a:latin typeface="Abadi" panose="020B0604020104020204" pitchFamily="34" charset="0"/>
                <a:cs typeface="Arial" pitchFamily="34" charset="0"/>
              </a:rPr>
              <a:t>” </a:t>
            </a:r>
          </a:p>
          <a:p>
            <a:pPr marL="0" indent="0" algn="ctr">
              <a:buClr>
                <a:srgbClr val="FF0000"/>
              </a:buClr>
              <a:buNone/>
            </a:pPr>
            <a:r>
              <a:rPr lang="es-MX" sz="2800" dirty="0">
                <a:solidFill>
                  <a:srgbClr val="333300"/>
                </a:solidFill>
                <a:latin typeface="Abadi" panose="020B0604020104020204" pitchFamily="34" charset="0"/>
                <a:cs typeface="Arial" pitchFamily="34" charset="0"/>
              </a:rPr>
              <a:t>Malaquías 3:16-18. </a:t>
            </a:r>
          </a:p>
        </p:txBody>
      </p:sp>
      <p:sp>
        <p:nvSpPr>
          <p:cNvPr id="3" name="2 Título"/>
          <p:cNvSpPr>
            <a:spLocks noGrp="1"/>
          </p:cNvSpPr>
          <p:nvPr>
            <p:ph type="title"/>
          </p:nvPr>
        </p:nvSpPr>
        <p:spPr>
          <a:xfrm>
            <a:off x="971600" y="260648"/>
            <a:ext cx="7704856" cy="883568"/>
          </a:xfrm>
          <a:effectLst>
            <a:outerShdw blurRad="50800" dist="38100" dir="2700000" algn="tl" rotWithShape="0">
              <a:prstClr val="black">
                <a:alpha val="40000"/>
              </a:prstClr>
            </a:outerShdw>
          </a:effectLst>
        </p:spPr>
        <p:txBody>
          <a:bodyPr>
            <a:noAutofit/>
          </a:bodyPr>
          <a:lstStyle/>
          <a:p>
            <a:pPr algn="ctr"/>
            <a:r>
              <a:rPr lang="es-MX" sz="6600" dirty="0">
                <a:solidFill>
                  <a:srgbClr val="00FF00"/>
                </a:solidFill>
                <a:effectLst>
                  <a:outerShdw blurRad="38100" dist="38100" dir="2700000" algn="tl">
                    <a:srgbClr val="000000">
                      <a:alpha val="43137"/>
                    </a:srgbClr>
                  </a:outerShdw>
                </a:effectLst>
                <a:latin typeface="Bodoni MT Condensed" panose="02070606080606020203" pitchFamily="18" charset="0"/>
                <a:cs typeface="Arial" pitchFamily="34" charset="0"/>
              </a:rPr>
              <a:t>Conclusión</a:t>
            </a:r>
            <a:endParaRPr lang="es-ES" sz="6600" dirty="0">
              <a:solidFill>
                <a:srgbClr val="00FF00"/>
              </a:solidFill>
              <a:effectLst>
                <a:outerShdw blurRad="38100" dist="38100" dir="2700000" algn="tl">
                  <a:srgbClr val="000000">
                    <a:alpha val="43137"/>
                  </a:srgbClr>
                </a:outerShdw>
              </a:effectLst>
              <a:latin typeface="Bodoni MT Condensed" panose="02070606080606020203" pitchFamily="18" charset="0"/>
              <a:cs typeface="Arial" pitchFamily="34" charset="0"/>
            </a:endParaRPr>
          </a:p>
        </p:txBody>
      </p:sp>
      <p:sp>
        <p:nvSpPr>
          <p:cNvPr id="5" name="2 Título">
            <a:extLst>
              <a:ext uri="{FF2B5EF4-FFF2-40B4-BE49-F238E27FC236}">
                <a16:creationId xmlns:a16="http://schemas.microsoft.com/office/drawing/2014/main" id="{A81D1CA4-8455-4A20-8CFD-333AF9004808}"/>
              </a:ext>
            </a:extLst>
          </p:cNvPr>
          <p:cNvSpPr txBox="1">
            <a:spLocks/>
          </p:cNvSpPr>
          <p:nvPr/>
        </p:nvSpPr>
        <p:spPr>
          <a:xfrm rot="16200000">
            <a:off x="-3095228" y="3095228"/>
            <a:ext cx="6858000" cy="667544"/>
          </a:xfrm>
          <a:prstGeom prst="rect">
            <a:avLst/>
          </a:prstGeom>
          <a:solidFill>
            <a:srgbClr val="008000"/>
          </a:solidFill>
          <a:effectLst>
            <a:outerShdw blurRad="50800" dist="38100" dir="2700000" algn="tl" rotWithShape="0">
              <a:prstClr val="black">
                <a:alpha val="40000"/>
              </a:prstClr>
            </a:outerShdw>
          </a:effectLst>
        </p:spPr>
        <p:txBody>
          <a:bodyPr vert="horz" lIns="91440" tIns="45720" rIns="91440" bIns="45720" rtlCol="0" anchor="ctr">
            <a:norm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lgn="ctr"/>
            <a:r>
              <a:rPr lang="es-MX" sz="3200">
                <a:solidFill>
                  <a:schemeClr val="bg1"/>
                </a:solidFill>
                <a:effectLst>
                  <a:outerShdw blurRad="38100" dist="38100" dir="2700000" algn="tl">
                    <a:srgbClr val="000000">
                      <a:alpha val="43137"/>
                    </a:srgbClr>
                  </a:outerShdw>
                </a:effectLst>
                <a:latin typeface="Candara" panose="020E0502030303020204" pitchFamily="34" charset="0"/>
                <a:cs typeface="Aharoni" pitchFamily="2" charset="-79"/>
              </a:rPr>
              <a:t>¿Qué Provecho Tengo De Ser Cristiano?</a:t>
            </a:r>
            <a:endParaRPr lang="es-ES" sz="3200" dirty="0">
              <a:solidFill>
                <a:schemeClr val="bg1"/>
              </a:solidFill>
              <a:effectLst>
                <a:outerShdw blurRad="38100" dist="38100" dir="2700000" algn="tl">
                  <a:srgbClr val="000000">
                    <a:alpha val="43137"/>
                  </a:srgbClr>
                </a:outerShdw>
              </a:effectLst>
              <a:latin typeface="Candara" panose="020E0502030303020204" pitchFamily="34" charset="0"/>
            </a:endParaRPr>
          </a:p>
        </p:txBody>
      </p:sp>
    </p:spTree>
    <p:extLst>
      <p:ext uri="{BB962C8B-B14F-4D97-AF65-F5344CB8AC3E}">
        <p14:creationId xmlns:p14="http://schemas.microsoft.com/office/powerpoint/2010/main" val="3886146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circle(in)">
                                      <p:cBhvr>
                                        <p:cTn id="7" dur="2000"/>
                                        <p:tgtEl>
                                          <p:spTgt spid="2">
                                            <p:txEl>
                                              <p:pRg st="0" end="0"/>
                                            </p:txEl>
                                          </p:spTgt>
                                        </p:tgtEl>
                                      </p:cBhvr>
                                    </p:animEffect>
                                  </p:childTnLst>
                                </p:cTn>
                              </p:par>
                              <p:par>
                                <p:cTn id="8" presetID="26" presetClass="entr" presetSubtype="0"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wipe(down)">
                                      <p:cBhvr>
                                        <p:cTn id="10" dur="580">
                                          <p:stCondLst>
                                            <p:cond delay="0"/>
                                          </p:stCondLst>
                                        </p:cTn>
                                        <p:tgtEl>
                                          <p:spTgt spid="2">
                                            <p:txEl>
                                              <p:pRg st="1" end="1"/>
                                            </p:txEl>
                                          </p:spTgt>
                                        </p:tgtEl>
                                      </p:cBhvr>
                                    </p:animEffect>
                                    <p:anim calcmode="lin" valueType="num">
                                      <p:cBhvr>
                                        <p:cTn id="11"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12"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13"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14"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15"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16" dur="26">
                                          <p:stCondLst>
                                            <p:cond delay="650"/>
                                          </p:stCondLst>
                                        </p:cTn>
                                        <p:tgtEl>
                                          <p:spTgt spid="2">
                                            <p:txEl>
                                              <p:pRg st="1" end="1"/>
                                            </p:txEl>
                                          </p:spTgt>
                                        </p:tgtEl>
                                      </p:cBhvr>
                                      <p:to x="100000" y="60000"/>
                                    </p:animScale>
                                    <p:animScale>
                                      <p:cBhvr>
                                        <p:cTn id="17" dur="166" decel="50000">
                                          <p:stCondLst>
                                            <p:cond delay="676"/>
                                          </p:stCondLst>
                                        </p:cTn>
                                        <p:tgtEl>
                                          <p:spTgt spid="2">
                                            <p:txEl>
                                              <p:pRg st="1" end="1"/>
                                            </p:txEl>
                                          </p:spTgt>
                                        </p:tgtEl>
                                      </p:cBhvr>
                                      <p:to x="100000" y="100000"/>
                                    </p:animScale>
                                    <p:animScale>
                                      <p:cBhvr>
                                        <p:cTn id="18" dur="26">
                                          <p:stCondLst>
                                            <p:cond delay="1312"/>
                                          </p:stCondLst>
                                        </p:cTn>
                                        <p:tgtEl>
                                          <p:spTgt spid="2">
                                            <p:txEl>
                                              <p:pRg st="1" end="1"/>
                                            </p:txEl>
                                          </p:spTgt>
                                        </p:tgtEl>
                                      </p:cBhvr>
                                      <p:to x="100000" y="80000"/>
                                    </p:animScale>
                                    <p:animScale>
                                      <p:cBhvr>
                                        <p:cTn id="19" dur="166" decel="50000">
                                          <p:stCondLst>
                                            <p:cond delay="1338"/>
                                          </p:stCondLst>
                                        </p:cTn>
                                        <p:tgtEl>
                                          <p:spTgt spid="2">
                                            <p:txEl>
                                              <p:pRg st="1" end="1"/>
                                            </p:txEl>
                                          </p:spTgt>
                                        </p:tgtEl>
                                      </p:cBhvr>
                                      <p:to x="100000" y="100000"/>
                                    </p:animScale>
                                    <p:animScale>
                                      <p:cBhvr>
                                        <p:cTn id="20" dur="26">
                                          <p:stCondLst>
                                            <p:cond delay="1642"/>
                                          </p:stCondLst>
                                        </p:cTn>
                                        <p:tgtEl>
                                          <p:spTgt spid="2">
                                            <p:txEl>
                                              <p:pRg st="1" end="1"/>
                                            </p:txEl>
                                          </p:spTgt>
                                        </p:tgtEl>
                                      </p:cBhvr>
                                      <p:to x="100000" y="90000"/>
                                    </p:animScale>
                                    <p:animScale>
                                      <p:cBhvr>
                                        <p:cTn id="21" dur="166" decel="50000">
                                          <p:stCondLst>
                                            <p:cond delay="1668"/>
                                          </p:stCondLst>
                                        </p:cTn>
                                        <p:tgtEl>
                                          <p:spTgt spid="2">
                                            <p:txEl>
                                              <p:pRg st="1" end="1"/>
                                            </p:txEl>
                                          </p:spTgt>
                                        </p:tgtEl>
                                      </p:cBhvr>
                                      <p:to x="100000" y="100000"/>
                                    </p:animScale>
                                    <p:animScale>
                                      <p:cBhvr>
                                        <p:cTn id="22" dur="26">
                                          <p:stCondLst>
                                            <p:cond delay="1808"/>
                                          </p:stCondLst>
                                        </p:cTn>
                                        <p:tgtEl>
                                          <p:spTgt spid="2">
                                            <p:txEl>
                                              <p:pRg st="1" end="1"/>
                                            </p:txEl>
                                          </p:spTgt>
                                        </p:tgtEl>
                                      </p:cBhvr>
                                      <p:to x="100000" y="95000"/>
                                    </p:animScale>
                                    <p:animScale>
                                      <p:cBhvr>
                                        <p:cTn id="23" dur="166" decel="50000">
                                          <p:stCondLst>
                                            <p:cond delay="1834"/>
                                          </p:stCondLst>
                                        </p:cTn>
                                        <p:tgtEl>
                                          <p:spTgt spid="2">
                                            <p:txEl>
                                              <p:pRg st="1" end="1"/>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899592" y="2204864"/>
            <a:ext cx="7704856" cy="3679303"/>
          </a:xfrm>
        </p:spPr>
        <p:txBody>
          <a:bodyPr>
            <a:noAutofit/>
          </a:bodyPr>
          <a:lstStyle/>
          <a:p>
            <a:pPr>
              <a:buClr>
                <a:srgbClr val="FF0000"/>
              </a:buClr>
              <a:buFont typeface="Arial" panose="020B0604020202020204" pitchFamily="34" charset="0"/>
              <a:buChar char="●"/>
            </a:pPr>
            <a:r>
              <a:rPr lang="es-MX" sz="3200" dirty="0">
                <a:solidFill>
                  <a:srgbClr val="333300"/>
                </a:solidFill>
                <a:latin typeface="Arial" pitchFamily="34" charset="0"/>
                <a:cs typeface="Arial" pitchFamily="34" charset="0"/>
              </a:rPr>
              <a:t>Es una pregunta común y necesaria.</a:t>
            </a:r>
          </a:p>
          <a:p>
            <a:pPr>
              <a:buClr>
                <a:srgbClr val="FF0000"/>
              </a:buClr>
              <a:buFont typeface="Arial" panose="020B0604020202020204" pitchFamily="34" charset="0"/>
              <a:buChar char="●"/>
            </a:pPr>
            <a:r>
              <a:rPr lang="es-MX" sz="3200" dirty="0">
                <a:solidFill>
                  <a:srgbClr val="333300"/>
                </a:solidFill>
                <a:latin typeface="Arial" pitchFamily="34" charset="0"/>
                <a:cs typeface="Arial" pitchFamily="34" charset="0"/>
              </a:rPr>
              <a:t>A todos nos interesan las ganancias. </a:t>
            </a:r>
            <a:endParaRPr lang="es-ES" sz="3200" dirty="0">
              <a:solidFill>
                <a:srgbClr val="333300"/>
              </a:solidFill>
              <a:latin typeface="Arial" pitchFamily="34" charset="0"/>
              <a:cs typeface="Arial" pitchFamily="34" charset="0"/>
            </a:endParaRPr>
          </a:p>
          <a:p>
            <a:pPr>
              <a:buClr>
                <a:srgbClr val="FF0000"/>
              </a:buClr>
              <a:buFont typeface="Arial" panose="020B0604020202020204" pitchFamily="34" charset="0"/>
              <a:buChar char="●"/>
            </a:pPr>
            <a:r>
              <a:rPr lang="es-MX" sz="3200" dirty="0">
                <a:solidFill>
                  <a:srgbClr val="333300"/>
                </a:solidFill>
                <a:latin typeface="Arial" pitchFamily="34" charset="0"/>
                <a:cs typeface="Arial" pitchFamily="34" charset="0"/>
              </a:rPr>
              <a:t>No queremos perder, queremos ganar.</a:t>
            </a:r>
          </a:p>
          <a:p>
            <a:pPr>
              <a:buClr>
                <a:srgbClr val="FF0000"/>
              </a:buClr>
              <a:buFont typeface="Arial" panose="020B0604020202020204" pitchFamily="34" charset="0"/>
              <a:buChar char="●"/>
            </a:pPr>
            <a:r>
              <a:rPr lang="es-MX" sz="3200" dirty="0">
                <a:solidFill>
                  <a:srgbClr val="333300"/>
                </a:solidFill>
                <a:latin typeface="Arial" pitchFamily="34" charset="0"/>
                <a:cs typeface="Arial" pitchFamily="34" charset="0"/>
              </a:rPr>
              <a:t>Hablamos frecuentemente de lo que aprovecha y de lo que no aprovecha.</a:t>
            </a:r>
          </a:p>
          <a:p>
            <a:pPr>
              <a:buClr>
                <a:srgbClr val="FF0000"/>
              </a:buClr>
              <a:buFont typeface="Arial" panose="020B0604020202020204" pitchFamily="34" charset="0"/>
              <a:buChar char="●"/>
            </a:pPr>
            <a:r>
              <a:rPr lang="es-MX" sz="3200" dirty="0">
                <a:solidFill>
                  <a:srgbClr val="333300"/>
                </a:solidFill>
                <a:latin typeface="Arial" pitchFamily="34" charset="0"/>
                <a:cs typeface="Arial" pitchFamily="34" charset="0"/>
              </a:rPr>
              <a:t>Nos conviene examinar la pre­gunta de esta lección.</a:t>
            </a:r>
            <a:br>
              <a:rPr lang="es-ES" sz="3200" dirty="0">
                <a:solidFill>
                  <a:srgbClr val="333300"/>
                </a:solidFill>
                <a:latin typeface="Arial" pitchFamily="34" charset="0"/>
                <a:cs typeface="Arial" pitchFamily="34" charset="0"/>
              </a:rPr>
            </a:br>
            <a:endParaRPr lang="es-ES" sz="3200" dirty="0">
              <a:solidFill>
                <a:srgbClr val="333300"/>
              </a:solidFill>
              <a:latin typeface="Arial" pitchFamily="34" charset="0"/>
              <a:cs typeface="Arial" pitchFamily="34" charset="0"/>
            </a:endParaRPr>
          </a:p>
        </p:txBody>
      </p:sp>
      <p:sp>
        <p:nvSpPr>
          <p:cNvPr id="3" name="2 Título"/>
          <p:cNvSpPr>
            <a:spLocks noGrp="1"/>
          </p:cNvSpPr>
          <p:nvPr>
            <p:ph type="title"/>
          </p:nvPr>
        </p:nvSpPr>
        <p:spPr>
          <a:xfrm>
            <a:off x="971600" y="908720"/>
            <a:ext cx="6858000" cy="667544"/>
          </a:xfrm>
          <a:solidFill>
            <a:srgbClr val="008000"/>
          </a:solidFill>
          <a:effectLst>
            <a:outerShdw blurRad="50800" dist="38100" dir="2700000" algn="tl" rotWithShape="0">
              <a:prstClr val="black">
                <a:alpha val="40000"/>
              </a:prstClr>
            </a:outerShdw>
          </a:effectLst>
        </p:spPr>
        <p:txBody>
          <a:bodyPr>
            <a:normAutofit/>
          </a:bodyPr>
          <a:lstStyle/>
          <a:p>
            <a:pPr algn="ctr"/>
            <a:r>
              <a:rPr lang="es-MX" sz="3200" dirty="0">
                <a:solidFill>
                  <a:schemeClr val="bg1"/>
                </a:solidFill>
                <a:effectLst>
                  <a:outerShdw blurRad="38100" dist="38100" dir="2700000" algn="tl">
                    <a:srgbClr val="000000">
                      <a:alpha val="43137"/>
                    </a:srgbClr>
                  </a:outerShdw>
                </a:effectLst>
                <a:latin typeface="Candara" panose="020E0502030303020204" pitchFamily="34" charset="0"/>
                <a:cs typeface="Aharoni" pitchFamily="2" charset="-79"/>
              </a:rPr>
              <a:t>¿Qué Provecho Tengo De Ser Cristiano?</a:t>
            </a:r>
            <a:endParaRPr lang="es-ES" sz="3200" dirty="0">
              <a:solidFill>
                <a:schemeClr val="bg1"/>
              </a:solidFill>
              <a:effectLst>
                <a:outerShdw blurRad="38100" dist="38100" dir="2700000" algn="tl">
                  <a:srgbClr val="000000">
                    <a:alpha val="43137"/>
                  </a:srgbClr>
                </a:outerShdw>
              </a:effectLst>
              <a:latin typeface="Candara" panose="020E0502030303020204" pitchFamily="34" charset="0"/>
            </a:endParaRPr>
          </a:p>
        </p:txBody>
      </p:sp>
    </p:spTree>
    <p:extLst>
      <p:ext uri="{BB962C8B-B14F-4D97-AF65-F5344CB8AC3E}">
        <p14:creationId xmlns:p14="http://schemas.microsoft.com/office/powerpoint/2010/main" val="4084621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strVal val="#ppt_w*0.70"/>
                                          </p:val>
                                        </p:tav>
                                        <p:tav tm="100000">
                                          <p:val>
                                            <p:strVal val="#ppt_w"/>
                                          </p:val>
                                        </p:tav>
                                      </p:tavLst>
                                    </p:anim>
                                    <p:anim calcmode="lin" valueType="num">
                                      <p:cBhvr>
                                        <p:cTn id="8" dur="1000" fill="hold"/>
                                        <p:tgtEl>
                                          <p:spTgt spid="3"/>
                                        </p:tgtEl>
                                        <p:attrNameLst>
                                          <p:attrName>ppt_h</p:attrName>
                                        </p:attrNameLst>
                                      </p:cBhvr>
                                      <p:tavLst>
                                        <p:tav tm="0">
                                          <p:val>
                                            <p:strVal val="#ppt_h"/>
                                          </p:val>
                                        </p:tav>
                                        <p:tav tm="100000">
                                          <p:val>
                                            <p:strVal val="#ppt_h"/>
                                          </p:val>
                                        </p:tav>
                                      </p:tavLst>
                                    </p:anim>
                                    <p:animEffect transition="in" filter="fade">
                                      <p:cBhvr>
                                        <p:cTn id="9" dur="10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1000"/>
                                        <p:tgtEl>
                                          <p:spTgt spid="2">
                                            <p:txEl>
                                              <p:pRg st="0" end="0"/>
                                            </p:txEl>
                                          </p:spTgt>
                                        </p:tgtEl>
                                      </p:cBhvr>
                                    </p:animEffect>
                                    <p:anim calcmode="lin" valueType="num">
                                      <p:cBhvr>
                                        <p:cTn id="15"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grpId="0"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 calcmode="lin" valueType="num">
                                      <p:cBhvr>
                                        <p:cTn id="21"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22"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23" dur="1000" fill="hold"/>
                                        <p:tgtEl>
                                          <p:spTgt spid="2">
                                            <p:txEl>
                                              <p:pRg st="1" end="1"/>
                                            </p:txEl>
                                          </p:spTgt>
                                        </p:tgtEl>
                                        <p:attrNameLst>
                                          <p:attrName>style.rotation</p:attrName>
                                        </p:attrNameLst>
                                      </p:cBhvr>
                                      <p:tavLst>
                                        <p:tav tm="0">
                                          <p:val>
                                            <p:fltVal val="90"/>
                                          </p:val>
                                        </p:tav>
                                        <p:tav tm="100000">
                                          <p:val>
                                            <p:fltVal val="0"/>
                                          </p:val>
                                        </p:tav>
                                      </p:tavLst>
                                    </p:anim>
                                    <p:animEffect transition="in" filter="fade">
                                      <p:cBhvr>
                                        <p:cTn id="24" dur="1000"/>
                                        <p:tgtEl>
                                          <p:spTgt spid="2">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53" presetClass="entr" presetSubtype="16" fill="hold" grpId="0" nodeType="clickEffect">
                                  <p:stCondLst>
                                    <p:cond delay="0"/>
                                  </p:stCondLst>
                                  <p:childTnLst>
                                    <p:set>
                                      <p:cBhvr>
                                        <p:cTn id="28" dur="1" fill="hold">
                                          <p:stCondLst>
                                            <p:cond delay="0"/>
                                          </p:stCondLst>
                                        </p:cTn>
                                        <p:tgtEl>
                                          <p:spTgt spid="2">
                                            <p:txEl>
                                              <p:pRg st="2" end="2"/>
                                            </p:txEl>
                                          </p:spTgt>
                                        </p:tgtEl>
                                        <p:attrNameLst>
                                          <p:attrName>style.visibility</p:attrName>
                                        </p:attrNameLst>
                                      </p:cBhvr>
                                      <p:to>
                                        <p:strVal val="visible"/>
                                      </p:to>
                                    </p:set>
                                    <p:anim calcmode="lin" valueType="num">
                                      <p:cBhvr>
                                        <p:cTn id="29" dur="2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30" dur="20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31" dur="2000"/>
                                        <p:tgtEl>
                                          <p:spTgt spid="2">
                                            <p:txEl>
                                              <p:pRg st="2" end="2"/>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6" presetClass="entr" presetSubtype="21" fill="hold" grpId="0" nodeType="clickEffect">
                                  <p:stCondLst>
                                    <p:cond delay="0"/>
                                  </p:stCondLst>
                                  <p:childTnLst>
                                    <p:set>
                                      <p:cBhvr>
                                        <p:cTn id="35" dur="1" fill="hold">
                                          <p:stCondLst>
                                            <p:cond delay="0"/>
                                          </p:stCondLst>
                                        </p:cTn>
                                        <p:tgtEl>
                                          <p:spTgt spid="2">
                                            <p:txEl>
                                              <p:pRg st="3" end="3"/>
                                            </p:txEl>
                                          </p:spTgt>
                                        </p:tgtEl>
                                        <p:attrNameLst>
                                          <p:attrName>style.visibility</p:attrName>
                                        </p:attrNameLst>
                                      </p:cBhvr>
                                      <p:to>
                                        <p:strVal val="visible"/>
                                      </p:to>
                                    </p:set>
                                    <p:animEffect transition="in" filter="barn(inVertical)">
                                      <p:cBhvr>
                                        <p:cTn id="36" dur="2000"/>
                                        <p:tgtEl>
                                          <p:spTgt spid="2">
                                            <p:txEl>
                                              <p:pRg st="3" end="3"/>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grpId="0" nodeType="clickEffect">
                                  <p:stCondLst>
                                    <p:cond delay="0"/>
                                  </p:stCondLst>
                                  <p:childTnLst>
                                    <p:set>
                                      <p:cBhvr>
                                        <p:cTn id="40" dur="1" fill="hold">
                                          <p:stCondLst>
                                            <p:cond delay="0"/>
                                          </p:stCondLst>
                                        </p:cTn>
                                        <p:tgtEl>
                                          <p:spTgt spid="2">
                                            <p:txEl>
                                              <p:pRg st="4" end="4"/>
                                            </p:txEl>
                                          </p:spTgt>
                                        </p:tgtEl>
                                        <p:attrNameLst>
                                          <p:attrName>style.visibility</p:attrName>
                                        </p:attrNameLst>
                                      </p:cBhvr>
                                      <p:to>
                                        <p:strVal val="visible"/>
                                      </p:to>
                                    </p:set>
                                    <p:animEffect transition="in" filter="fade">
                                      <p:cBhvr>
                                        <p:cTn id="41" dur="1000"/>
                                        <p:tgtEl>
                                          <p:spTgt spid="2">
                                            <p:txEl>
                                              <p:pRg st="4" end="4"/>
                                            </p:txEl>
                                          </p:spTgt>
                                        </p:tgtEl>
                                      </p:cBhvr>
                                    </p:animEffect>
                                    <p:anim calcmode="lin" valueType="num">
                                      <p:cBhvr>
                                        <p:cTn id="42" dur="1000" fill="hold"/>
                                        <p:tgtEl>
                                          <p:spTgt spid="2">
                                            <p:txEl>
                                              <p:pRg st="4" end="4"/>
                                            </p:txEl>
                                          </p:spTgt>
                                        </p:tgtEl>
                                        <p:attrNameLst>
                                          <p:attrName>ppt_x</p:attrName>
                                        </p:attrNameLst>
                                      </p:cBhvr>
                                      <p:tavLst>
                                        <p:tav tm="0">
                                          <p:val>
                                            <p:strVal val="#ppt_x"/>
                                          </p:val>
                                        </p:tav>
                                        <p:tav tm="100000">
                                          <p:val>
                                            <p:strVal val="#ppt_x"/>
                                          </p:val>
                                        </p:tav>
                                      </p:tavLst>
                                    </p:anim>
                                    <p:anim calcmode="lin" valueType="num">
                                      <p:cBhvr>
                                        <p:cTn id="43" dur="1000" fill="hold"/>
                                        <p:tgtEl>
                                          <p:spTgt spid="2">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971600" y="908720"/>
            <a:ext cx="7488832" cy="5760640"/>
          </a:xfrm>
        </p:spPr>
        <p:txBody>
          <a:bodyPr>
            <a:normAutofit fontScale="55000" lnSpcReduction="20000"/>
          </a:bodyPr>
          <a:lstStyle/>
          <a:p>
            <a:pPr marL="0" indent="0" algn="ctr">
              <a:buNone/>
            </a:pPr>
            <a:r>
              <a:rPr lang="es-MX" sz="4200" i="1" dirty="0">
                <a:solidFill>
                  <a:srgbClr val="333300"/>
                </a:solidFill>
                <a:latin typeface="Abadi" panose="020B0604020104020204" pitchFamily="34" charset="0"/>
                <a:cs typeface="Arial" pitchFamily="34" charset="0"/>
              </a:rPr>
              <a:t>"</a:t>
            </a:r>
            <a:r>
              <a:rPr lang="es-MX" sz="4400" i="1" dirty="0">
                <a:solidFill>
                  <a:srgbClr val="C00000"/>
                </a:solidFill>
                <a:effectLst>
                  <a:outerShdw blurRad="38100" dist="38100" dir="2700000" algn="tl">
                    <a:srgbClr val="000000">
                      <a:alpha val="43137"/>
                    </a:srgbClr>
                  </a:outerShdw>
                </a:effectLst>
                <a:latin typeface="Abadi" panose="020B0604020104020204" pitchFamily="34" charset="0"/>
                <a:cs typeface="Arial" pitchFamily="34" charset="0"/>
              </a:rPr>
              <a:t>Ustedes profieren insolencias contra mí dice el Señor. "Y encima preguntan: ¿Qué insolencias hemos dicho contra ti? "Ustedes han dicho: Servir a Dios no vale la pena. ¿Qué ganamos con cumplir sus mandatos y vestirnos de luto delante del Señor Todopoderoso si nos toca llamar dichosos a los soberbios, y los que hacen lo malo no sólo prosperan sino que incluso desafían a Dios y se salen con la suya? “Los que temían al Señor hablaron entre sí, y él los escuchó y les prestó atención. Entonces se escribió en su presencia un libro de memorias de aquellos que temen al Señor y honran su nombre. "El día que yo actúe ellos serán mi propiedad exclusiva dice el Señor Todopoderoso. Tendré compasión de ellos, como se compadece un hombre del hijo que le sirve. Y ustedes volverán a distinguir entre los buenos y los malos, entre los que sirven a Dios y los que no le sirven</a:t>
            </a:r>
            <a:r>
              <a:rPr lang="es-MX" sz="4400" i="1" dirty="0">
                <a:solidFill>
                  <a:srgbClr val="333300"/>
                </a:solidFill>
                <a:latin typeface="Abadi" panose="020B0604020104020204" pitchFamily="34" charset="0"/>
                <a:cs typeface="Arial" pitchFamily="34" charset="0"/>
              </a:rPr>
              <a:t>”</a:t>
            </a:r>
            <a:endParaRPr lang="es-ES" dirty="0">
              <a:solidFill>
                <a:srgbClr val="333300"/>
              </a:solidFill>
              <a:latin typeface="Abadi" panose="020B0604020104020204" pitchFamily="34" charset="0"/>
            </a:endParaRPr>
          </a:p>
        </p:txBody>
      </p:sp>
      <p:sp>
        <p:nvSpPr>
          <p:cNvPr id="3" name="2 Título"/>
          <p:cNvSpPr>
            <a:spLocks noGrp="1"/>
          </p:cNvSpPr>
          <p:nvPr>
            <p:ph type="title"/>
          </p:nvPr>
        </p:nvSpPr>
        <p:spPr>
          <a:xfrm>
            <a:off x="1763688" y="116632"/>
            <a:ext cx="5932512" cy="955576"/>
          </a:xfrm>
          <a:effectLst>
            <a:outerShdw blurRad="50800" dist="38100" dir="5400000" algn="t" rotWithShape="0">
              <a:prstClr val="black">
                <a:alpha val="40000"/>
              </a:prstClr>
            </a:outerShdw>
          </a:effectLst>
        </p:spPr>
        <p:txBody>
          <a:bodyPr>
            <a:normAutofit/>
          </a:bodyPr>
          <a:lstStyle/>
          <a:p>
            <a:pPr algn="ctr"/>
            <a:r>
              <a:rPr lang="es-ES" sz="4000" dirty="0">
                <a:solidFill>
                  <a:srgbClr val="00FF00"/>
                </a:solidFill>
                <a:effectLst>
                  <a:outerShdw blurRad="38100" dist="38100" dir="2700000" algn="tl">
                    <a:srgbClr val="000000">
                      <a:alpha val="43137"/>
                    </a:srgbClr>
                  </a:outerShdw>
                </a:effectLst>
                <a:latin typeface="Franklin Gothic Book" panose="020B0503020102020204" pitchFamily="34" charset="0"/>
              </a:rPr>
              <a:t>Malaquías 3:14 -18</a:t>
            </a:r>
            <a:endParaRPr lang="es-ES" sz="1800" dirty="0">
              <a:solidFill>
                <a:srgbClr val="00FF00"/>
              </a:solidFill>
              <a:effectLst>
                <a:outerShdw blurRad="38100" dist="38100" dir="2700000" algn="tl">
                  <a:srgbClr val="000000">
                    <a:alpha val="43137"/>
                  </a:srgbClr>
                </a:outerShdw>
              </a:effectLst>
              <a:latin typeface="Franklin Gothic Book" panose="020B0503020102020204" pitchFamily="34" charset="0"/>
            </a:endParaRPr>
          </a:p>
        </p:txBody>
      </p:sp>
      <p:sp>
        <p:nvSpPr>
          <p:cNvPr id="4" name="2 Título">
            <a:extLst>
              <a:ext uri="{FF2B5EF4-FFF2-40B4-BE49-F238E27FC236}">
                <a16:creationId xmlns:a16="http://schemas.microsoft.com/office/drawing/2014/main" id="{F3B667D5-385A-44BA-B383-9C3A5A48C814}"/>
              </a:ext>
            </a:extLst>
          </p:cNvPr>
          <p:cNvSpPr txBox="1">
            <a:spLocks/>
          </p:cNvSpPr>
          <p:nvPr/>
        </p:nvSpPr>
        <p:spPr>
          <a:xfrm rot="16200000">
            <a:off x="-3095228" y="3095228"/>
            <a:ext cx="6858000" cy="667544"/>
          </a:xfrm>
          <a:prstGeom prst="rect">
            <a:avLst/>
          </a:prstGeom>
          <a:solidFill>
            <a:srgbClr val="008000"/>
          </a:solidFill>
          <a:effectLst>
            <a:outerShdw blurRad="50800" dist="38100" dir="2700000" algn="tl" rotWithShape="0">
              <a:prstClr val="black">
                <a:alpha val="40000"/>
              </a:prstClr>
            </a:outerShdw>
          </a:effectLst>
        </p:spPr>
        <p:txBody>
          <a:bodyPr vert="horz" lIns="91440" tIns="45720" rIns="91440" bIns="45720" rtlCol="0" anchor="ctr">
            <a:norm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lgn="ctr"/>
            <a:r>
              <a:rPr lang="es-MX" sz="3200">
                <a:solidFill>
                  <a:schemeClr val="bg1"/>
                </a:solidFill>
                <a:effectLst>
                  <a:outerShdw blurRad="38100" dist="38100" dir="2700000" algn="tl">
                    <a:srgbClr val="000000">
                      <a:alpha val="43137"/>
                    </a:srgbClr>
                  </a:outerShdw>
                </a:effectLst>
                <a:latin typeface="Candara" panose="020E0502030303020204" pitchFamily="34" charset="0"/>
                <a:cs typeface="Aharoni" pitchFamily="2" charset="-79"/>
              </a:rPr>
              <a:t>¿Qué Provecho Tengo De Ser Cristiano?</a:t>
            </a:r>
            <a:endParaRPr lang="es-ES" sz="3200" dirty="0">
              <a:solidFill>
                <a:schemeClr val="bg1"/>
              </a:solidFill>
              <a:effectLst>
                <a:outerShdw blurRad="38100" dist="38100" dir="2700000" algn="tl">
                  <a:srgbClr val="000000">
                    <a:alpha val="43137"/>
                  </a:srgbClr>
                </a:outerShdw>
              </a:effectLst>
              <a:latin typeface="Candara" panose="020E0502030303020204" pitchFamily="34" charset="0"/>
            </a:endParaRPr>
          </a:p>
        </p:txBody>
      </p:sp>
    </p:spTree>
    <p:extLst>
      <p:ext uri="{BB962C8B-B14F-4D97-AF65-F5344CB8AC3E}">
        <p14:creationId xmlns:p14="http://schemas.microsoft.com/office/powerpoint/2010/main" val="4123065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3000" fill="hold"/>
                                        <p:tgtEl>
                                          <p:spTgt spid="3"/>
                                        </p:tgtEl>
                                        <p:attrNameLst>
                                          <p:attrName>ppt_w</p:attrName>
                                        </p:attrNameLst>
                                      </p:cBhvr>
                                      <p:tavLst>
                                        <p:tav tm="0">
                                          <p:val>
                                            <p:fltVal val="0"/>
                                          </p:val>
                                        </p:tav>
                                        <p:tav tm="100000">
                                          <p:val>
                                            <p:strVal val="#ppt_w"/>
                                          </p:val>
                                        </p:tav>
                                      </p:tavLst>
                                    </p:anim>
                                    <p:anim calcmode="lin" valueType="num">
                                      <p:cBhvr>
                                        <p:cTn id="8" dur="3000" fill="hold"/>
                                        <p:tgtEl>
                                          <p:spTgt spid="3"/>
                                        </p:tgtEl>
                                        <p:attrNameLst>
                                          <p:attrName>ppt_h</p:attrName>
                                        </p:attrNameLst>
                                      </p:cBhvr>
                                      <p:tavLst>
                                        <p:tav tm="0">
                                          <p:val>
                                            <p:fltVal val="0"/>
                                          </p:val>
                                        </p:tav>
                                        <p:tav tm="100000">
                                          <p:val>
                                            <p:strVal val="#ppt_h"/>
                                          </p:val>
                                        </p:tav>
                                      </p:tavLst>
                                    </p:anim>
                                    <p:animEffect transition="in" filter="fade">
                                      <p:cBhvr>
                                        <p:cTn id="9" dur="30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6" presetClass="entr" presetSubtype="16"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circle(in)">
                                      <p:cBhvr>
                                        <p:cTn id="14" dur="20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1043608" y="1340768"/>
            <a:ext cx="7560840" cy="5184576"/>
          </a:xfrm>
        </p:spPr>
        <p:txBody>
          <a:bodyPr>
            <a:normAutofit/>
          </a:bodyPr>
          <a:lstStyle/>
          <a:p>
            <a:pPr>
              <a:buClr>
                <a:srgbClr val="FF0000"/>
              </a:buClr>
              <a:buFont typeface="Arial" panose="020B0604020202020204" pitchFamily="34" charset="0"/>
              <a:buChar char="●"/>
            </a:pPr>
            <a:r>
              <a:rPr lang="es-MX" sz="2800" dirty="0">
                <a:solidFill>
                  <a:srgbClr val="333300"/>
                </a:solidFill>
                <a:latin typeface="Abadi" panose="020B0604020104020204" pitchFamily="34" charset="0"/>
                <a:cs typeface="Arial" pitchFamily="34" charset="0"/>
              </a:rPr>
              <a:t>Malaquías les reprende de su actitud contra Dios. </a:t>
            </a:r>
          </a:p>
          <a:p>
            <a:pPr lvl="2">
              <a:buClr>
                <a:srgbClr val="333300"/>
              </a:buClr>
              <a:buFont typeface="Arial" panose="020B0604020202020204" pitchFamily="34" charset="0"/>
              <a:buChar char="●"/>
            </a:pPr>
            <a:r>
              <a:rPr lang="es-MX" sz="2400" i="1" dirty="0">
                <a:solidFill>
                  <a:srgbClr val="333300"/>
                </a:solidFill>
                <a:latin typeface="Abadi" panose="020B0604020104020204" pitchFamily="34" charset="0"/>
                <a:cs typeface="Arial" pitchFamily="34" charset="0"/>
              </a:rPr>
              <a:t>"</a:t>
            </a:r>
            <a:r>
              <a:rPr lang="es-MX" sz="2400" b="1" i="1" dirty="0">
                <a:solidFill>
                  <a:srgbClr val="C00000"/>
                </a:solidFill>
                <a:latin typeface="Abadi" panose="020B0604020104020204" pitchFamily="34" charset="0"/>
                <a:cs typeface="Arial" pitchFamily="34" charset="0"/>
              </a:rPr>
              <a:t>Vuestras palabras contra mí han sido violentas, dice Jehová</a:t>
            </a:r>
            <a:r>
              <a:rPr lang="es-MX" sz="2400" i="1" dirty="0">
                <a:solidFill>
                  <a:srgbClr val="333300"/>
                </a:solidFill>
                <a:latin typeface="Abadi" panose="020B0604020104020204" pitchFamily="34" charset="0"/>
                <a:cs typeface="Arial" pitchFamily="34" charset="0"/>
              </a:rPr>
              <a:t>".</a:t>
            </a:r>
            <a:endParaRPr lang="es-ES" sz="2400" i="1" dirty="0">
              <a:solidFill>
                <a:srgbClr val="333300"/>
              </a:solidFill>
              <a:latin typeface="Abadi" panose="020B0604020104020204" pitchFamily="34" charset="0"/>
              <a:cs typeface="Arial" pitchFamily="34" charset="0"/>
            </a:endParaRPr>
          </a:p>
          <a:p>
            <a:pPr>
              <a:buClr>
                <a:srgbClr val="FF0000"/>
              </a:buClr>
              <a:buFont typeface="Arial" panose="020B0604020202020204" pitchFamily="34" charset="0"/>
              <a:buChar char="●"/>
            </a:pPr>
            <a:r>
              <a:rPr lang="es-MX" sz="2800" dirty="0">
                <a:solidFill>
                  <a:srgbClr val="333300"/>
                </a:solidFill>
                <a:latin typeface="Abadi" panose="020B0604020104020204" pitchFamily="34" charset="0"/>
                <a:cs typeface="Arial" pitchFamily="34" charset="0"/>
              </a:rPr>
              <a:t>Además les señala que habían sido rebeldes contra Dios al afirmar que era por demás servir a Jehová, y que no les aprovechaba nada andar afligidos (en ayunos) delante de él. </a:t>
            </a:r>
          </a:p>
          <a:p>
            <a:pPr>
              <a:buClr>
                <a:srgbClr val="FF0000"/>
              </a:buClr>
              <a:buFont typeface="Arial" panose="020B0604020202020204" pitchFamily="34" charset="0"/>
              <a:buChar char="●"/>
            </a:pPr>
            <a:r>
              <a:rPr lang="es-MX" sz="2800" dirty="0">
                <a:solidFill>
                  <a:srgbClr val="333300"/>
                </a:solidFill>
                <a:latin typeface="Abadi" panose="020B0604020104020204" pitchFamily="34" charset="0"/>
                <a:cs typeface="Arial" pitchFamily="34" charset="0"/>
              </a:rPr>
              <a:t>Acusaban a Dios de no distinguir entre el bien y el mal, ni entre el justo y el malo.</a:t>
            </a:r>
          </a:p>
        </p:txBody>
      </p:sp>
      <p:sp>
        <p:nvSpPr>
          <p:cNvPr id="3" name="2 Título"/>
          <p:cNvSpPr>
            <a:spLocks noGrp="1"/>
          </p:cNvSpPr>
          <p:nvPr>
            <p:ph type="title"/>
          </p:nvPr>
        </p:nvSpPr>
        <p:spPr>
          <a:xfrm>
            <a:off x="971600" y="476672"/>
            <a:ext cx="7704856" cy="739552"/>
          </a:xfrm>
          <a:effectLst>
            <a:outerShdw blurRad="50800" dist="38100" dir="2700000" algn="tl" rotWithShape="0">
              <a:prstClr val="black">
                <a:alpha val="40000"/>
              </a:prstClr>
            </a:outerShdw>
          </a:effectLst>
        </p:spPr>
        <p:txBody>
          <a:bodyPr>
            <a:noAutofit/>
          </a:bodyPr>
          <a:lstStyle/>
          <a:p>
            <a:pPr algn="ctr"/>
            <a:r>
              <a:rPr lang="es-MX" dirty="0">
                <a:solidFill>
                  <a:srgbClr val="FF0000"/>
                </a:solidFill>
                <a:effectLst>
                  <a:outerShdw blurRad="38100" dist="38100" dir="2700000" algn="tl">
                    <a:srgbClr val="000000">
                      <a:alpha val="43137"/>
                    </a:srgbClr>
                  </a:outerShdw>
                </a:effectLst>
                <a:latin typeface="Franklin Gothic Book" panose="020B0503020102020204" pitchFamily="34" charset="0"/>
                <a:cs typeface="Arial" pitchFamily="34" charset="0"/>
              </a:rPr>
              <a:t>“Los Israelitas Se Habían Quejado Contra Dios”</a:t>
            </a:r>
            <a:endParaRPr lang="es-ES" dirty="0">
              <a:solidFill>
                <a:srgbClr val="FF0000"/>
              </a:solidFill>
              <a:effectLst>
                <a:outerShdw blurRad="38100" dist="38100" dir="2700000" algn="tl">
                  <a:srgbClr val="000000">
                    <a:alpha val="43137"/>
                  </a:srgbClr>
                </a:outerShdw>
              </a:effectLst>
              <a:latin typeface="Franklin Gothic Book" panose="020B0503020102020204" pitchFamily="34" charset="0"/>
              <a:cs typeface="Arial" pitchFamily="34" charset="0"/>
            </a:endParaRPr>
          </a:p>
        </p:txBody>
      </p:sp>
      <p:sp>
        <p:nvSpPr>
          <p:cNvPr id="5" name="2 Título">
            <a:extLst>
              <a:ext uri="{FF2B5EF4-FFF2-40B4-BE49-F238E27FC236}">
                <a16:creationId xmlns:a16="http://schemas.microsoft.com/office/drawing/2014/main" id="{A81D1CA4-8455-4A20-8CFD-333AF9004808}"/>
              </a:ext>
            </a:extLst>
          </p:cNvPr>
          <p:cNvSpPr txBox="1">
            <a:spLocks/>
          </p:cNvSpPr>
          <p:nvPr/>
        </p:nvSpPr>
        <p:spPr>
          <a:xfrm rot="16200000">
            <a:off x="-3095228" y="3095228"/>
            <a:ext cx="6858000" cy="667544"/>
          </a:xfrm>
          <a:prstGeom prst="rect">
            <a:avLst/>
          </a:prstGeom>
          <a:solidFill>
            <a:srgbClr val="008000"/>
          </a:solidFill>
          <a:effectLst>
            <a:outerShdw blurRad="50800" dist="38100" dir="2700000" algn="tl" rotWithShape="0">
              <a:prstClr val="black">
                <a:alpha val="40000"/>
              </a:prstClr>
            </a:outerShdw>
          </a:effectLst>
        </p:spPr>
        <p:txBody>
          <a:bodyPr vert="horz" lIns="91440" tIns="45720" rIns="91440" bIns="45720" rtlCol="0" anchor="ctr">
            <a:norm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lgn="ctr"/>
            <a:r>
              <a:rPr lang="es-MX" sz="3200">
                <a:solidFill>
                  <a:schemeClr val="bg1"/>
                </a:solidFill>
                <a:effectLst>
                  <a:outerShdw blurRad="38100" dist="38100" dir="2700000" algn="tl">
                    <a:srgbClr val="000000">
                      <a:alpha val="43137"/>
                    </a:srgbClr>
                  </a:outerShdw>
                </a:effectLst>
                <a:latin typeface="Candara" panose="020E0502030303020204" pitchFamily="34" charset="0"/>
                <a:cs typeface="Aharoni" pitchFamily="2" charset="-79"/>
              </a:rPr>
              <a:t>¿Qué Provecho Tengo De Ser Cristiano?</a:t>
            </a:r>
            <a:endParaRPr lang="es-ES" sz="3200" dirty="0">
              <a:solidFill>
                <a:schemeClr val="bg1"/>
              </a:solidFill>
              <a:effectLst>
                <a:outerShdw blurRad="38100" dist="38100" dir="2700000" algn="tl">
                  <a:srgbClr val="000000">
                    <a:alpha val="43137"/>
                  </a:srgbClr>
                </a:outerShdw>
              </a:effectLst>
              <a:latin typeface="Candara" panose="020E0502030303020204" pitchFamily="34" charset="0"/>
            </a:endParaRPr>
          </a:p>
        </p:txBody>
      </p:sp>
    </p:spTree>
    <p:extLst>
      <p:ext uri="{BB962C8B-B14F-4D97-AF65-F5344CB8AC3E}">
        <p14:creationId xmlns:p14="http://schemas.microsoft.com/office/powerpoint/2010/main" val="841812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3000" fill="hold"/>
                                        <p:tgtEl>
                                          <p:spTgt spid="3"/>
                                        </p:tgtEl>
                                        <p:attrNameLst>
                                          <p:attrName>ppt_w</p:attrName>
                                        </p:attrNameLst>
                                      </p:cBhvr>
                                      <p:tavLst>
                                        <p:tav tm="0">
                                          <p:val>
                                            <p:fltVal val="0"/>
                                          </p:val>
                                        </p:tav>
                                        <p:tav tm="100000">
                                          <p:val>
                                            <p:strVal val="#ppt_w"/>
                                          </p:val>
                                        </p:tav>
                                      </p:tavLst>
                                    </p:anim>
                                    <p:anim calcmode="lin" valueType="num">
                                      <p:cBhvr>
                                        <p:cTn id="8" dur="3000" fill="hold"/>
                                        <p:tgtEl>
                                          <p:spTgt spid="3"/>
                                        </p:tgtEl>
                                        <p:attrNameLst>
                                          <p:attrName>ppt_h</p:attrName>
                                        </p:attrNameLst>
                                      </p:cBhvr>
                                      <p:tavLst>
                                        <p:tav tm="0">
                                          <p:val>
                                            <p:fltVal val="0"/>
                                          </p:val>
                                        </p:tav>
                                        <p:tav tm="100000">
                                          <p:val>
                                            <p:strVal val="#ppt_h"/>
                                          </p:val>
                                        </p:tav>
                                      </p:tavLst>
                                    </p:anim>
                                    <p:animEffect transition="in" filter="fade">
                                      <p:cBhvr>
                                        <p:cTn id="9" dur="30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fade">
                                      <p:cBhvr>
                                        <p:cTn id="14" dur="1000"/>
                                        <p:tgtEl>
                                          <p:spTgt spid="2">
                                            <p:txEl>
                                              <p:pRg st="0" end="0"/>
                                            </p:txEl>
                                          </p:spTgt>
                                        </p:tgtEl>
                                      </p:cBhvr>
                                    </p:animEffect>
                                    <p:anim calcmode="lin" valueType="num">
                                      <p:cBhvr>
                                        <p:cTn id="15"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31" presetClass="entr" presetSubtype="0" fill="hold" nodeType="clickEffect">
                                  <p:stCondLst>
                                    <p:cond delay="0"/>
                                  </p:stCondLst>
                                  <p:childTnLst>
                                    <p:set>
                                      <p:cBhvr>
                                        <p:cTn id="20" dur="1" fill="hold">
                                          <p:stCondLst>
                                            <p:cond delay="0"/>
                                          </p:stCondLst>
                                        </p:cTn>
                                        <p:tgtEl>
                                          <p:spTgt spid="2">
                                            <p:txEl>
                                              <p:pRg st="1" end="1"/>
                                            </p:txEl>
                                          </p:spTgt>
                                        </p:tgtEl>
                                        <p:attrNameLst>
                                          <p:attrName>style.visibility</p:attrName>
                                        </p:attrNameLst>
                                      </p:cBhvr>
                                      <p:to>
                                        <p:strVal val="visible"/>
                                      </p:to>
                                    </p:set>
                                    <p:anim calcmode="lin" valueType="num">
                                      <p:cBhvr>
                                        <p:cTn id="21"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22"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23" dur="1000" fill="hold"/>
                                        <p:tgtEl>
                                          <p:spTgt spid="2">
                                            <p:txEl>
                                              <p:pRg st="1" end="1"/>
                                            </p:txEl>
                                          </p:spTgt>
                                        </p:tgtEl>
                                        <p:attrNameLst>
                                          <p:attrName>style.rotation</p:attrName>
                                        </p:attrNameLst>
                                      </p:cBhvr>
                                      <p:tavLst>
                                        <p:tav tm="0">
                                          <p:val>
                                            <p:fltVal val="90"/>
                                          </p:val>
                                        </p:tav>
                                        <p:tav tm="100000">
                                          <p:val>
                                            <p:fltVal val="0"/>
                                          </p:val>
                                        </p:tav>
                                      </p:tavLst>
                                    </p:anim>
                                    <p:animEffect transition="in" filter="fade">
                                      <p:cBhvr>
                                        <p:cTn id="24" dur="1000"/>
                                        <p:tgtEl>
                                          <p:spTgt spid="2">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4" presetClass="entr" presetSubtype="16" fill="hold" nodeType="clickEffect">
                                  <p:stCondLst>
                                    <p:cond delay="0"/>
                                  </p:stCondLst>
                                  <p:childTnLst>
                                    <p:set>
                                      <p:cBhvr>
                                        <p:cTn id="28" dur="1" fill="hold">
                                          <p:stCondLst>
                                            <p:cond delay="0"/>
                                          </p:stCondLst>
                                        </p:cTn>
                                        <p:tgtEl>
                                          <p:spTgt spid="2">
                                            <p:txEl>
                                              <p:pRg st="2" end="2"/>
                                            </p:txEl>
                                          </p:spTgt>
                                        </p:tgtEl>
                                        <p:attrNameLst>
                                          <p:attrName>style.visibility</p:attrName>
                                        </p:attrNameLst>
                                      </p:cBhvr>
                                      <p:to>
                                        <p:strVal val="visible"/>
                                      </p:to>
                                    </p:set>
                                    <p:animEffect transition="in" filter="box(in)">
                                      <p:cBhvr>
                                        <p:cTn id="29" dur="2000"/>
                                        <p:tgtEl>
                                          <p:spTgt spid="2">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2">
                                            <p:txEl>
                                              <p:pRg st="3" end="3"/>
                                            </p:txEl>
                                          </p:spTgt>
                                        </p:tgtEl>
                                        <p:attrNameLst>
                                          <p:attrName>style.visibility</p:attrName>
                                        </p:attrNameLst>
                                      </p:cBhvr>
                                      <p:to>
                                        <p:strVal val="visible"/>
                                      </p:to>
                                    </p:set>
                                    <p:animEffect transition="in" filter="fade">
                                      <p:cBhvr>
                                        <p:cTn id="34" dur="1000"/>
                                        <p:tgtEl>
                                          <p:spTgt spid="2">
                                            <p:txEl>
                                              <p:pRg st="3" end="3"/>
                                            </p:txEl>
                                          </p:spTgt>
                                        </p:tgtEl>
                                      </p:cBhvr>
                                    </p:animEffect>
                                    <p:anim calcmode="lin" valueType="num">
                                      <p:cBhvr>
                                        <p:cTn id="35" dur="1000" fill="hold"/>
                                        <p:tgtEl>
                                          <p:spTgt spid="2">
                                            <p:txEl>
                                              <p:pRg st="3" end="3"/>
                                            </p:txEl>
                                          </p:spTgt>
                                        </p:tgtEl>
                                        <p:attrNameLst>
                                          <p:attrName>ppt_x</p:attrName>
                                        </p:attrNameLst>
                                      </p:cBhvr>
                                      <p:tavLst>
                                        <p:tav tm="0">
                                          <p:val>
                                            <p:strVal val="#ppt_x"/>
                                          </p:val>
                                        </p:tav>
                                        <p:tav tm="100000">
                                          <p:val>
                                            <p:strVal val="#ppt_x"/>
                                          </p:val>
                                        </p:tav>
                                      </p:tavLst>
                                    </p:anim>
                                    <p:anim calcmode="lin" valueType="num">
                                      <p:cBhvr>
                                        <p:cTn id="36" dur="1000" fill="hold"/>
                                        <p:tgtEl>
                                          <p:spTgt spid="2">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3" grpId="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1259632" y="1772816"/>
            <a:ext cx="7056784" cy="4111351"/>
          </a:xfrm>
        </p:spPr>
        <p:txBody>
          <a:bodyPr>
            <a:normAutofit fontScale="92500" lnSpcReduction="10000"/>
          </a:bodyPr>
          <a:lstStyle/>
          <a:p>
            <a:pPr>
              <a:buClr>
                <a:srgbClr val="FF0000"/>
              </a:buClr>
              <a:buFont typeface="Arial" panose="020B0604020202020204" pitchFamily="34" charset="0"/>
              <a:buChar char="●"/>
            </a:pPr>
            <a:r>
              <a:rPr lang="es-MX" sz="2800" dirty="0">
                <a:solidFill>
                  <a:srgbClr val="333300"/>
                </a:solidFill>
                <a:effectLst>
                  <a:outerShdw blurRad="38100" dist="38100" dir="2700000" algn="tl">
                    <a:srgbClr val="000000">
                      <a:alpha val="43137"/>
                    </a:srgbClr>
                  </a:outerShdw>
                </a:effectLst>
                <a:latin typeface="Franklin Gothic Book" panose="020B0503020102020204" pitchFamily="34" charset="0"/>
                <a:cs typeface="Arial" pitchFamily="34" charset="0"/>
              </a:rPr>
              <a:t>¡Muchos dicen…!</a:t>
            </a:r>
            <a:endParaRPr lang="es-MX" sz="2800" dirty="0">
              <a:solidFill>
                <a:srgbClr val="333300"/>
              </a:solidFill>
              <a:latin typeface="Abadi" panose="020B0604020104020204" pitchFamily="34" charset="0"/>
              <a:cs typeface="Arial" pitchFamily="34" charset="0"/>
            </a:endParaRPr>
          </a:p>
          <a:p>
            <a:pPr>
              <a:buClr>
                <a:srgbClr val="FF0000"/>
              </a:buClr>
              <a:buFont typeface="Arial" panose="020B0604020202020204" pitchFamily="34" charset="0"/>
              <a:buChar char="●"/>
            </a:pPr>
            <a:r>
              <a:rPr lang="es-MX" sz="2800" dirty="0">
                <a:solidFill>
                  <a:srgbClr val="333300"/>
                </a:solidFill>
                <a:latin typeface="Abadi" panose="020B0604020104020204" pitchFamily="34" charset="0"/>
                <a:cs typeface="Arial" pitchFamily="34" charset="0"/>
              </a:rPr>
              <a:t>Que sólo los ignorantes, los supersticiosos y los fanáticos todavía creen en la Biblia.</a:t>
            </a:r>
          </a:p>
          <a:p>
            <a:pPr>
              <a:buClr>
                <a:srgbClr val="FF0000"/>
              </a:buClr>
              <a:buFont typeface="Arial" panose="020B0604020202020204" pitchFamily="34" charset="0"/>
              <a:buChar char="●"/>
            </a:pPr>
            <a:r>
              <a:rPr lang="es-MX" sz="2800" dirty="0">
                <a:solidFill>
                  <a:srgbClr val="333300"/>
                </a:solidFill>
                <a:latin typeface="Abadi" panose="020B0604020104020204" pitchFamily="34" charset="0"/>
                <a:cs typeface="Arial" pitchFamily="34" charset="0"/>
              </a:rPr>
              <a:t>… que somos engañados, sugestionados.</a:t>
            </a:r>
          </a:p>
          <a:p>
            <a:pPr>
              <a:buClr>
                <a:srgbClr val="FF0000"/>
              </a:buClr>
              <a:buFont typeface="Arial" panose="020B0604020202020204" pitchFamily="34" charset="0"/>
              <a:buChar char="●"/>
            </a:pPr>
            <a:r>
              <a:rPr lang="es-MX" sz="2800" dirty="0">
                <a:solidFill>
                  <a:srgbClr val="333300"/>
                </a:solidFill>
                <a:latin typeface="Abadi" panose="020B0604020104020204" pitchFamily="34" charset="0"/>
                <a:cs typeface="Arial" pitchFamily="34" charset="0"/>
              </a:rPr>
              <a:t>…que "no hay diferencia", que todos sufren, tanto buenos como malos. </a:t>
            </a:r>
          </a:p>
          <a:p>
            <a:pPr>
              <a:buClr>
                <a:srgbClr val="FF0000"/>
              </a:buClr>
              <a:buFont typeface="Arial" panose="020B0604020202020204" pitchFamily="34" charset="0"/>
              <a:buChar char="●"/>
            </a:pPr>
            <a:r>
              <a:rPr lang="es-MX" sz="2800" dirty="0">
                <a:solidFill>
                  <a:srgbClr val="333300"/>
                </a:solidFill>
                <a:latin typeface="Abadi" panose="020B0604020104020204" pitchFamily="34" charset="0"/>
                <a:cs typeface="Arial" pitchFamily="34" charset="0"/>
              </a:rPr>
              <a:t>Muchos jóvenes "educados" concluyen que sus padres son ignorantes y supersticiosos porque oran y pones su esperanza en Dios.</a:t>
            </a:r>
          </a:p>
          <a:p>
            <a:pPr>
              <a:buClr>
                <a:srgbClr val="FF0000"/>
              </a:buClr>
              <a:buFont typeface="Arial" panose="020B0604020202020204" pitchFamily="34" charset="0"/>
              <a:buChar char="●"/>
            </a:pPr>
            <a:r>
              <a:rPr lang="es-MX" sz="2800" dirty="0">
                <a:solidFill>
                  <a:srgbClr val="333300"/>
                </a:solidFill>
                <a:latin typeface="Abadi" panose="020B0604020104020204" pitchFamily="34" charset="0"/>
                <a:cs typeface="Arial" pitchFamily="34" charset="0"/>
              </a:rPr>
              <a:t>Pero: ¿hay beneficios en servir a Dios?</a:t>
            </a:r>
          </a:p>
        </p:txBody>
      </p:sp>
      <p:sp>
        <p:nvSpPr>
          <p:cNvPr id="3" name="2 Título"/>
          <p:cNvSpPr>
            <a:spLocks noGrp="1"/>
          </p:cNvSpPr>
          <p:nvPr>
            <p:ph type="title"/>
          </p:nvPr>
        </p:nvSpPr>
        <p:spPr>
          <a:xfrm>
            <a:off x="827584" y="457200"/>
            <a:ext cx="7704856" cy="1243608"/>
          </a:xfrm>
          <a:effectLst>
            <a:outerShdw blurRad="50800" dist="38100" dir="2700000" algn="tl" rotWithShape="0">
              <a:prstClr val="black">
                <a:alpha val="40000"/>
              </a:prstClr>
            </a:outerShdw>
          </a:effectLst>
        </p:spPr>
        <p:txBody>
          <a:bodyPr>
            <a:noAutofit/>
          </a:bodyPr>
          <a:lstStyle/>
          <a:p>
            <a:pPr algn="ctr"/>
            <a:r>
              <a:rPr lang="es-MX" sz="2400" i="1" dirty="0">
                <a:solidFill>
                  <a:srgbClr val="C00000"/>
                </a:solidFill>
                <a:effectLst>
                  <a:outerShdw blurRad="38100" dist="38100" dir="2700000" algn="tl">
                    <a:srgbClr val="000000">
                      <a:alpha val="43137"/>
                    </a:srgbClr>
                  </a:outerShdw>
                </a:effectLst>
                <a:latin typeface="Franklin Gothic Book" panose="020B0503020102020204" pitchFamily="34" charset="0"/>
                <a:cs typeface="Arial" pitchFamily="34" charset="0"/>
              </a:rPr>
              <a:t>“Habéis dicho: Por demás es servir a Dios. ¿Qué aprovecha que guardemos su ley, y que andemos afligidos en presencia de Jehová de los ejércitos?”</a:t>
            </a:r>
            <a:endParaRPr lang="es-ES" sz="4800" i="1" dirty="0">
              <a:solidFill>
                <a:srgbClr val="C00000"/>
              </a:solidFill>
              <a:effectLst>
                <a:outerShdw blurRad="38100" dist="38100" dir="2700000" algn="tl">
                  <a:srgbClr val="000000">
                    <a:alpha val="43137"/>
                  </a:srgbClr>
                </a:outerShdw>
              </a:effectLst>
              <a:latin typeface="Franklin Gothic Book" panose="020B0503020102020204" pitchFamily="34" charset="0"/>
              <a:cs typeface="Arial" pitchFamily="34" charset="0"/>
            </a:endParaRPr>
          </a:p>
        </p:txBody>
      </p:sp>
      <p:sp>
        <p:nvSpPr>
          <p:cNvPr id="5" name="2 Título">
            <a:extLst>
              <a:ext uri="{FF2B5EF4-FFF2-40B4-BE49-F238E27FC236}">
                <a16:creationId xmlns:a16="http://schemas.microsoft.com/office/drawing/2014/main" id="{A81D1CA4-8455-4A20-8CFD-333AF9004808}"/>
              </a:ext>
            </a:extLst>
          </p:cNvPr>
          <p:cNvSpPr txBox="1">
            <a:spLocks/>
          </p:cNvSpPr>
          <p:nvPr/>
        </p:nvSpPr>
        <p:spPr>
          <a:xfrm rot="16200000">
            <a:off x="-3095228" y="3095228"/>
            <a:ext cx="6858000" cy="667544"/>
          </a:xfrm>
          <a:prstGeom prst="rect">
            <a:avLst/>
          </a:prstGeom>
          <a:solidFill>
            <a:srgbClr val="008000"/>
          </a:solidFill>
          <a:effectLst>
            <a:outerShdw blurRad="50800" dist="38100" dir="2700000" algn="tl" rotWithShape="0">
              <a:prstClr val="black">
                <a:alpha val="40000"/>
              </a:prstClr>
            </a:outerShdw>
          </a:effectLst>
        </p:spPr>
        <p:txBody>
          <a:bodyPr vert="horz" lIns="91440" tIns="45720" rIns="91440" bIns="45720" rtlCol="0" anchor="ctr">
            <a:norm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lgn="ctr"/>
            <a:r>
              <a:rPr lang="es-MX" sz="3200">
                <a:solidFill>
                  <a:schemeClr val="bg1"/>
                </a:solidFill>
                <a:effectLst>
                  <a:outerShdw blurRad="38100" dist="38100" dir="2700000" algn="tl">
                    <a:srgbClr val="000000">
                      <a:alpha val="43137"/>
                    </a:srgbClr>
                  </a:outerShdw>
                </a:effectLst>
                <a:latin typeface="Candara" panose="020E0502030303020204" pitchFamily="34" charset="0"/>
                <a:cs typeface="Aharoni" pitchFamily="2" charset="-79"/>
              </a:rPr>
              <a:t>¿Qué Provecho Tengo De Ser Cristiano?</a:t>
            </a:r>
            <a:endParaRPr lang="es-ES" sz="3200" dirty="0">
              <a:solidFill>
                <a:schemeClr val="bg1"/>
              </a:solidFill>
              <a:effectLst>
                <a:outerShdw blurRad="38100" dist="38100" dir="2700000" algn="tl">
                  <a:srgbClr val="000000">
                    <a:alpha val="43137"/>
                  </a:srgbClr>
                </a:outerShdw>
              </a:effectLst>
              <a:latin typeface="Candara" panose="020E0502030303020204" pitchFamily="34" charset="0"/>
            </a:endParaRPr>
          </a:p>
        </p:txBody>
      </p:sp>
    </p:spTree>
    <p:extLst>
      <p:ext uri="{BB962C8B-B14F-4D97-AF65-F5344CB8AC3E}">
        <p14:creationId xmlns:p14="http://schemas.microsoft.com/office/powerpoint/2010/main" val="9974774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3000" fill="hold"/>
                                        <p:tgtEl>
                                          <p:spTgt spid="3"/>
                                        </p:tgtEl>
                                        <p:attrNameLst>
                                          <p:attrName>ppt_w</p:attrName>
                                        </p:attrNameLst>
                                      </p:cBhvr>
                                      <p:tavLst>
                                        <p:tav tm="0">
                                          <p:val>
                                            <p:fltVal val="0"/>
                                          </p:val>
                                        </p:tav>
                                        <p:tav tm="100000">
                                          <p:val>
                                            <p:strVal val="#ppt_w"/>
                                          </p:val>
                                        </p:tav>
                                      </p:tavLst>
                                    </p:anim>
                                    <p:anim calcmode="lin" valueType="num">
                                      <p:cBhvr>
                                        <p:cTn id="8" dur="3000" fill="hold"/>
                                        <p:tgtEl>
                                          <p:spTgt spid="3"/>
                                        </p:tgtEl>
                                        <p:attrNameLst>
                                          <p:attrName>ppt_h</p:attrName>
                                        </p:attrNameLst>
                                      </p:cBhvr>
                                      <p:tavLst>
                                        <p:tav tm="0">
                                          <p:val>
                                            <p:fltVal val="0"/>
                                          </p:val>
                                        </p:tav>
                                        <p:tav tm="100000">
                                          <p:val>
                                            <p:strVal val="#ppt_h"/>
                                          </p:val>
                                        </p:tav>
                                      </p:tavLst>
                                    </p:anim>
                                    <p:animEffect transition="in" filter="fade">
                                      <p:cBhvr>
                                        <p:cTn id="9" dur="30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wipe(down)">
                                      <p:cBhvr>
                                        <p:cTn id="14" dur="580">
                                          <p:stCondLst>
                                            <p:cond delay="0"/>
                                          </p:stCondLst>
                                        </p:cTn>
                                        <p:tgtEl>
                                          <p:spTgt spid="2">
                                            <p:txEl>
                                              <p:pRg st="0" end="0"/>
                                            </p:txEl>
                                          </p:spTgt>
                                        </p:tgtEl>
                                      </p:cBhvr>
                                    </p:animEffect>
                                    <p:anim calcmode="lin" valueType="num">
                                      <p:cBhvr>
                                        <p:cTn id="15" dur="1822" tmFilter="0,0; 0.14,0.36; 0.43,0.73; 0.71,0.91; 1.0,1.0">
                                          <p:stCondLst>
                                            <p:cond delay="0"/>
                                          </p:stCondLst>
                                        </p:cTn>
                                        <p:tgtEl>
                                          <p:spTgt spid="2">
                                            <p:txEl>
                                              <p:pRg st="0" end="0"/>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2">
                                            <p:txEl>
                                              <p:pRg st="0" end="0"/>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2">
                                            <p:txEl>
                                              <p:pRg st="0" end="0"/>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2">
                                            <p:txEl>
                                              <p:pRg st="0" end="0"/>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2">
                                            <p:txEl>
                                              <p:pRg st="0" end="0"/>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2">
                                            <p:txEl>
                                              <p:pRg st="0" end="0"/>
                                            </p:txEl>
                                          </p:spTgt>
                                        </p:tgtEl>
                                      </p:cBhvr>
                                      <p:to x="100000" y="60000"/>
                                    </p:animScale>
                                    <p:animScale>
                                      <p:cBhvr>
                                        <p:cTn id="21" dur="166" decel="50000">
                                          <p:stCondLst>
                                            <p:cond delay="676"/>
                                          </p:stCondLst>
                                        </p:cTn>
                                        <p:tgtEl>
                                          <p:spTgt spid="2">
                                            <p:txEl>
                                              <p:pRg st="0" end="0"/>
                                            </p:txEl>
                                          </p:spTgt>
                                        </p:tgtEl>
                                      </p:cBhvr>
                                      <p:to x="100000" y="100000"/>
                                    </p:animScale>
                                    <p:animScale>
                                      <p:cBhvr>
                                        <p:cTn id="22" dur="26">
                                          <p:stCondLst>
                                            <p:cond delay="1312"/>
                                          </p:stCondLst>
                                        </p:cTn>
                                        <p:tgtEl>
                                          <p:spTgt spid="2">
                                            <p:txEl>
                                              <p:pRg st="0" end="0"/>
                                            </p:txEl>
                                          </p:spTgt>
                                        </p:tgtEl>
                                      </p:cBhvr>
                                      <p:to x="100000" y="80000"/>
                                    </p:animScale>
                                    <p:animScale>
                                      <p:cBhvr>
                                        <p:cTn id="23" dur="166" decel="50000">
                                          <p:stCondLst>
                                            <p:cond delay="1338"/>
                                          </p:stCondLst>
                                        </p:cTn>
                                        <p:tgtEl>
                                          <p:spTgt spid="2">
                                            <p:txEl>
                                              <p:pRg st="0" end="0"/>
                                            </p:txEl>
                                          </p:spTgt>
                                        </p:tgtEl>
                                      </p:cBhvr>
                                      <p:to x="100000" y="100000"/>
                                    </p:animScale>
                                    <p:animScale>
                                      <p:cBhvr>
                                        <p:cTn id="24" dur="26">
                                          <p:stCondLst>
                                            <p:cond delay="1642"/>
                                          </p:stCondLst>
                                        </p:cTn>
                                        <p:tgtEl>
                                          <p:spTgt spid="2">
                                            <p:txEl>
                                              <p:pRg st="0" end="0"/>
                                            </p:txEl>
                                          </p:spTgt>
                                        </p:tgtEl>
                                      </p:cBhvr>
                                      <p:to x="100000" y="90000"/>
                                    </p:animScale>
                                    <p:animScale>
                                      <p:cBhvr>
                                        <p:cTn id="25" dur="166" decel="50000">
                                          <p:stCondLst>
                                            <p:cond delay="1668"/>
                                          </p:stCondLst>
                                        </p:cTn>
                                        <p:tgtEl>
                                          <p:spTgt spid="2">
                                            <p:txEl>
                                              <p:pRg st="0" end="0"/>
                                            </p:txEl>
                                          </p:spTgt>
                                        </p:tgtEl>
                                      </p:cBhvr>
                                      <p:to x="100000" y="100000"/>
                                    </p:animScale>
                                    <p:animScale>
                                      <p:cBhvr>
                                        <p:cTn id="26" dur="26">
                                          <p:stCondLst>
                                            <p:cond delay="1808"/>
                                          </p:stCondLst>
                                        </p:cTn>
                                        <p:tgtEl>
                                          <p:spTgt spid="2">
                                            <p:txEl>
                                              <p:pRg st="0" end="0"/>
                                            </p:txEl>
                                          </p:spTgt>
                                        </p:tgtEl>
                                      </p:cBhvr>
                                      <p:to x="100000" y="95000"/>
                                    </p:animScale>
                                    <p:animScale>
                                      <p:cBhvr>
                                        <p:cTn id="27" dur="166" decel="50000">
                                          <p:stCondLst>
                                            <p:cond delay="1834"/>
                                          </p:stCondLst>
                                        </p:cTn>
                                        <p:tgtEl>
                                          <p:spTgt spid="2">
                                            <p:txEl>
                                              <p:pRg st="0" end="0"/>
                                            </p:txEl>
                                          </p:spTgt>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31" presetClass="entr" presetSubtype="0" fill="hold" grpId="0" nodeType="clickEffect">
                                  <p:stCondLst>
                                    <p:cond delay="0"/>
                                  </p:stCondLst>
                                  <p:childTnLst>
                                    <p:set>
                                      <p:cBhvr>
                                        <p:cTn id="31" dur="1" fill="hold">
                                          <p:stCondLst>
                                            <p:cond delay="0"/>
                                          </p:stCondLst>
                                        </p:cTn>
                                        <p:tgtEl>
                                          <p:spTgt spid="2">
                                            <p:txEl>
                                              <p:pRg st="1" end="1"/>
                                            </p:txEl>
                                          </p:spTgt>
                                        </p:tgtEl>
                                        <p:attrNameLst>
                                          <p:attrName>style.visibility</p:attrName>
                                        </p:attrNameLst>
                                      </p:cBhvr>
                                      <p:to>
                                        <p:strVal val="visible"/>
                                      </p:to>
                                    </p:set>
                                    <p:anim calcmode="lin" valueType="num">
                                      <p:cBhvr>
                                        <p:cTn id="32" dur="1000" fill="hold"/>
                                        <p:tgtEl>
                                          <p:spTgt spid="2">
                                            <p:txEl>
                                              <p:pRg st="1" end="1"/>
                                            </p:txEl>
                                          </p:spTgt>
                                        </p:tgtEl>
                                        <p:attrNameLst>
                                          <p:attrName>ppt_w</p:attrName>
                                        </p:attrNameLst>
                                      </p:cBhvr>
                                      <p:tavLst>
                                        <p:tav tm="0">
                                          <p:val>
                                            <p:fltVal val="0"/>
                                          </p:val>
                                        </p:tav>
                                        <p:tav tm="100000">
                                          <p:val>
                                            <p:strVal val="#ppt_w"/>
                                          </p:val>
                                        </p:tav>
                                      </p:tavLst>
                                    </p:anim>
                                    <p:anim calcmode="lin" valueType="num">
                                      <p:cBhvr>
                                        <p:cTn id="33" dur="1000" fill="hold"/>
                                        <p:tgtEl>
                                          <p:spTgt spid="2">
                                            <p:txEl>
                                              <p:pRg st="1" end="1"/>
                                            </p:txEl>
                                          </p:spTgt>
                                        </p:tgtEl>
                                        <p:attrNameLst>
                                          <p:attrName>ppt_h</p:attrName>
                                        </p:attrNameLst>
                                      </p:cBhvr>
                                      <p:tavLst>
                                        <p:tav tm="0">
                                          <p:val>
                                            <p:fltVal val="0"/>
                                          </p:val>
                                        </p:tav>
                                        <p:tav tm="100000">
                                          <p:val>
                                            <p:strVal val="#ppt_h"/>
                                          </p:val>
                                        </p:tav>
                                      </p:tavLst>
                                    </p:anim>
                                    <p:anim calcmode="lin" valueType="num">
                                      <p:cBhvr>
                                        <p:cTn id="34" dur="1000" fill="hold"/>
                                        <p:tgtEl>
                                          <p:spTgt spid="2">
                                            <p:txEl>
                                              <p:pRg st="1" end="1"/>
                                            </p:txEl>
                                          </p:spTgt>
                                        </p:tgtEl>
                                        <p:attrNameLst>
                                          <p:attrName>style.rotation</p:attrName>
                                        </p:attrNameLst>
                                      </p:cBhvr>
                                      <p:tavLst>
                                        <p:tav tm="0">
                                          <p:val>
                                            <p:fltVal val="90"/>
                                          </p:val>
                                        </p:tav>
                                        <p:tav tm="100000">
                                          <p:val>
                                            <p:fltVal val="0"/>
                                          </p:val>
                                        </p:tav>
                                      </p:tavLst>
                                    </p:anim>
                                    <p:animEffect transition="in" filter="fade">
                                      <p:cBhvr>
                                        <p:cTn id="35" dur="1000"/>
                                        <p:tgtEl>
                                          <p:spTgt spid="2">
                                            <p:txEl>
                                              <p:pRg st="1" end="1"/>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6" presetClass="entr" presetSubtype="0" fill="hold" grpId="0" nodeType="clickEffect">
                                  <p:stCondLst>
                                    <p:cond delay="0"/>
                                  </p:stCondLst>
                                  <p:childTnLst>
                                    <p:set>
                                      <p:cBhvr>
                                        <p:cTn id="39" dur="1" fill="hold">
                                          <p:stCondLst>
                                            <p:cond delay="0"/>
                                          </p:stCondLst>
                                        </p:cTn>
                                        <p:tgtEl>
                                          <p:spTgt spid="2">
                                            <p:txEl>
                                              <p:pRg st="2" end="2"/>
                                            </p:txEl>
                                          </p:spTgt>
                                        </p:tgtEl>
                                        <p:attrNameLst>
                                          <p:attrName>style.visibility</p:attrName>
                                        </p:attrNameLst>
                                      </p:cBhvr>
                                      <p:to>
                                        <p:strVal val="visible"/>
                                      </p:to>
                                    </p:set>
                                    <p:animEffect transition="in" filter="wipe(down)">
                                      <p:cBhvr>
                                        <p:cTn id="40" dur="580">
                                          <p:stCondLst>
                                            <p:cond delay="0"/>
                                          </p:stCondLst>
                                        </p:cTn>
                                        <p:tgtEl>
                                          <p:spTgt spid="2">
                                            <p:txEl>
                                              <p:pRg st="2" end="2"/>
                                            </p:txEl>
                                          </p:spTgt>
                                        </p:tgtEl>
                                      </p:cBhvr>
                                    </p:animEffect>
                                    <p:anim calcmode="lin" valueType="num">
                                      <p:cBhvr>
                                        <p:cTn id="41" dur="1822" tmFilter="0,0; 0.14,0.36; 0.43,0.73; 0.71,0.91; 1.0,1.0">
                                          <p:stCondLst>
                                            <p:cond delay="0"/>
                                          </p:stCondLst>
                                        </p:cTn>
                                        <p:tgtEl>
                                          <p:spTgt spid="2">
                                            <p:txEl>
                                              <p:pRg st="2" end="2"/>
                                            </p:txEl>
                                          </p:spTgt>
                                        </p:tgtEl>
                                        <p:attrNameLst>
                                          <p:attrName>ppt_x</p:attrName>
                                        </p:attrNameLst>
                                      </p:cBhvr>
                                      <p:tavLst>
                                        <p:tav tm="0">
                                          <p:val>
                                            <p:strVal val="#ppt_x-0.25"/>
                                          </p:val>
                                        </p:tav>
                                        <p:tav tm="100000">
                                          <p:val>
                                            <p:strVal val="#ppt_x"/>
                                          </p:val>
                                        </p:tav>
                                      </p:tavLst>
                                    </p:anim>
                                    <p:anim calcmode="lin" valueType="num">
                                      <p:cBhvr>
                                        <p:cTn id="42" dur="664" tmFilter="0.0,0.0; 0.25,0.07; 0.50,0.2; 0.75,0.467; 1.0,1.0">
                                          <p:stCondLst>
                                            <p:cond delay="0"/>
                                          </p:stCondLst>
                                        </p:cTn>
                                        <p:tgtEl>
                                          <p:spTgt spid="2">
                                            <p:txEl>
                                              <p:pRg st="2" end="2"/>
                                            </p:txEl>
                                          </p:spTgt>
                                        </p:tgtEl>
                                        <p:attrNameLst>
                                          <p:attrName>ppt_y</p:attrName>
                                        </p:attrNameLst>
                                      </p:cBhvr>
                                      <p:tavLst>
                                        <p:tav tm="0" fmla="#ppt_y-sin(pi*$)/3">
                                          <p:val>
                                            <p:fltVal val="0.5"/>
                                          </p:val>
                                        </p:tav>
                                        <p:tav tm="100000">
                                          <p:val>
                                            <p:fltVal val="1"/>
                                          </p:val>
                                        </p:tav>
                                      </p:tavLst>
                                    </p:anim>
                                    <p:anim calcmode="lin" valueType="num">
                                      <p:cBhvr>
                                        <p:cTn id="43" dur="664" tmFilter="0, 0; 0.125,0.2665; 0.25,0.4; 0.375,0.465; 0.5,0.5;  0.625,0.535; 0.75,0.6; 0.875,0.7335; 1,1">
                                          <p:stCondLst>
                                            <p:cond delay="664"/>
                                          </p:stCondLst>
                                        </p:cTn>
                                        <p:tgtEl>
                                          <p:spTgt spid="2">
                                            <p:txEl>
                                              <p:pRg st="2" end="2"/>
                                            </p:txEl>
                                          </p:spTgt>
                                        </p:tgtEl>
                                        <p:attrNameLst>
                                          <p:attrName>ppt_y</p:attrName>
                                        </p:attrNameLst>
                                      </p:cBhvr>
                                      <p:tavLst>
                                        <p:tav tm="0" fmla="#ppt_y-sin(pi*$)/9">
                                          <p:val>
                                            <p:fltVal val="0"/>
                                          </p:val>
                                        </p:tav>
                                        <p:tav tm="100000">
                                          <p:val>
                                            <p:fltVal val="1"/>
                                          </p:val>
                                        </p:tav>
                                      </p:tavLst>
                                    </p:anim>
                                    <p:anim calcmode="lin" valueType="num">
                                      <p:cBhvr>
                                        <p:cTn id="44" dur="332" tmFilter="0, 0; 0.125,0.2665; 0.25,0.4; 0.375,0.465; 0.5,0.5;  0.625,0.535; 0.75,0.6; 0.875,0.7335; 1,1">
                                          <p:stCondLst>
                                            <p:cond delay="1324"/>
                                          </p:stCondLst>
                                        </p:cTn>
                                        <p:tgtEl>
                                          <p:spTgt spid="2">
                                            <p:txEl>
                                              <p:pRg st="2" end="2"/>
                                            </p:txEl>
                                          </p:spTgt>
                                        </p:tgtEl>
                                        <p:attrNameLst>
                                          <p:attrName>ppt_y</p:attrName>
                                        </p:attrNameLst>
                                      </p:cBhvr>
                                      <p:tavLst>
                                        <p:tav tm="0" fmla="#ppt_y-sin(pi*$)/27">
                                          <p:val>
                                            <p:fltVal val="0"/>
                                          </p:val>
                                        </p:tav>
                                        <p:tav tm="100000">
                                          <p:val>
                                            <p:fltVal val="1"/>
                                          </p:val>
                                        </p:tav>
                                      </p:tavLst>
                                    </p:anim>
                                    <p:anim calcmode="lin" valueType="num">
                                      <p:cBhvr>
                                        <p:cTn id="45" dur="164" tmFilter="0, 0; 0.125,0.2665; 0.25,0.4; 0.375,0.465; 0.5,0.5;  0.625,0.535; 0.75,0.6; 0.875,0.7335; 1,1">
                                          <p:stCondLst>
                                            <p:cond delay="1656"/>
                                          </p:stCondLst>
                                        </p:cTn>
                                        <p:tgtEl>
                                          <p:spTgt spid="2">
                                            <p:txEl>
                                              <p:pRg st="2" end="2"/>
                                            </p:txEl>
                                          </p:spTgt>
                                        </p:tgtEl>
                                        <p:attrNameLst>
                                          <p:attrName>ppt_y</p:attrName>
                                        </p:attrNameLst>
                                      </p:cBhvr>
                                      <p:tavLst>
                                        <p:tav tm="0" fmla="#ppt_y-sin(pi*$)/81">
                                          <p:val>
                                            <p:fltVal val="0"/>
                                          </p:val>
                                        </p:tav>
                                        <p:tav tm="100000">
                                          <p:val>
                                            <p:fltVal val="1"/>
                                          </p:val>
                                        </p:tav>
                                      </p:tavLst>
                                    </p:anim>
                                    <p:animScale>
                                      <p:cBhvr>
                                        <p:cTn id="46" dur="26">
                                          <p:stCondLst>
                                            <p:cond delay="650"/>
                                          </p:stCondLst>
                                        </p:cTn>
                                        <p:tgtEl>
                                          <p:spTgt spid="2">
                                            <p:txEl>
                                              <p:pRg st="2" end="2"/>
                                            </p:txEl>
                                          </p:spTgt>
                                        </p:tgtEl>
                                      </p:cBhvr>
                                      <p:to x="100000" y="60000"/>
                                    </p:animScale>
                                    <p:animScale>
                                      <p:cBhvr>
                                        <p:cTn id="47" dur="166" decel="50000">
                                          <p:stCondLst>
                                            <p:cond delay="676"/>
                                          </p:stCondLst>
                                        </p:cTn>
                                        <p:tgtEl>
                                          <p:spTgt spid="2">
                                            <p:txEl>
                                              <p:pRg st="2" end="2"/>
                                            </p:txEl>
                                          </p:spTgt>
                                        </p:tgtEl>
                                      </p:cBhvr>
                                      <p:to x="100000" y="100000"/>
                                    </p:animScale>
                                    <p:animScale>
                                      <p:cBhvr>
                                        <p:cTn id="48" dur="26">
                                          <p:stCondLst>
                                            <p:cond delay="1312"/>
                                          </p:stCondLst>
                                        </p:cTn>
                                        <p:tgtEl>
                                          <p:spTgt spid="2">
                                            <p:txEl>
                                              <p:pRg st="2" end="2"/>
                                            </p:txEl>
                                          </p:spTgt>
                                        </p:tgtEl>
                                      </p:cBhvr>
                                      <p:to x="100000" y="80000"/>
                                    </p:animScale>
                                    <p:animScale>
                                      <p:cBhvr>
                                        <p:cTn id="49" dur="166" decel="50000">
                                          <p:stCondLst>
                                            <p:cond delay="1338"/>
                                          </p:stCondLst>
                                        </p:cTn>
                                        <p:tgtEl>
                                          <p:spTgt spid="2">
                                            <p:txEl>
                                              <p:pRg st="2" end="2"/>
                                            </p:txEl>
                                          </p:spTgt>
                                        </p:tgtEl>
                                      </p:cBhvr>
                                      <p:to x="100000" y="100000"/>
                                    </p:animScale>
                                    <p:animScale>
                                      <p:cBhvr>
                                        <p:cTn id="50" dur="26">
                                          <p:stCondLst>
                                            <p:cond delay="1642"/>
                                          </p:stCondLst>
                                        </p:cTn>
                                        <p:tgtEl>
                                          <p:spTgt spid="2">
                                            <p:txEl>
                                              <p:pRg st="2" end="2"/>
                                            </p:txEl>
                                          </p:spTgt>
                                        </p:tgtEl>
                                      </p:cBhvr>
                                      <p:to x="100000" y="90000"/>
                                    </p:animScale>
                                    <p:animScale>
                                      <p:cBhvr>
                                        <p:cTn id="51" dur="166" decel="50000">
                                          <p:stCondLst>
                                            <p:cond delay="1668"/>
                                          </p:stCondLst>
                                        </p:cTn>
                                        <p:tgtEl>
                                          <p:spTgt spid="2">
                                            <p:txEl>
                                              <p:pRg st="2" end="2"/>
                                            </p:txEl>
                                          </p:spTgt>
                                        </p:tgtEl>
                                      </p:cBhvr>
                                      <p:to x="100000" y="100000"/>
                                    </p:animScale>
                                    <p:animScale>
                                      <p:cBhvr>
                                        <p:cTn id="52" dur="26">
                                          <p:stCondLst>
                                            <p:cond delay="1808"/>
                                          </p:stCondLst>
                                        </p:cTn>
                                        <p:tgtEl>
                                          <p:spTgt spid="2">
                                            <p:txEl>
                                              <p:pRg st="2" end="2"/>
                                            </p:txEl>
                                          </p:spTgt>
                                        </p:tgtEl>
                                      </p:cBhvr>
                                      <p:to x="100000" y="95000"/>
                                    </p:animScale>
                                    <p:animScale>
                                      <p:cBhvr>
                                        <p:cTn id="53" dur="166" decel="50000">
                                          <p:stCondLst>
                                            <p:cond delay="1834"/>
                                          </p:stCondLst>
                                        </p:cTn>
                                        <p:tgtEl>
                                          <p:spTgt spid="2">
                                            <p:txEl>
                                              <p:pRg st="2" end="2"/>
                                            </p:txEl>
                                          </p:spTgt>
                                        </p:tgtEl>
                                      </p:cBhvr>
                                      <p:to x="100000" y="100000"/>
                                    </p:animScale>
                                  </p:childTnLst>
                                </p:cTn>
                              </p:par>
                            </p:childTnLst>
                          </p:cTn>
                        </p:par>
                      </p:childTnLst>
                    </p:cTn>
                  </p:par>
                  <p:par>
                    <p:cTn id="54" fill="hold">
                      <p:stCondLst>
                        <p:cond delay="indefinite"/>
                      </p:stCondLst>
                      <p:childTnLst>
                        <p:par>
                          <p:cTn id="55" fill="hold">
                            <p:stCondLst>
                              <p:cond delay="0"/>
                            </p:stCondLst>
                            <p:childTnLst>
                              <p:par>
                                <p:cTn id="56" presetID="31" presetClass="entr" presetSubtype="0" fill="hold" grpId="0" nodeType="clickEffect">
                                  <p:stCondLst>
                                    <p:cond delay="0"/>
                                  </p:stCondLst>
                                  <p:childTnLst>
                                    <p:set>
                                      <p:cBhvr>
                                        <p:cTn id="57" dur="1" fill="hold">
                                          <p:stCondLst>
                                            <p:cond delay="0"/>
                                          </p:stCondLst>
                                        </p:cTn>
                                        <p:tgtEl>
                                          <p:spTgt spid="2">
                                            <p:txEl>
                                              <p:pRg st="3" end="3"/>
                                            </p:txEl>
                                          </p:spTgt>
                                        </p:tgtEl>
                                        <p:attrNameLst>
                                          <p:attrName>style.visibility</p:attrName>
                                        </p:attrNameLst>
                                      </p:cBhvr>
                                      <p:to>
                                        <p:strVal val="visible"/>
                                      </p:to>
                                    </p:set>
                                    <p:anim calcmode="lin" valueType="num">
                                      <p:cBhvr>
                                        <p:cTn id="58" dur="1000" fill="hold"/>
                                        <p:tgtEl>
                                          <p:spTgt spid="2">
                                            <p:txEl>
                                              <p:pRg st="3" end="3"/>
                                            </p:txEl>
                                          </p:spTgt>
                                        </p:tgtEl>
                                        <p:attrNameLst>
                                          <p:attrName>ppt_w</p:attrName>
                                        </p:attrNameLst>
                                      </p:cBhvr>
                                      <p:tavLst>
                                        <p:tav tm="0">
                                          <p:val>
                                            <p:fltVal val="0"/>
                                          </p:val>
                                        </p:tav>
                                        <p:tav tm="100000">
                                          <p:val>
                                            <p:strVal val="#ppt_w"/>
                                          </p:val>
                                        </p:tav>
                                      </p:tavLst>
                                    </p:anim>
                                    <p:anim calcmode="lin" valueType="num">
                                      <p:cBhvr>
                                        <p:cTn id="59" dur="1000" fill="hold"/>
                                        <p:tgtEl>
                                          <p:spTgt spid="2">
                                            <p:txEl>
                                              <p:pRg st="3" end="3"/>
                                            </p:txEl>
                                          </p:spTgt>
                                        </p:tgtEl>
                                        <p:attrNameLst>
                                          <p:attrName>ppt_h</p:attrName>
                                        </p:attrNameLst>
                                      </p:cBhvr>
                                      <p:tavLst>
                                        <p:tav tm="0">
                                          <p:val>
                                            <p:fltVal val="0"/>
                                          </p:val>
                                        </p:tav>
                                        <p:tav tm="100000">
                                          <p:val>
                                            <p:strVal val="#ppt_h"/>
                                          </p:val>
                                        </p:tav>
                                      </p:tavLst>
                                    </p:anim>
                                    <p:anim calcmode="lin" valueType="num">
                                      <p:cBhvr>
                                        <p:cTn id="60" dur="1000" fill="hold"/>
                                        <p:tgtEl>
                                          <p:spTgt spid="2">
                                            <p:txEl>
                                              <p:pRg st="3" end="3"/>
                                            </p:txEl>
                                          </p:spTgt>
                                        </p:tgtEl>
                                        <p:attrNameLst>
                                          <p:attrName>style.rotation</p:attrName>
                                        </p:attrNameLst>
                                      </p:cBhvr>
                                      <p:tavLst>
                                        <p:tav tm="0">
                                          <p:val>
                                            <p:fltVal val="90"/>
                                          </p:val>
                                        </p:tav>
                                        <p:tav tm="100000">
                                          <p:val>
                                            <p:fltVal val="0"/>
                                          </p:val>
                                        </p:tav>
                                      </p:tavLst>
                                    </p:anim>
                                    <p:animEffect transition="in" filter="fade">
                                      <p:cBhvr>
                                        <p:cTn id="61" dur="1000"/>
                                        <p:tgtEl>
                                          <p:spTgt spid="2">
                                            <p:txEl>
                                              <p:pRg st="3" end="3"/>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16" presetClass="entr" presetSubtype="21" fill="hold" grpId="0" nodeType="clickEffect">
                                  <p:stCondLst>
                                    <p:cond delay="0"/>
                                  </p:stCondLst>
                                  <p:childTnLst>
                                    <p:set>
                                      <p:cBhvr>
                                        <p:cTn id="65" dur="1" fill="hold">
                                          <p:stCondLst>
                                            <p:cond delay="0"/>
                                          </p:stCondLst>
                                        </p:cTn>
                                        <p:tgtEl>
                                          <p:spTgt spid="2">
                                            <p:txEl>
                                              <p:pRg st="4" end="4"/>
                                            </p:txEl>
                                          </p:spTgt>
                                        </p:tgtEl>
                                        <p:attrNameLst>
                                          <p:attrName>style.visibility</p:attrName>
                                        </p:attrNameLst>
                                      </p:cBhvr>
                                      <p:to>
                                        <p:strVal val="visible"/>
                                      </p:to>
                                    </p:set>
                                    <p:animEffect transition="in" filter="barn(inVertical)">
                                      <p:cBhvr>
                                        <p:cTn id="66" dur="2000"/>
                                        <p:tgtEl>
                                          <p:spTgt spid="2">
                                            <p:txEl>
                                              <p:pRg st="4" end="4"/>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42" presetClass="entr" presetSubtype="0" fill="hold" grpId="0" nodeType="clickEffect">
                                  <p:stCondLst>
                                    <p:cond delay="0"/>
                                  </p:stCondLst>
                                  <p:childTnLst>
                                    <p:set>
                                      <p:cBhvr>
                                        <p:cTn id="70" dur="1" fill="hold">
                                          <p:stCondLst>
                                            <p:cond delay="0"/>
                                          </p:stCondLst>
                                        </p:cTn>
                                        <p:tgtEl>
                                          <p:spTgt spid="2">
                                            <p:txEl>
                                              <p:pRg st="5" end="5"/>
                                            </p:txEl>
                                          </p:spTgt>
                                        </p:tgtEl>
                                        <p:attrNameLst>
                                          <p:attrName>style.visibility</p:attrName>
                                        </p:attrNameLst>
                                      </p:cBhvr>
                                      <p:to>
                                        <p:strVal val="visible"/>
                                      </p:to>
                                    </p:set>
                                    <p:animEffect transition="in" filter="fade">
                                      <p:cBhvr>
                                        <p:cTn id="71" dur="1000"/>
                                        <p:tgtEl>
                                          <p:spTgt spid="2">
                                            <p:txEl>
                                              <p:pRg st="5" end="5"/>
                                            </p:txEl>
                                          </p:spTgt>
                                        </p:tgtEl>
                                      </p:cBhvr>
                                    </p:animEffect>
                                    <p:anim calcmode="lin" valueType="num">
                                      <p:cBhvr>
                                        <p:cTn id="72" dur="1000" fill="hold"/>
                                        <p:tgtEl>
                                          <p:spTgt spid="2">
                                            <p:txEl>
                                              <p:pRg st="5" end="5"/>
                                            </p:txEl>
                                          </p:spTgt>
                                        </p:tgtEl>
                                        <p:attrNameLst>
                                          <p:attrName>ppt_x</p:attrName>
                                        </p:attrNameLst>
                                      </p:cBhvr>
                                      <p:tavLst>
                                        <p:tav tm="0">
                                          <p:val>
                                            <p:strVal val="#ppt_x"/>
                                          </p:val>
                                        </p:tav>
                                        <p:tav tm="100000">
                                          <p:val>
                                            <p:strVal val="#ppt_x"/>
                                          </p:val>
                                        </p:tav>
                                      </p:tavLst>
                                    </p:anim>
                                    <p:anim calcmode="lin" valueType="num">
                                      <p:cBhvr>
                                        <p:cTn id="73" dur="1000" fill="hold"/>
                                        <p:tgtEl>
                                          <p:spTgt spid="2">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1259632" y="1772816"/>
            <a:ext cx="7056784" cy="4111351"/>
          </a:xfrm>
        </p:spPr>
        <p:txBody>
          <a:bodyPr>
            <a:normAutofit fontScale="77500" lnSpcReduction="20000"/>
          </a:bodyPr>
          <a:lstStyle/>
          <a:p>
            <a:pPr>
              <a:buClr>
                <a:schemeClr val="accent6">
                  <a:lumMod val="50000"/>
                </a:schemeClr>
              </a:buClr>
              <a:buFont typeface="Arial" panose="020B0604020202020204" pitchFamily="34" charset="0"/>
              <a:buChar char="●"/>
            </a:pPr>
            <a:r>
              <a:rPr lang="es-MX" sz="2800" dirty="0">
                <a:solidFill>
                  <a:srgbClr val="333300"/>
                </a:solidFill>
                <a:latin typeface="Abadi" panose="020B0604020104020204" pitchFamily="34" charset="0"/>
                <a:cs typeface="Arial" pitchFamily="34" charset="0"/>
              </a:rPr>
              <a:t> “</a:t>
            </a:r>
            <a:r>
              <a:rPr lang="es-MX" sz="2800" i="1" dirty="0">
                <a:solidFill>
                  <a:srgbClr val="C00000"/>
                </a:solidFill>
                <a:latin typeface="Abadi" panose="020B0604020104020204" pitchFamily="34" charset="0"/>
                <a:cs typeface="Arial" pitchFamily="34" charset="0"/>
              </a:rPr>
              <a:t>Bendito sea el Dios y Padre de nuestro Señor Jesucristo,  que nos bendijo con toda bendición espiritual en los lugares celestiales en Cristo</a:t>
            </a:r>
            <a:r>
              <a:rPr lang="es-MX" sz="2800" dirty="0">
                <a:solidFill>
                  <a:srgbClr val="333300"/>
                </a:solidFill>
                <a:latin typeface="Abadi" panose="020B0604020104020204" pitchFamily="34" charset="0"/>
                <a:cs typeface="Arial" pitchFamily="34" charset="0"/>
              </a:rPr>
              <a:t>” (Ef. 1:3). </a:t>
            </a:r>
          </a:p>
          <a:p>
            <a:pPr>
              <a:buClr>
                <a:schemeClr val="accent6">
                  <a:lumMod val="50000"/>
                </a:schemeClr>
              </a:buClr>
              <a:buFont typeface="Arial" panose="020B0604020202020204" pitchFamily="34" charset="0"/>
              <a:buChar char="●"/>
            </a:pPr>
            <a:r>
              <a:rPr lang="es-MX" sz="2800" dirty="0">
                <a:solidFill>
                  <a:srgbClr val="333300"/>
                </a:solidFill>
                <a:latin typeface="Abadi" panose="020B0604020104020204" pitchFamily="34" charset="0"/>
                <a:cs typeface="Arial" pitchFamily="34" charset="0"/>
              </a:rPr>
              <a:t>“</a:t>
            </a:r>
            <a:r>
              <a:rPr lang="es-MX" sz="2800" i="1" dirty="0">
                <a:solidFill>
                  <a:srgbClr val="C00000"/>
                </a:solidFill>
                <a:latin typeface="Abadi" panose="020B0604020104020204" pitchFamily="34" charset="0"/>
                <a:cs typeface="Arial" pitchFamily="34" charset="0"/>
              </a:rPr>
              <a:t>Como todas las cosas que pertenecen a la vida y a la piedad nos han sido dadas por su divino poder, mediante el conocimiento de aquel que nos llamó por su gloria y excelencia, por medio de las cuales nos ha dado preciosas y grandísimas promesas, para que por ellas llegaseis a ser participantes de la naturaleza divina</a:t>
            </a:r>
            <a:r>
              <a:rPr lang="es-MX" sz="2800" dirty="0">
                <a:solidFill>
                  <a:srgbClr val="333300"/>
                </a:solidFill>
                <a:latin typeface="Abadi" panose="020B0604020104020204" pitchFamily="34" charset="0"/>
                <a:cs typeface="Arial" pitchFamily="34" charset="0"/>
              </a:rPr>
              <a:t>” (2 Ped. 1:3,4). </a:t>
            </a:r>
          </a:p>
          <a:p>
            <a:pPr>
              <a:buClr>
                <a:srgbClr val="FF0000"/>
              </a:buClr>
              <a:buFont typeface="Arial" panose="020B0604020202020204" pitchFamily="34" charset="0"/>
              <a:buChar char="●"/>
            </a:pPr>
            <a:r>
              <a:rPr lang="es-MX" sz="4100" dirty="0">
                <a:solidFill>
                  <a:srgbClr val="333300"/>
                </a:solidFill>
                <a:latin typeface="Abadi" panose="020B0604020104020204" pitchFamily="34" charset="0"/>
                <a:cs typeface="Arial" pitchFamily="34" charset="0"/>
              </a:rPr>
              <a:t>Solo el único Dios verdadero puede dar tales beneficios a los que le aman.</a:t>
            </a:r>
          </a:p>
        </p:txBody>
      </p:sp>
      <p:sp>
        <p:nvSpPr>
          <p:cNvPr id="3" name="2 Título"/>
          <p:cNvSpPr>
            <a:spLocks noGrp="1"/>
          </p:cNvSpPr>
          <p:nvPr>
            <p:ph type="title"/>
          </p:nvPr>
        </p:nvSpPr>
        <p:spPr>
          <a:xfrm>
            <a:off x="827584" y="457200"/>
            <a:ext cx="7704856" cy="883568"/>
          </a:xfrm>
          <a:effectLst>
            <a:outerShdw blurRad="50800" dist="38100" dir="2700000" algn="tl" rotWithShape="0">
              <a:prstClr val="black">
                <a:alpha val="40000"/>
              </a:prstClr>
            </a:outerShdw>
          </a:effectLst>
        </p:spPr>
        <p:txBody>
          <a:bodyPr>
            <a:noAutofit/>
          </a:bodyPr>
          <a:lstStyle/>
          <a:p>
            <a:pPr algn="ctr"/>
            <a:r>
              <a:rPr lang="es-MX" sz="3200" dirty="0">
                <a:solidFill>
                  <a:srgbClr val="00FF00"/>
                </a:solidFill>
                <a:effectLst>
                  <a:outerShdw blurRad="38100" dist="38100" dir="2700000" algn="tl">
                    <a:srgbClr val="000000">
                      <a:alpha val="43137"/>
                    </a:srgbClr>
                  </a:outerShdw>
                </a:effectLst>
                <a:latin typeface="Franklin Gothic Book" panose="020B0503020102020204" pitchFamily="34" charset="0"/>
                <a:cs typeface="Arial" pitchFamily="34" charset="0"/>
              </a:rPr>
              <a:t>¿Cuáles Son Los Beneficios Del Cristiano? </a:t>
            </a:r>
            <a:endParaRPr lang="es-ES" sz="3200" dirty="0">
              <a:solidFill>
                <a:srgbClr val="00FF00"/>
              </a:solidFill>
              <a:effectLst>
                <a:outerShdw blurRad="38100" dist="38100" dir="2700000" algn="tl">
                  <a:srgbClr val="000000">
                    <a:alpha val="43137"/>
                  </a:srgbClr>
                </a:outerShdw>
              </a:effectLst>
              <a:latin typeface="Franklin Gothic Book" panose="020B0503020102020204" pitchFamily="34" charset="0"/>
              <a:cs typeface="Arial" pitchFamily="34" charset="0"/>
            </a:endParaRPr>
          </a:p>
        </p:txBody>
      </p:sp>
      <p:sp>
        <p:nvSpPr>
          <p:cNvPr id="5" name="2 Título">
            <a:extLst>
              <a:ext uri="{FF2B5EF4-FFF2-40B4-BE49-F238E27FC236}">
                <a16:creationId xmlns:a16="http://schemas.microsoft.com/office/drawing/2014/main" id="{A81D1CA4-8455-4A20-8CFD-333AF9004808}"/>
              </a:ext>
            </a:extLst>
          </p:cNvPr>
          <p:cNvSpPr txBox="1">
            <a:spLocks/>
          </p:cNvSpPr>
          <p:nvPr/>
        </p:nvSpPr>
        <p:spPr>
          <a:xfrm rot="16200000">
            <a:off x="-3095228" y="3095228"/>
            <a:ext cx="6858000" cy="667544"/>
          </a:xfrm>
          <a:prstGeom prst="rect">
            <a:avLst/>
          </a:prstGeom>
          <a:solidFill>
            <a:srgbClr val="008000"/>
          </a:solidFill>
          <a:effectLst>
            <a:outerShdw blurRad="50800" dist="38100" dir="2700000" algn="tl" rotWithShape="0">
              <a:prstClr val="black">
                <a:alpha val="40000"/>
              </a:prstClr>
            </a:outerShdw>
          </a:effectLst>
        </p:spPr>
        <p:txBody>
          <a:bodyPr vert="horz" lIns="91440" tIns="45720" rIns="91440" bIns="45720" rtlCol="0" anchor="ctr">
            <a:norm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lgn="ctr"/>
            <a:r>
              <a:rPr lang="es-MX" sz="3200">
                <a:solidFill>
                  <a:schemeClr val="bg1"/>
                </a:solidFill>
                <a:effectLst>
                  <a:outerShdw blurRad="38100" dist="38100" dir="2700000" algn="tl">
                    <a:srgbClr val="000000">
                      <a:alpha val="43137"/>
                    </a:srgbClr>
                  </a:outerShdw>
                </a:effectLst>
                <a:latin typeface="Candara" panose="020E0502030303020204" pitchFamily="34" charset="0"/>
                <a:cs typeface="Aharoni" pitchFamily="2" charset="-79"/>
              </a:rPr>
              <a:t>¿Qué Provecho Tengo De Ser Cristiano?</a:t>
            </a:r>
            <a:endParaRPr lang="es-ES" sz="3200" dirty="0">
              <a:solidFill>
                <a:schemeClr val="bg1"/>
              </a:solidFill>
              <a:effectLst>
                <a:outerShdw blurRad="38100" dist="38100" dir="2700000" algn="tl">
                  <a:srgbClr val="000000">
                    <a:alpha val="43137"/>
                  </a:srgbClr>
                </a:outerShdw>
              </a:effectLst>
              <a:latin typeface="Candara" panose="020E0502030303020204" pitchFamily="34" charset="0"/>
            </a:endParaRPr>
          </a:p>
        </p:txBody>
      </p:sp>
    </p:spTree>
    <p:extLst>
      <p:ext uri="{BB962C8B-B14F-4D97-AF65-F5344CB8AC3E}">
        <p14:creationId xmlns:p14="http://schemas.microsoft.com/office/powerpoint/2010/main" val="37342054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3000" fill="hold"/>
                                        <p:tgtEl>
                                          <p:spTgt spid="3"/>
                                        </p:tgtEl>
                                        <p:attrNameLst>
                                          <p:attrName>ppt_w</p:attrName>
                                        </p:attrNameLst>
                                      </p:cBhvr>
                                      <p:tavLst>
                                        <p:tav tm="0">
                                          <p:val>
                                            <p:fltVal val="0"/>
                                          </p:val>
                                        </p:tav>
                                        <p:tav tm="100000">
                                          <p:val>
                                            <p:strVal val="#ppt_w"/>
                                          </p:val>
                                        </p:tav>
                                      </p:tavLst>
                                    </p:anim>
                                    <p:anim calcmode="lin" valueType="num">
                                      <p:cBhvr>
                                        <p:cTn id="8" dur="3000" fill="hold"/>
                                        <p:tgtEl>
                                          <p:spTgt spid="3"/>
                                        </p:tgtEl>
                                        <p:attrNameLst>
                                          <p:attrName>ppt_h</p:attrName>
                                        </p:attrNameLst>
                                      </p:cBhvr>
                                      <p:tavLst>
                                        <p:tav tm="0">
                                          <p:val>
                                            <p:fltVal val="0"/>
                                          </p:val>
                                        </p:tav>
                                        <p:tav tm="100000">
                                          <p:val>
                                            <p:strVal val="#ppt_h"/>
                                          </p:val>
                                        </p:tav>
                                      </p:tavLst>
                                    </p:anim>
                                    <p:animEffect transition="in" filter="fade">
                                      <p:cBhvr>
                                        <p:cTn id="9" dur="30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2">
                                            <p:txEl>
                                              <p:pRg st="0" end="0"/>
                                            </p:txEl>
                                          </p:spTgt>
                                        </p:tgtEl>
                                        <p:attrNameLst>
                                          <p:attrName>style.visibility</p:attrName>
                                        </p:attrNameLst>
                                      </p:cBhvr>
                                      <p:to>
                                        <p:strVal val="visible"/>
                                      </p:to>
                                    </p:set>
                                    <p:animEffect transition="in" filter="barn(inVertical)">
                                      <p:cBhvr>
                                        <p:cTn id="14" dur="2000"/>
                                        <p:tgtEl>
                                          <p:spTgt spid="2">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6" presetClass="entr" presetSubtype="16" fill="hold" grpId="0" nodeType="clickEffect">
                                  <p:stCondLst>
                                    <p:cond delay="0"/>
                                  </p:stCondLst>
                                  <p:childTnLst>
                                    <p:set>
                                      <p:cBhvr>
                                        <p:cTn id="18" dur="1" fill="hold">
                                          <p:stCondLst>
                                            <p:cond delay="0"/>
                                          </p:stCondLst>
                                        </p:cTn>
                                        <p:tgtEl>
                                          <p:spTgt spid="2">
                                            <p:txEl>
                                              <p:pRg st="1" end="1"/>
                                            </p:txEl>
                                          </p:spTgt>
                                        </p:tgtEl>
                                        <p:attrNameLst>
                                          <p:attrName>style.visibility</p:attrName>
                                        </p:attrNameLst>
                                      </p:cBhvr>
                                      <p:to>
                                        <p:strVal val="visible"/>
                                      </p:to>
                                    </p:set>
                                    <p:animEffect transition="in" filter="circle(in)">
                                      <p:cBhvr>
                                        <p:cTn id="19" dur="2000"/>
                                        <p:tgtEl>
                                          <p:spTgt spid="2">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2">
                                            <p:txEl>
                                              <p:pRg st="2" end="2"/>
                                            </p:txEl>
                                          </p:spTgt>
                                        </p:tgtEl>
                                        <p:attrNameLst>
                                          <p:attrName>style.visibility</p:attrName>
                                        </p:attrNameLst>
                                      </p:cBhvr>
                                      <p:to>
                                        <p:strVal val="visible"/>
                                      </p:to>
                                    </p:set>
                                    <p:anim calcmode="lin" valueType="num">
                                      <p:cBhvr>
                                        <p:cTn id="24" dur="2000" fill="hold"/>
                                        <p:tgtEl>
                                          <p:spTgt spid="2">
                                            <p:txEl>
                                              <p:pRg st="2" end="2"/>
                                            </p:txEl>
                                          </p:spTgt>
                                        </p:tgtEl>
                                        <p:attrNameLst>
                                          <p:attrName>ppt_w</p:attrName>
                                        </p:attrNameLst>
                                      </p:cBhvr>
                                      <p:tavLst>
                                        <p:tav tm="0">
                                          <p:val>
                                            <p:fltVal val="0"/>
                                          </p:val>
                                        </p:tav>
                                        <p:tav tm="100000">
                                          <p:val>
                                            <p:strVal val="#ppt_w"/>
                                          </p:val>
                                        </p:tav>
                                      </p:tavLst>
                                    </p:anim>
                                    <p:anim calcmode="lin" valueType="num">
                                      <p:cBhvr>
                                        <p:cTn id="25" dur="20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26"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1043608" y="1772816"/>
            <a:ext cx="7416824" cy="4680520"/>
          </a:xfrm>
        </p:spPr>
        <p:txBody>
          <a:bodyPr>
            <a:noAutofit/>
          </a:bodyPr>
          <a:lstStyle/>
          <a:p>
            <a:pPr>
              <a:buClr>
                <a:srgbClr val="FF0000"/>
              </a:buClr>
              <a:buFont typeface="Arial" panose="020B0604020202020204" pitchFamily="34" charset="0"/>
              <a:buChar char="●"/>
            </a:pPr>
            <a:r>
              <a:rPr lang="es-MX" sz="3200" dirty="0">
                <a:solidFill>
                  <a:srgbClr val="333300"/>
                </a:solidFill>
                <a:latin typeface="Abadi" panose="020B0604020104020204" pitchFamily="34" charset="0"/>
                <a:cs typeface="Arial" pitchFamily="34" charset="0"/>
              </a:rPr>
              <a:t>Bendiciones que tenemos en Cristo.</a:t>
            </a:r>
          </a:p>
          <a:p>
            <a:pPr lvl="1">
              <a:buClr>
                <a:srgbClr val="FF0000"/>
              </a:buClr>
              <a:buFont typeface="Arial" panose="020B0604020202020204" pitchFamily="34" charset="0"/>
              <a:buChar char="●"/>
            </a:pPr>
            <a:r>
              <a:rPr lang="es-MX" sz="2800" dirty="0">
                <a:solidFill>
                  <a:srgbClr val="333300"/>
                </a:solidFill>
                <a:latin typeface="Abadi" panose="020B0604020104020204" pitchFamily="34" charset="0"/>
                <a:cs typeface="Arial" pitchFamily="34" charset="0"/>
              </a:rPr>
              <a:t>El Perdón De Pecados. </a:t>
            </a:r>
          </a:p>
          <a:p>
            <a:pPr lvl="2">
              <a:buClr>
                <a:srgbClr val="333300"/>
              </a:buClr>
              <a:buFont typeface="Arial" panose="020B0604020202020204" pitchFamily="34" charset="0"/>
              <a:buChar char="●"/>
            </a:pPr>
            <a:r>
              <a:rPr lang="es-MX" sz="2800" dirty="0">
                <a:solidFill>
                  <a:srgbClr val="333300"/>
                </a:solidFill>
                <a:latin typeface="Abadi" panose="020B0604020104020204" pitchFamily="34" charset="0"/>
                <a:cs typeface="Arial" pitchFamily="34" charset="0"/>
              </a:rPr>
              <a:t>“</a:t>
            </a:r>
            <a:r>
              <a:rPr lang="es-MX" sz="2800" i="1" dirty="0">
                <a:solidFill>
                  <a:srgbClr val="C00000"/>
                </a:solidFill>
                <a:latin typeface="Abadi" panose="020B0604020104020204" pitchFamily="34" charset="0"/>
                <a:cs typeface="Arial" pitchFamily="34" charset="0"/>
              </a:rPr>
              <a:t>El que creyere y fuere bautizado, será salvo; mas el que no creyere, será condenado</a:t>
            </a:r>
            <a:r>
              <a:rPr lang="es-MX" sz="2800" dirty="0">
                <a:solidFill>
                  <a:srgbClr val="333300"/>
                </a:solidFill>
                <a:latin typeface="Abadi" panose="020B0604020104020204" pitchFamily="34" charset="0"/>
                <a:cs typeface="Arial" pitchFamily="34" charset="0"/>
              </a:rPr>
              <a:t>” (Mar. 16:16).</a:t>
            </a:r>
          </a:p>
          <a:p>
            <a:pPr lvl="3">
              <a:buClr>
                <a:srgbClr val="333300"/>
              </a:buClr>
              <a:buFont typeface="Arial" panose="020B0604020202020204" pitchFamily="34" charset="0"/>
              <a:buChar char="●"/>
            </a:pPr>
            <a:r>
              <a:rPr lang="es-MX" sz="2800" dirty="0">
                <a:solidFill>
                  <a:srgbClr val="333300"/>
                </a:solidFill>
                <a:latin typeface="Abadi" panose="020B0604020104020204" pitchFamily="34" charset="0"/>
                <a:cs typeface="Arial" pitchFamily="34" charset="0"/>
              </a:rPr>
              <a:t>“</a:t>
            </a:r>
            <a:r>
              <a:rPr lang="es-MX" sz="2800" i="1" dirty="0">
                <a:solidFill>
                  <a:srgbClr val="C00000"/>
                </a:solidFill>
                <a:latin typeface="Abadi" panose="020B0604020104020204" pitchFamily="34" charset="0"/>
                <a:cs typeface="Arial" pitchFamily="34" charset="0"/>
              </a:rPr>
              <a:t>Pedro les dijo: Arrepentíos, y bautícese cada uno de vosotros en el nombre de Jesucristo para perdón de los pecados; y recibiréis el don del Espíritu Santo</a:t>
            </a:r>
            <a:r>
              <a:rPr lang="es-MX" sz="2800" dirty="0">
                <a:solidFill>
                  <a:srgbClr val="333300"/>
                </a:solidFill>
                <a:latin typeface="Abadi" panose="020B0604020104020204" pitchFamily="34" charset="0"/>
                <a:cs typeface="Arial" pitchFamily="34" charset="0"/>
              </a:rPr>
              <a:t>” (Hch. 2:38). </a:t>
            </a:r>
          </a:p>
        </p:txBody>
      </p:sp>
      <p:sp>
        <p:nvSpPr>
          <p:cNvPr id="3" name="2 Título"/>
          <p:cNvSpPr>
            <a:spLocks noGrp="1"/>
          </p:cNvSpPr>
          <p:nvPr>
            <p:ph type="title"/>
          </p:nvPr>
        </p:nvSpPr>
        <p:spPr>
          <a:xfrm>
            <a:off x="827584" y="457200"/>
            <a:ext cx="7704856" cy="883568"/>
          </a:xfrm>
          <a:effectLst>
            <a:outerShdw blurRad="50800" dist="38100" dir="2700000" algn="tl" rotWithShape="0">
              <a:prstClr val="black">
                <a:alpha val="40000"/>
              </a:prstClr>
            </a:outerShdw>
          </a:effectLst>
        </p:spPr>
        <p:txBody>
          <a:bodyPr>
            <a:noAutofit/>
          </a:bodyPr>
          <a:lstStyle/>
          <a:p>
            <a:pPr algn="ctr"/>
            <a:r>
              <a:rPr lang="es-MX" sz="3200" dirty="0">
                <a:solidFill>
                  <a:srgbClr val="00FF00"/>
                </a:solidFill>
                <a:effectLst>
                  <a:outerShdw blurRad="38100" dist="38100" dir="2700000" algn="tl">
                    <a:srgbClr val="000000">
                      <a:alpha val="43137"/>
                    </a:srgbClr>
                  </a:outerShdw>
                </a:effectLst>
                <a:latin typeface="Franklin Gothic Book" panose="020B0503020102020204" pitchFamily="34" charset="0"/>
                <a:cs typeface="Arial" pitchFamily="34" charset="0"/>
              </a:rPr>
              <a:t>¿Cuáles Son Los Beneficios Del Cristiano? </a:t>
            </a:r>
            <a:endParaRPr lang="es-ES" sz="3200" dirty="0">
              <a:solidFill>
                <a:srgbClr val="00FF00"/>
              </a:solidFill>
              <a:effectLst>
                <a:outerShdw blurRad="38100" dist="38100" dir="2700000" algn="tl">
                  <a:srgbClr val="000000">
                    <a:alpha val="43137"/>
                  </a:srgbClr>
                </a:outerShdw>
              </a:effectLst>
              <a:latin typeface="Franklin Gothic Book" panose="020B0503020102020204" pitchFamily="34" charset="0"/>
              <a:cs typeface="Arial" pitchFamily="34" charset="0"/>
            </a:endParaRPr>
          </a:p>
        </p:txBody>
      </p:sp>
      <p:sp>
        <p:nvSpPr>
          <p:cNvPr id="5" name="2 Título">
            <a:extLst>
              <a:ext uri="{FF2B5EF4-FFF2-40B4-BE49-F238E27FC236}">
                <a16:creationId xmlns:a16="http://schemas.microsoft.com/office/drawing/2014/main" id="{A81D1CA4-8455-4A20-8CFD-333AF9004808}"/>
              </a:ext>
            </a:extLst>
          </p:cNvPr>
          <p:cNvSpPr txBox="1">
            <a:spLocks/>
          </p:cNvSpPr>
          <p:nvPr/>
        </p:nvSpPr>
        <p:spPr>
          <a:xfrm rot="16200000">
            <a:off x="-3095228" y="3095228"/>
            <a:ext cx="6858000" cy="667544"/>
          </a:xfrm>
          <a:prstGeom prst="rect">
            <a:avLst/>
          </a:prstGeom>
          <a:solidFill>
            <a:srgbClr val="008000"/>
          </a:solidFill>
          <a:effectLst>
            <a:outerShdw blurRad="50800" dist="38100" dir="2700000" algn="tl" rotWithShape="0">
              <a:prstClr val="black">
                <a:alpha val="40000"/>
              </a:prstClr>
            </a:outerShdw>
          </a:effectLst>
        </p:spPr>
        <p:txBody>
          <a:bodyPr vert="horz" lIns="91440" tIns="45720" rIns="91440" bIns="45720" rtlCol="0" anchor="ctr">
            <a:norm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lgn="ctr"/>
            <a:r>
              <a:rPr lang="es-MX" sz="3200">
                <a:solidFill>
                  <a:schemeClr val="bg1"/>
                </a:solidFill>
                <a:effectLst>
                  <a:outerShdw blurRad="38100" dist="38100" dir="2700000" algn="tl">
                    <a:srgbClr val="000000">
                      <a:alpha val="43137"/>
                    </a:srgbClr>
                  </a:outerShdw>
                </a:effectLst>
                <a:latin typeface="Candara" panose="020E0502030303020204" pitchFamily="34" charset="0"/>
                <a:cs typeface="Aharoni" pitchFamily="2" charset="-79"/>
              </a:rPr>
              <a:t>¿Qué Provecho Tengo De Ser Cristiano?</a:t>
            </a:r>
            <a:endParaRPr lang="es-ES" sz="3200" dirty="0">
              <a:solidFill>
                <a:schemeClr val="bg1"/>
              </a:solidFill>
              <a:effectLst>
                <a:outerShdw blurRad="38100" dist="38100" dir="2700000" algn="tl">
                  <a:srgbClr val="000000">
                    <a:alpha val="43137"/>
                  </a:srgbClr>
                </a:outerShdw>
              </a:effectLst>
              <a:latin typeface="Candara" panose="020E0502030303020204" pitchFamily="34" charset="0"/>
            </a:endParaRPr>
          </a:p>
        </p:txBody>
      </p:sp>
    </p:spTree>
    <p:extLst>
      <p:ext uri="{BB962C8B-B14F-4D97-AF65-F5344CB8AC3E}">
        <p14:creationId xmlns:p14="http://schemas.microsoft.com/office/powerpoint/2010/main" val="27374947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1000"/>
                                        <p:tgtEl>
                                          <p:spTgt spid="2">
                                            <p:txEl>
                                              <p:pRg st="0" end="0"/>
                                            </p:txEl>
                                          </p:spTgt>
                                        </p:tgtEl>
                                      </p:cBhvr>
                                    </p:animEffect>
                                    <p:anim calcmode="lin" valueType="num">
                                      <p:cBhvr>
                                        <p:cTn id="8" dur="1000" fill="hold"/>
                                        <p:tgtEl>
                                          <p:spTgt spid="2">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2">
                                            <p:txEl>
                                              <p:pRg st="1" end="1"/>
                                            </p:txEl>
                                          </p:spTgt>
                                        </p:tgtEl>
                                        <p:attrNameLst>
                                          <p:attrName>style.visibility</p:attrName>
                                        </p:attrNameLst>
                                      </p:cBhvr>
                                      <p:to>
                                        <p:strVal val="visible"/>
                                      </p:to>
                                    </p:set>
                                    <p:animEffect transition="in" filter="wipe(down)">
                                      <p:cBhvr>
                                        <p:cTn id="14" dur="580">
                                          <p:stCondLst>
                                            <p:cond delay="0"/>
                                          </p:stCondLst>
                                        </p:cTn>
                                        <p:tgtEl>
                                          <p:spTgt spid="2">
                                            <p:txEl>
                                              <p:pRg st="1" end="1"/>
                                            </p:txEl>
                                          </p:spTgt>
                                        </p:tgtEl>
                                      </p:cBhvr>
                                    </p:animEffect>
                                    <p:anim calcmode="lin" valueType="num">
                                      <p:cBhvr>
                                        <p:cTn id="15"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20" dur="26">
                                          <p:stCondLst>
                                            <p:cond delay="650"/>
                                          </p:stCondLst>
                                        </p:cTn>
                                        <p:tgtEl>
                                          <p:spTgt spid="2">
                                            <p:txEl>
                                              <p:pRg st="1" end="1"/>
                                            </p:txEl>
                                          </p:spTgt>
                                        </p:tgtEl>
                                      </p:cBhvr>
                                      <p:to x="100000" y="60000"/>
                                    </p:animScale>
                                    <p:animScale>
                                      <p:cBhvr>
                                        <p:cTn id="21" dur="166" decel="50000">
                                          <p:stCondLst>
                                            <p:cond delay="676"/>
                                          </p:stCondLst>
                                        </p:cTn>
                                        <p:tgtEl>
                                          <p:spTgt spid="2">
                                            <p:txEl>
                                              <p:pRg st="1" end="1"/>
                                            </p:txEl>
                                          </p:spTgt>
                                        </p:tgtEl>
                                      </p:cBhvr>
                                      <p:to x="100000" y="100000"/>
                                    </p:animScale>
                                    <p:animScale>
                                      <p:cBhvr>
                                        <p:cTn id="22" dur="26">
                                          <p:stCondLst>
                                            <p:cond delay="1312"/>
                                          </p:stCondLst>
                                        </p:cTn>
                                        <p:tgtEl>
                                          <p:spTgt spid="2">
                                            <p:txEl>
                                              <p:pRg st="1" end="1"/>
                                            </p:txEl>
                                          </p:spTgt>
                                        </p:tgtEl>
                                      </p:cBhvr>
                                      <p:to x="100000" y="80000"/>
                                    </p:animScale>
                                    <p:animScale>
                                      <p:cBhvr>
                                        <p:cTn id="23" dur="166" decel="50000">
                                          <p:stCondLst>
                                            <p:cond delay="1338"/>
                                          </p:stCondLst>
                                        </p:cTn>
                                        <p:tgtEl>
                                          <p:spTgt spid="2">
                                            <p:txEl>
                                              <p:pRg st="1" end="1"/>
                                            </p:txEl>
                                          </p:spTgt>
                                        </p:tgtEl>
                                      </p:cBhvr>
                                      <p:to x="100000" y="100000"/>
                                    </p:animScale>
                                    <p:animScale>
                                      <p:cBhvr>
                                        <p:cTn id="24" dur="26">
                                          <p:stCondLst>
                                            <p:cond delay="1642"/>
                                          </p:stCondLst>
                                        </p:cTn>
                                        <p:tgtEl>
                                          <p:spTgt spid="2">
                                            <p:txEl>
                                              <p:pRg st="1" end="1"/>
                                            </p:txEl>
                                          </p:spTgt>
                                        </p:tgtEl>
                                      </p:cBhvr>
                                      <p:to x="100000" y="90000"/>
                                    </p:animScale>
                                    <p:animScale>
                                      <p:cBhvr>
                                        <p:cTn id="25" dur="166" decel="50000">
                                          <p:stCondLst>
                                            <p:cond delay="1668"/>
                                          </p:stCondLst>
                                        </p:cTn>
                                        <p:tgtEl>
                                          <p:spTgt spid="2">
                                            <p:txEl>
                                              <p:pRg st="1" end="1"/>
                                            </p:txEl>
                                          </p:spTgt>
                                        </p:tgtEl>
                                      </p:cBhvr>
                                      <p:to x="100000" y="100000"/>
                                    </p:animScale>
                                    <p:animScale>
                                      <p:cBhvr>
                                        <p:cTn id="26" dur="26">
                                          <p:stCondLst>
                                            <p:cond delay="1808"/>
                                          </p:stCondLst>
                                        </p:cTn>
                                        <p:tgtEl>
                                          <p:spTgt spid="2">
                                            <p:txEl>
                                              <p:pRg st="1" end="1"/>
                                            </p:txEl>
                                          </p:spTgt>
                                        </p:tgtEl>
                                      </p:cBhvr>
                                      <p:to x="100000" y="95000"/>
                                    </p:animScale>
                                    <p:animScale>
                                      <p:cBhvr>
                                        <p:cTn id="27" dur="166" decel="50000">
                                          <p:stCondLst>
                                            <p:cond delay="1834"/>
                                          </p:stCondLst>
                                        </p:cTn>
                                        <p:tgtEl>
                                          <p:spTgt spid="2">
                                            <p:txEl>
                                              <p:pRg st="1" end="1"/>
                                            </p:txEl>
                                          </p:spTgt>
                                        </p:tgtEl>
                                      </p:cBhvr>
                                      <p:to x="100000" y="100000"/>
                                    </p:animScale>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nodeType="clickEffect">
                                  <p:stCondLst>
                                    <p:cond delay="0"/>
                                  </p:stCondLst>
                                  <p:childTnLst>
                                    <p:set>
                                      <p:cBhvr>
                                        <p:cTn id="31" dur="1" fill="hold">
                                          <p:stCondLst>
                                            <p:cond delay="0"/>
                                          </p:stCondLst>
                                        </p:cTn>
                                        <p:tgtEl>
                                          <p:spTgt spid="2">
                                            <p:txEl>
                                              <p:pRg st="2" end="2"/>
                                            </p:txEl>
                                          </p:spTgt>
                                        </p:tgtEl>
                                        <p:attrNameLst>
                                          <p:attrName>style.visibility</p:attrName>
                                        </p:attrNameLst>
                                      </p:cBhvr>
                                      <p:to>
                                        <p:strVal val="visible"/>
                                      </p:to>
                                    </p:set>
                                    <p:animEffect transition="in" filter="barn(inVertical)">
                                      <p:cBhvr>
                                        <p:cTn id="32" dur="2000"/>
                                        <p:tgtEl>
                                          <p:spTgt spid="2">
                                            <p:txEl>
                                              <p:pRg st="2" end="2"/>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nodeType="clickEffect">
                                  <p:stCondLst>
                                    <p:cond delay="0"/>
                                  </p:stCondLst>
                                  <p:childTnLst>
                                    <p:set>
                                      <p:cBhvr>
                                        <p:cTn id="36" dur="1" fill="hold">
                                          <p:stCondLst>
                                            <p:cond delay="0"/>
                                          </p:stCondLst>
                                        </p:cTn>
                                        <p:tgtEl>
                                          <p:spTgt spid="2">
                                            <p:txEl>
                                              <p:pRg st="3" end="3"/>
                                            </p:txEl>
                                          </p:spTgt>
                                        </p:tgtEl>
                                        <p:attrNameLst>
                                          <p:attrName>style.visibility</p:attrName>
                                        </p:attrNameLst>
                                      </p:cBhvr>
                                      <p:to>
                                        <p:strVal val="visible"/>
                                      </p:to>
                                    </p:set>
                                    <p:animEffect transition="in" filter="box(in)">
                                      <p:cBhvr>
                                        <p:cTn id="37"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971600" y="1556792"/>
            <a:ext cx="7416824" cy="4536504"/>
          </a:xfrm>
        </p:spPr>
        <p:txBody>
          <a:bodyPr>
            <a:noAutofit/>
          </a:bodyPr>
          <a:lstStyle/>
          <a:p>
            <a:pPr>
              <a:buClr>
                <a:srgbClr val="FF0000"/>
              </a:buClr>
              <a:buFont typeface="Arial" panose="020B0604020202020204" pitchFamily="34" charset="0"/>
              <a:buChar char="●"/>
            </a:pPr>
            <a:r>
              <a:rPr lang="es-MX" sz="3200" dirty="0">
                <a:solidFill>
                  <a:srgbClr val="333300"/>
                </a:solidFill>
                <a:latin typeface="Abadi" panose="020B0604020104020204" pitchFamily="34" charset="0"/>
                <a:cs typeface="Arial" pitchFamily="34" charset="0"/>
              </a:rPr>
              <a:t>Bendiciones que tenemos en Cristo.</a:t>
            </a:r>
          </a:p>
          <a:p>
            <a:pPr lvl="1">
              <a:buClr>
                <a:srgbClr val="FF0000"/>
              </a:buClr>
              <a:buFont typeface="Arial" panose="020B0604020202020204" pitchFamily="34" charset="0"/>
              <a:buChar char="●"/>
            </a:pPr>
            <a:r>
              <a:rPr lang="es-MX" sz="2800" dirty="0">
                <a:solidFill>
                  <a:srgbClr val="333300"/>
                </a:solidFill>
                <a:latin typeface="Abadi" panose="020B0604020104020204" pitchFamily="34" charset="0"/>
                <a:cs typeface="Arial" pitchFamily="34" charset="0"/>
              </a:rPr>
              <a:t>Redimidos De La Esclavitud. </a:t>
            </a:r>
          </a:p>
          <a:p>
            <a:pPr lvl="2">
              <a:buClr>
                <a:srgbClr val="333300"/>
              </a:buClr>
              <a:buFont typeface="Arial" panose="020B0604020202020204" pitchFamily="34" charset="0"/>
              <a:buChar char="●"/>
            </a:pPr>
            <a:r>
              <a:rPr lang="es-MX" sz="2400" dirty="0">
                <a:solidFill>
                  <a:srgbClr val="333300"/>
                </a:solidFill>
                <a:latin typeface="Abadi" panose="020B0604020104020204" pitchFamily="34" charset="0"/>
                <a:cs typeface="Arial" pitchFamily="34" charset="0"/>
              </a:rPr>
              <a:t>“</a:t>
            </a:r>
            <a:r>
              <a:rPr lang="es-MX" sz="2400" i="1" dirty="0">
                <a:solidFill>
                  <a:srgbClr val="C00000"/>
                </a:solidFill>
                <a:latin typeface="Abadi" panose="020B0604020104020204" pitchFamily="34" charset="0"/>
                <a:cs typeface="Arial" pitchFamily="34" charset="0"/>
              </a:rPr>
              <a:t>Sabiendo que fuisteis rescatados de vuestra vana manera de vivir, la cual recibisteis de vuestros padres, no con cosas corruptibles, como oro o plata, sino con la sangre preciosa de Cristo, como de un cordero sin mancha y sin contaminación</a:t>
            </a:r>
            <a:r>
              <a:rPr lang="es-MX" sz="2400" dirty="0">
                <a:solidFill>
                  <a:srgbClr val="333300"/>
                </a:solidFill>
                <a:latin typeface="Abadi" panose="020B0604020104020204" pitchFamily="34" charset="0"/>
                <a:cs typeface="Arial" pitchFamily="34" charset="0"/>
              </a:rPr>
              <a:t>” (1 Ped. 1:18,19).</a:t>
            </a:r>
          </a:p>
          <a:p>
            <a:pPr lvl="2">
              <a:buClr>
                <a:srgbClr val="333300"/>
              </a:buClr>
              <a:buFont typeface="Arial" panose="020B0604020202020204" pitchFamily="34" charset="0"/>
              <a:buChar char="●"/>
            </a:pPr>
            <a:r>
              <a:rPr lang="es-MX" sz="2400" dirty="0">
                <a:solidFill>
                  <a:srgbClr val="333300"/>
                </a:solidFill>
                <a:latin typeface="Abadi" panose="020B0604020104020204" pitchFamily="34" charset="0"/>
                <a:cs typeface="Arial" pitchFamily="34" charset="0"/>
              </a:rPr>
              <a:t> “</a:t>
            </a:r>
            <a:r>
              <a:rPr lang="es-MX" sz="2400" i="1" dirty="0">
                <a:solidFill>
                  <a:srgbClr val="C00000"/>
                </a:solidFill>
                <a:latin typeface="Abadi" panose="020B0604020104020204" pitchFamily="34" charset="0"/>
                <a:cs typeface="Arial" pitchFamily="34" charset="0"/>
              </a:rPr>
              <a:t>El que no escatimó ni a su propio Hijo, sino que lo entregó por todos nosotros, ¿cómo no nos dará también con él todas las cosas? </a:t>
            </a:r>
            <a:r>
              <a:rPr lang="es-MX" sz="2400" dirty="0">
                <a:solidFill>
                  <a:srgbClr val="333300"/>
                </a:solidFill>
                <a:latin typeface="Abadi" panose="020B0604020104020204" pitchFamily="34" charset="0"/>
                <a:cs typeface="Arial" pitchFamily="34" charset="0"/>
              </a:rPr>
              <a:t>” (Rom. 8:32).</a:t>
            </a:r>
          </a:p>
        </p:txBody>
      </p:sp>
      <p:sp>
        <p:nvSpPr>
          <p:cNvPr id="3" name="2 Título"/>
          <p:cNvSpPr>
            <a:spLocks noGrp="1"/>
          </p:cNvSpPr>
          <p:nvPr>
            <p:ph type="title"/>
          </p:nvPr>
        </p:nvSpPr>
        <p:spPr>
          <a:xfrm>
            <a:off x="827584" y="457200"/>
            <a:ext cx="7704856" cy="883568"/>
          </a:xfrm>
          <a:effectLst>
            <a:outerShdw blurRad="50800" dist="38100" dir="2700000" algn="tl" rotWithShape="0">
              <a:prstClr val="black">
                <a:alpha val="40000"/>
              </a:prstClr>
            </a:outerShdw>
          </a:effectLst>
        </p:spPr>
        <p:txBody>
          <a:bodyPr>
            <a:noAutofit/>
          </a:bodyPr>
          <a:lstStyle/>
          <a:p>
            <a:pPr algn="ctr"/>
            <a:r>
              <a:rPr lang="es-MX" sz="3200" dirty="0">
                <a:solidFill>
                  <a:srgbClr val="00FF00"/>
                </a:solidFill>
                <a:effectLst>
                  <a:outerShdw blurRad="38100" dist="38100" dir="2700000" algn="tl">
                    <a:srgbClr val="000000">
                      <a:alpha val="43137"/>
                    </a:srgbClr>
                  </a:outerShdw>
                </a:effectLst>
                <a:latin typeface="Franklin Gothic Book" panose="020B0503020102020204" pitchFamily="34" charset="0"/>
                <a:cs typeface="Arial" pitchFamily="34" charset="0"/>
              </a:rPr>
              <a:t>¿Cuáles Son Los Beneficios Del Cristiano? </a:t>
            </a:r>
            <a:endParaRPr lang="es-ES" sz="3200" dirty="0">
              <a:solidFill>
                <a:srgbClr val="00FF00"/>
              </a:solidFill>
              <a:effectLst>
                <a:outerShdw blurRad="38100" dist="38100" dir="2700000" algn="tl">
                  <a:srgbClr val="000000">
                    <a:alpha val="43137"/>
                  </a:srgbClr>
                </a:outerShdw>
              </a:effectLst>
              <a:latin typeface="Franklin Gothic Book" panose="020B0503020102020204" pitchFamily="34" charset="0"/>
              <a:cs typeface="Arial" pitchFamily="34" charset="0"/>
            </a:endParaRPr>
          </a:p>
        </p:txBody>
      </p:sp>
      <p:sp>
        <p:nvSpPr>
          <p:cNvPr id="5" name="2 Título">
            <a:extLst>
              <a:ext uri="{FF2B5EF4-FFF2-40B4-BE49-F238E27FC236}">
                <a16:creationId xmlns:a16="http://schemas.microsoft.com/office/drawing/2014/main" id="{A81D1CA4-8455-4A20-8CFD-333AF9004808}"/>
              </a:ext>
            </a:extLst>
          </p:cNvPr>
          <p:cNvSpPr txBox="1">
            <a:spLocks/>
          </p:cNvSpPr>
          <p:nvPr/>
        </p:nvSpPr>
        <p:spPr>
          <a:xfrm rot="16200000">
            <a:off x="-3095228" y="3095228"/>
            <a:ext cx="6858000" cy="667544"/>
          </a:xfrm>
          <a:prstGeom prst="rect">
            <a:avLst/>
          </a:prstGeom>
          <a:solidFill>
            <a:srgbClr val="008000"/>
          </a:solidFill>
          <a:effectLst>
            <a:outerShdw blurRad="50800" dist="38100" dir="2700000" algn="tl" rotWithShape="0">
              <a:prstClr val="black">
                <a:alpha val="40000"/>
              </a:prstClr>
            </a:outerShdw>
          </a:effectLst>
        </p:spPr>
        <p:txBody>
          <a:bodyPr vert="horz" lIns="91440" tIns="45720" rIns="91440" bIns="45720" rtlCol="0" anchor="ctr">
            <a:norm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lgn="ctr"/>
            <a:r>
              <a:rPr lang="es-MX" sz="3200">
                <a:solidFill>
                  <a:schemeClr val="bg1"/>
                </a:solidFill>
                <a:effectLst>
                  <a:outerShdw blurRad="38100" dist="38100" dir="2700000" algn="tl">
                    <a:srgbClr val="000000">
                      <a:alpha val="43137"/>
                    </a:srgbClr>
                  </a:outerShdw>
                </a:effectLst>
                <a:latin typeface="Candara" panose="020E0502030303020204" pitchFamily="34" charset="0"/>
                <a:cs typeface="Aharoni" pitchFamily="2" charset="-79"/>
              </a:rPr>
              <a:t>¿Qué Provecho Tengo De Ser Cristiano?</a:t>
            </a:r>
            <a:endParaRPr lang="es-ES" sz="3200" dirty="0">
              <a:solidFill>
                <a:schemeClr val="bg1"/>
              </a:solidFill>
              <a:effectLst>
                <a:outerShdw blurRad="38100" dist="38100" dir="2700000" algn="tl">
                  <a:srgbClr val="000000">
                    <a:alpha val="43137"/>
                  </a:srgbClr>
                </a:outerShdw>
              </a:effectLst>
              <a:latin typeface="Candara" panose="020E0502030303020204" pitchFamily="34" charset="0"/>
            </a:endParaRPr>
          </a:p>
        </p:txBody>
      </p:sp>
    </p:spTree>
    <p:extLst>
      <p:ext uri="{BB962C8B-B14F-4D97-AF65-F5344CB8AC3E}">
        <p14:creationId xmlns:p14="http://schemas.microsoft.com/office/powerpoint/2010/main" val="462147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wipe(down)">
                                      <p:cBhvr>
                                        <p:cTn id="7" dur="580">
                                          <p:stCondLst>
                                            <p:cond delay="0"/>
                                          </p:stCondLst>
                                        </p:cTn>
                                        <p:tgtEl>
                                          <p:spTgt spid="2">
                                            <p:txEl>
                                              <p:pRg st="1" end="1"/>
                                            </p:txEl>
                                          </p:spTgt>
                                        </p:tgtEl>
                                      </p:cBhvr>
                                    </p:animEffect>
                                    <p:anim calcmode="lin" valueType="num">
                                      <p:cBhvr>
                                        <p:cTn id="8"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1" end="1"/>
                                            </p:txEl>
                                          </p:spTgt>
                                        </p:tgtEl>
                                      </p:cBhvr>
                                      <p:to x="100000" y="60000"/>
                                    </p:animScale>
                                    <p:animScale>
                                      <p:cBhvr>
                                        <p:cTn id="14" dur="166" decel="50000">
                                          <p:stCondLst>
                                            <p:cond delay="676"/>
                                          </p:stCondLst>
                                        </p:cTn>
                                        <p:tgtEl>
                                          <p:spTgt spid="2">
                                            <p:txEl>
                                              <p:pRg st="1" end="1"/>
                                            </p:txEl>
                                          </p:spTgt>
                                        </p:tgtEl>
                                      </p:cBhvr>
                                      <p:to x="100000" y="100000"/>
                                    </p:animScale>
                                    <p:animScale>
                                      <p:cBhvr>
                                        <p:cTn id="15" dur="26">
                                          <p:stCondLst>
                                            <p:cond delay="1312"/>
                                          </p:stCondLst>
                                        </p:cTn>
                                        <p:tgtEl>
                                          <p:spTgt spid="2">
                                            <p:txEl>
                                              <p:pRg st="1" end="1"/>
                                            </p:txEl>
                                          </p:spTgt>
                                        </p:tgtEl>
                                      </p:cBhvr>
                                      <p:to x="100000" y="80000"/>
                                    </p:animScale>
                                    <p:animScale>
                                      <p:cBhvr>
                                        <p:cTn id="16" dur="166" decel="50000">
                                          <p:stCondLst>
                                            <p:cond delay="1338"/>
                                          </p:stCondLst>
                                        </p:cTn>
                                        <p:tgtEl>
                                          <p:spTgt spid="2">
                                            <p:txEl>
                                              <p:pRg st="1" end="1"/>
                                            </p:txEl>
                                          </p:spTgt>
                                        </p:tgtEl>
                                      </p:cBhvr>
                                      <p:to x="100000" y="100000"/>
                                    </p:animScale>
                                    <p:animScale>
                                      <p:cBhvr>
                                        <p:cTn id="17" dur="26">
                                          <p:stCondLst>
                                            <p:cond delay="1642"/>
                                          </p:stCondLst>
                                        </p:cTn>
                                        <p:tgtEl>
                                          <p:spTgt spid="2">
                                            <p:txEl>
                                              <p:pRg st="1" end="1"/>
                                            </p:txEl>
                                          </p:spTgt>
                                        </p:tgtEl>
                                      </p:cBhvr>
                                      <p:to x="100000" y="90000"/>
                                    </p:animScale>
                                    <p:animScale>
                                      <p:cBhvr>
                                        <p:cTn id="18" dur="166" decel="50000">
                                          <p:stCondLst>
                                            <p:cond delay="1668"/>
                                          </p:stCondLst>
                                        </p:cTn>
                                        <p:tgtEl>
                                          <p:spTgt spid="2">
                                            <p:txEl>
                                              <p:pRg st="1" end="1"/>
                                            </p:txEl>
                                          </p:spTgt>
                                        </p:tgtEl>
                                      </p:cBhvr>
                                      <p:to x="100000" y="100000"/>
                                    </p:animScale>
                                    <p:animScale>
                                      <p:cBhvr>
                                        <p:cTn id="19" dur="26">
                                          <p:stCondLst>
                                            <p:cond delay="1808"/>
                                          </p:stCondLst>
                                        </p:cTn>
                                        <p:tgtEl>
                                          <p:spTgt spid="2">
                                            <p:txEl>
                                              <p:pRg st="1" end="1"/>
                                            </p:txEl>
                                          </p:spTgt>
                                        </p:tgtEl>
                                      </p:cBhvr>
                                      <p:to x="100000" y="95000"/>
                                    </p:animScale>
                                    <p:animScale>
                                      <p:cBhvr>
                                        <p:cTn id="20" dur="166" decel="50000">
                                          <p:stCondLst>
                                            <p:cond delay="1834"/>
                                          </p:stCondLst>
                                        </p:cTn>
                                        <p:tgtEl>
                                          <p:spTgt spid="2">
                                            <p:txEl>
                                              <p:pRg st="1" end="1"/>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Effect transition="in" filter="circle(in)">
                                      <p:cBhvr>
                                        <p:cTn id="25" dur="2000"/>
                                        <p:tgtEl>
                                          <p:spTgt spid="2">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53" presetClass="entr" presetSubtype="16" fill="hold" nodeType="clickEffect">
                                  <p:stCondLst>
                                    <p:cond delay="0"/>
                                  </p:stCondLst>
                                  <p:childTnLst>
                                    <p:set>
                                      <p:cBhvr>
                                        <p:cTn id="29" dur="1" fill="hold">
                                          <p:stCondLst>
                                            <p:cond delay="0"/>
                                          </p:stCondLst>
                                        </p:cTn>
                                        <p:tgtEl>
                                          <p:spTgt spid="2">
                                            <p:txEl>
                                              <p:pRg st="3" end="3"/>
                                            </p:txEl>
                                          </p:spTgt>
                                        </p:tgtEl>
                                        <p:attrNameLst>
                                          <p:attrName>style.visibility</p:attrName>
                                        </p:attrNameLst>
                                      </p:cBhvr>
                                      <p:to>
                                        <p:strVal val="visible"/>
                                      </p:to>
                                    </p:set>
                                    <p:anim calcmode="lin" valueType="num">
                                      <p:cBhvr>
                                        <p:cTn id="30" dur="2000" fill="hold"/>
                                        <p:tgtEl>
                                          <p:spTgt spid="2">
                                            <p:txEl>
                                              <p:pRg st="3" end="3"/>
                                            </p:txEl>
                                          </p:spTgt>
                                        </p:tgtEl>
                                        <p:attrNameLst>
                                          <p:attrName>ppt_w</p:attrName>
                                        </p:attrNameLst>
                                      </p:cBhvr>
                                      <p:tavLst>
                                        <p:tav tm="0">
                                          <p:val>
                                            <p:fltVal val="0"/>
                                          </p:val>
                                        </p:tav>
                                        <p:tav tm="100000">
                                          <p:val>
                                            <p:strVal val="#ppt_w"/>
                                          </p:val>
                                        </p:tav>
                                      </p:tavLst>
                                    </p:anim>
                                    <p:anim calcmode="lin" valueType="num">
                                      <p:cBhvr>
                                        <p:cTn id="31" dur="20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32" dur="2000"/>
                                        <p:tgtEl>
                                          <p:spTgt spid="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1043608" y="1772816"/>
            <a:ext cx="7416824" cy="4111351"/>
          </a:xfrm>
        </p:spPr>
        <p:txBody>
          <a:bodyPr>
            <a:noAutofit/>
          </a:bodyPr>
          <a:lstStyle/>
          <a:p>
            <a:pPr>
              <a:buClr>
                <a:srgbClr val="FF0000"/>
              </a:buClr>
              <a:buFont typeface="Arial" panose="020B0604020202020204" pitchFamily="34" charset="0"/>
              <a:buChar char="●"/>
            </a:pPr>
            <a:r>
              <a:rPr lang="es-MX" sz="3200" dirty="0">
                <a:solidFill>
                  <a:srgbClr val="333300"/>
                </a:solidFill>
                <a:latin typeface="Abadi" panose="020B0604020104020204" pitchFamily="34" charset="0"/>
                <a:cs typeface="Arial" pitchFamily="34" charset="0"/>
              </a:rPr>
              <a:t>Bendiciones que tenemos en Cristo.</a:t>
            </a:r>
          </a:p>
          <a:p>
            <a:pPr lvl="1">
              <a:buClr>
                <a:srgbClr val="FF0000"/>
              </a:buClr>
              <a:buFont typeface="Arial" panose="020B0604020202020204" pitchFamily="34" charset="0"/>
              <a:buChar char="●"/>
            </a:pPr>
            <a:r>
              <a:rPr lang="es-MX" sz="2800" dirty="0">
                <a:solidFill>
                  <a:srgbClr val="333300"/>
                </a:solidFill>
                <a:latin typeface="Abadi" panose="020B0604020104020204" pitchFamily="34" charset="0"/>
                <a:cs typeface="Arial" pitchFamily="34" charset="0"/>
              </a:rPr>
              <a:t>Reconciliados Con Dios.</a:t>
            </a:r>
          </a:p>
          <a:p>
            <a:pPr lvl="2">
              <a:buClr>
                <a:srgbClr val="333300"/>
              </a:buClr>
              <a:buFont typeface="Arial" panose="020B0604020202020204" pitchFamily="34" charset="0"/>
              <a:buChar char="●"/>
            </a:pPr>
            <a:r>
              <a:rPr lang="es-MX" sz="2800" dirty="0">
                <a:solidFill>
                  <a:srgbClr val="333300"/>
                </a:solidFill>
                <a:latin typeface="Abadi" panose="020B0604020104020204" pitchFamily="34" charset="0"/>
                <a:cs typeface="Arial" pitchFamily="34" charset="0"/>
              </a:rPr>
              <a:t> “</a:t>
            </a:r>
            <a:r>
              <a:rPr lang="es-MX" sz="2800" i="1" dirty="0">
                <a:solidFill>
                  <a:srgbClr val="C00000"/>
                </a:solidFill>
                <a:latin typeface="Abadi" panose="020B0604020104020204" pitchFamily="34" charset="0"/>
                <a:cs typeface="Arial" pitchFamily="34" charset="0"/>
              </a:rPr>
              <a:t>Y a vosotros también, que erais en otro tiempo extraños y enemigos en vuestra mente, haciendo malas obras, ahora os ha reconciliado en su cuerpo de carne, por medio de la muerte, para presentaros santos y sin mancha e irreprensibles delante de él</a:t>
            </a:r>
            <a:r>
              <a:rPr lang="es-MX" sz="2800" dirty="0">
                <a:solidFill>
                  <a:srgbClr val="333300"/>
                </a:solidFill>
                <a:latin typeface="Abadi" panose="020B0604020104020204" pitchFamily="34" charset="0"/>
                <a:cs typeface="Arial" pitchFamily="34" charset="0"/>
              </a:rPr>
              <a:t>” (Col. 1:21,22). </a:t>
            </a:r>
          </a:p>
        </p:txBody>
      </p:sp>
      <p:sp>
        <p:nvSpPr>
          <p:cNvPr id="3" name="2 Título"/>
          <p:cNvSpPr>
            <a:spLocks noGrp="1"/>
          </p:cNvSpPr>
          <p:nvPr>
            <p:ph type="title"/>
          </p:nvPr>
        </p:nvSpPr>
        <p:spPr>
          <a:xfrm>
            <a:off x="827584" y="457200"/>
            <a:ext cx="7704856" cy="883568"/>
          </a:xfrm>
          <a:effectLst>
            <a:outerShdw blurRad="50800" dist="38100" dir="2700000" algn="tl" rotWithShape="0">
              <a:prstClr val="black">
                <a:alpha val="40000"/>
              </a:prstClr>
            </a:outerShdw>
          </a:effectLst>
        </p:spPr>
        <p:txBody>
          <a:bodyPr>
            <a:noAutofit/>
          </a:bodyPr>
          <a:lstStyle/>
          <a:p>
            <a:pPr algn="ctr"/>
            <a:r>
              <a:rPr lang="es-MX" sz="3200" dirty="0">
                <a:solidFill>
                  <a:srgbClr val="00FF00"/>
                </a:solidFill>
                <a:effectLst>
                  <a:outerShdw blurRad="38100" dist="38100" dir="2700000" algn="tl">
                    <a:srgbClr val="000000">
                      <a:alpha val="43137"/>
                    </a:srgbClr>
                  </a:outerShdw>
                </a:effectLst>
                <a:latin typeface="Franklin Gothic Book" panose="020B0503020102020204" pitchFamily="34" charset="0"/>
                <a:cs typeface="Arial" pitchFamily="34" charset="0"/>
              </a:rPr>
              <a:t>¿Cuáles Son Los Beneficios Del Cristiano? </a:t>
            </a:r>
            <a:endParaRPr lang="es-ES" sz="3200" dirty="0">
              <a:solidFill>
                <a:srgbClr val="00FF00"/>
              </a:solidFill>
              <a:effectLst>
                <a:outerShdw blurRad="38100" dist="38100" dir="2700000" algn="tl">
                  <a:srgbClr val="000000">
                    <a:alpha val="43137"/>
                  </a:srgbClr>
                </a:outerShdw>
              </a:effectLst>
              <a:latin typeface="Franklin Gothic Book" panose="020B0503020102020204" pitchFamily="34" charset="0"/>
              <a:cs typeface="Arial" pitchFamily="34" charset="0"/>
            </a:endParaRPr>
          </a:p>
        </p:txBody>
      </p:sp>
      <p:sp>
        <p:nvSpPr>
          <p:cNvPr id="5" name="2 Título">
            <a:extLst>
              <a:ext uri="{FF2B5EF4-FFF2-40B4-BE49-F238E27FC236}">
                <a16:creationId xmlns:a16="http://schemas.microsoft.com/office/drawing/2014/main" id="{A81D1CA4-8455-4A20-8CFD-333AF9004808}"/>
              </a:ext>
            </a:extLst>
          </p:cNvPr>
          <p:cNvSpPr txBox="1">
            <a:spLocks/>
          </p:cNvSpPr>
          <p:nvPr/>
        </p:nvSpPr>
        <p:spPr>
          <a:xfrm rot="16200000">
            <a:off x="-3095228" y="3095228"/>
            <a:ext cx="6858000" cy="667544"/>
          </a:xfrm>
          <a:prstGeom prst="rect">
            <a:avLst/>
          </a:prstGeom>
          <a:solidFill>
            <a:srgbClr val="008000"/>
          </a:solidFill>
          <a:effectLst>
            <a:outerShdw blurRad="50800" dist="38100" dir="2700000" algn="tl" rotWithShape="0">
              <a:prstClr val="black">
                <a:alpha val="40000"/>
              </a:prstClr>
            </a:outerShdw>
          </a:effectLst>
        </p:spPr>
        <p:txBody>
          <a:bodyPr vert="horz" lIns="91440" tIns="45720" rIns="91440" bIns="45720" rtlCol="0" anchor="ctr">
            <a:normAutofit/>
          </a:bodyPr>
          <a:lstStyle>
            <a:lvl1pPr algn="r" defTabSz="914400" rtl="0" eaLnBrk="1" latinLnBrk="0" hangingPunct="1">
              <a:spcBef>
                <a:spcPct val="0"/>
              </a:spcBef>
              <a:buNone/>
              <a:defRPr sz="2800" kern="1200">
                <a:gradFill>
                  <a:gsLst>
                    <a:gs pos="0">
                      <a:schemeClr val="tx1">
                        <a:lumMod val="50000"/>
                      </a:schemeClr>
                    </a:gs>
                    <a:gs pos="61000">
                      <a:schemeClr val="tx1"/>
                    </a:gs>
                  </a:gsLst>
                  <a:lin ang="5400000" scaled="0"/>
                </a:gradFill>
                <a:effectLst/>
                <a:latin typeface="+mj-lt"/>
                <a:ea typeface="+mj-ea"/>
                <a:cs typeface="+mj-cs"/>
              </a:defRPr>
            </a:lvl1pPr>
          </a:lstStyle>
          <a:p>
            <a:pPr algn="ctr"/>
            <a:r>
              <a:rPr lang="es-MX" sz="3200">
                <a:solidFill>
                  <a:schemeClr val="bg1"/>
                </a:solidFill>
                <a:effectLst>
                  <a:outerShdw blurRad="38100" dist="38100" dir="2700000" algn="tl">
                    <a:srgbClr val="000000">
                      <a:alpha val="43137"/>
                    </a:srgbClr>
                  </a:outerShdw>
                </a:effectLst>
                <a:latin typeface="Candara" panose="020E0502030303020204" pitchFamily="34" charset="0"/>
                <a:cs typeface="Aharoni" pitchFamily="2" charset="-79"/>
              </a:rPr>
              <a:t>¿Qué Provecho Tengo De Ser Cristiano?</a:t>
            </a:r>
            <a:endParaRPr lang="es-ES" sz="3200" dirty="0">
              <a:solidFill>
                <a:schemeClr val="bg1"/>
              </a:solidFill>
              <a:effectLst>
                <a:outerShdw blurRad="38100" dist="38100" dir="2700000" algn="tl">
                  <a:srgbClr val="000000">
                    <a:alpha val="43137"/>
                  </a:srgbClr>
                </a:outerShdw>
              </a:effectLst>
              <a:latin typeface="Candara" panose="020E0502030303020204" pitchFamily="34" charset="0"/>
            </a:endParaRPr>
          </a:p>
        </p:txBody>
      </p:sp>
    </p:spTree>
    <p:extLst>
      <p:ext uri="{BB962C8B-B14F-4D97-AF65-F5344CB8AC3E}">
        <p14:creationId xmlns:p14="http://schemas.microsoft.com/office/powerpoint/2010/main" val="1983204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wipe(down)">
                                      <p:cBhvr>
                                        <p:cTn id="7" dur="580">
                                          <p:stCondLst>
                                            <p:cond delay="0"/>
                                          </p:stCondLst>
                                        </p:cTn>
                                        <p:tgtEl>
                                          <p:spTgt spid="2">
                                            <p:txEl>
                                              <p:pRg st="1" end="1"/>
                                            </p:txEl>
                                          </p:spTgt>
                                        </p:tgtEl>
                                      </p:cBhvr>
                                    </p:animEffect>
                                    <p:anim calcmode="lin" valueType="num">
                                      <p:cBhvr>
                                        <p:cTn id="8" dur="1822" tmFilter="0,0; 0.14,0.36; 0.43,0.73; 0.71,0.91; 1.0,1.0">
                                          <p:stCondLst>
                                            <p:cond delay="0"/>
                                          </p:stCondLst>
                                        </p:cTn>
                                        <p:tgtEl>
                                          <p:spTgt spid="2">
                                            <p:txEl>
                                              <p:pRg st="1" end="1"/>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xEl>
                                              <p:pRg st="1" end="1"/>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xEl>
                                              <p:pRg st="1" end="1"/>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xEl>
                                              <p:pRg st="1" end="1"/>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xEl>
                                              <p:pRg st="1" end="1"/>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xEl>
                                              <p:pRg st="1" end="1"/>
                                            </p:txEl>
                                          </p:spTgt>
                                        </p:tgtEl>
                                      </p:cBhvr>
                                      <p:to x="100000" y="60000"/>
                                    </p:animScale>
                                    <p:animScale>
                                      <p:cBhvr>
                                        <p:cTn id="14" dur="166" decel="50000">
                                          <p:stCondLst>
                                            <p:cond delay="676"/>
                                          </p:stCondLst>
                                        </p:cTn>
                                        <p:tgtEl>
                                          <p:spTgt spid="2">
                                            <p:txEl>
                                              <p:pRg st="1" end="1"/>
                                            </p:txEl>
                                          </p:spTgt>
                                        </p:tgtEl>
                                      </p:cBhvr>
                                      <p:to x="100000" y="100000"/>
                                    </p:animScale>
                                    <p:animScale>
                                      <p:cBhvr>
                                        <p:cTn id="15" dur="26">
                                          <p:stCondLst>
                                            <p:cond delay="1312"/>
                                          </p:stCondLst>
                                        </p:cTn>
                                        <p:tgtEl>
                                          <p:spTgt spid="2">
                                            <p:txEl>
                                              <p:pRg st="1" end="1"/>
                                            </p:txEl>
                                          </p:spTgt>
                                        </p:tgtEl>
                                      </p:cBhvr>
                                      <p:to x="100000" y="80000"/>
                                    </p:animScale>
                                    <p:animScale>
                                      <p:cBhvr>
                                        <p:cTn id="16" dur="166" decel="50000">
                                          <p:stCondLst>
                                            <p:cond delay="1338"/>
                                          </p:stCondLst>
                                        </p:cTn>
                                        <p:tgtEl>
                                          <p:spTgt spid="2">
                                            <p:txEl>
                                              <p:pRg st="1" end="1"/>
                                            </p:txEl>
                                          </p:spTgt>
                                        </p:tgtEl>
                                      </p:cBhvr>
                                      <p:to x="100000" y="100000"/>
                                    </p:animScale>
                                    <p:animScale>
                                      <p:cBhvr>
                                        <p:cTn id="17" dur="26">
                                          <p:stCondLst>
                                            <p:cond delay="1642"/>
                                          </p:stCondLst>
                                        </p:cTn>
                                        <p:tgtEl>
                                          <p:spTgt spid="2">
                                            <p:txEl>
                                              <p:pRg st="1" end="1"/>
                                            </p:txEl>
                                          </p:spTgt>
                                        </p:tgtEl>
                                      </p:cBhvr>
                                      <p:to x="100000" y="90000"/>
                                    </p:animScale>
                                    <p:animScale>
                                      <p:cBhvr>
                                        <p:cTn id="18" dur="166" decel="50000">
                                          <p:stCondLst>
                                            <p:cond delay="1668"/>
                                          </p:stCondLst>
                                        </p:cTn>
                                        <p:tgtEl>
                                          <p:spTgt spid="2">
                                            <p:txEl>
                                              <p:pRg st="1" end="1"/>
                                            </p:txEl>
                                          </p:spTgt>
                                        </p:tgtEl>
                                      </p:cBhvr>
                                      <p:to x="100000" y="100000"/>
                                    </p:animScale>
                                    <p:animScale>
                                      <p:cBhvr>
                                        <p:cTn id="19" dur="26">
                                          <p:stCondLst>
                                            <p:cond delay="1808"/>
                                          </p:stCondLst>
                                        </p:cTn>
                                        <p:tgtEl>
                                          <p:spTgt spid="2">
                                            <p:txEl>
                                              <p:pRg st="1" end="1"/>
                                            </p:txEl>
                                          </p:spTgt>
                                        </p:tgtEl>
                                      </p:cBhvr>
                                      <p:to x="100000" y="95000"/>
                                    </p:animScale>
                                    <p:animScale>
                                      <p:cBhvr>
                                        <p:cTn id="20" dur="166" decel="50000">
                                          <p:stCondLst>
                                            <p:cond delay="1834"/>
                                          </p:stCondLst>
                                        </p:cTn>
                                        <p:tgtEl>
                                          <p:spTgt spid="2">
                                            <p:txEl>
                                              <p:pRg st="1" end="1"/>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6" presetClass="entr" presetSubtype="16" fill="hold" nodeType="clickEffect">
                                  <p:stCondLst>
                                    <p:cond delay="0"/>
                                  </p:stCondLst>
                                  <p:childTnLst>
                                    <p:set>
                                      <p:cBhvr>
                                        <p:cTn id="24" dur="1" fill="hold">
                                          <p:stCondLst>
                                            <p:cond delay="0"/>
                                          </p:stCondLst>
                                        </p:cTn>
                                        <p:tgtEl>
                                          <p:spTgt spid="2">
                                            <p:txEl>
                                              <p:pRg st="2" end="2"/>
                                            </p:txEl>
                                          </p:spTgt>
                                        </p:tgtEl>
                                        <p:attrNameLst>
                                          <p:attrName>style.visibility</p:attrName>
                                        </p:attrNameLst>
                                      </p:cBhvr>
                                      <p:to>
                                        <p:strVal val="visible"/>
                                      </p:to>
                                    </p:set>
                                    <p:animEffect transition="in" filter="circle(in)">
                                      <p:cBhvr>
                                        <p:cTn id="25" dur="20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ompuesto">
  <a:themeElements>
    <a:clrScheme name="Compuesto">
      <a:dk1>
        <a:sysClr val="windowText" lastClr="000000"/>
      </a:dk1>
      <a:lt1>
        <a:sysClr val="window" lastClr="FFFFFF"/>
      </a:lt1>
      <a:dk2>
        <a:srgbClr val="5B6973"/>
      </a:dk2>
      <a:lt2>
        <a:srgbClr val="E7ECED"/>
      </a:lt2>
      <a:accent1>
        <a:srgbClr val="98C723"/>
      </a:accent1>
      <a:accent2>
        <a:srgbClr val="59B0B9"/>
      </a:accent2>
      <a:accent3>
        <a:srgbClr val="DEAE00"/>
      </a:accent3>
      <a:accent4>
        <a:srgbClr val="B77BB4"/>
      </a:accent4>
      <a:accent5>
        <a:srgbClr val="E0773C"/>
      </a:accent5>
      <a:accent6>
        <a:srgbClr val="A98D63"/>
      </a:accent6>
      <a:hlink>
        <a:srgbClr val="26CBEC"/>
      </a:hlink>
      <a:folHlink>
        <a:srgbClr val="598C8C"/>
      </a:folHlink>
    </a:clrScheme>
    <a:fontScheme name="Compuesto">
      <a:maj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mpuesto">
      <a:fillStyleLst>
        <a:solidFill>
          <a:schemeClr val="phClr"/>
        </a:solidFill>
        <a:gradFill rotWithShape="1">
          <a:gsLst>
            <a:gs pos="0">
              <a:schemeClr val="phClr">
                <a:tint val="50000"/>
                <a:shade val="95000"/>
                <a:satMod val="300000"/>
              </a:schemeClr>
            </a:gs>
            <a:gs pos="12000">
              <a:schemeClr val="phClr">
                <a:tint val="50000"/>
                <a:shade val="90000"/>
                <a:satMod val="250000"/>
              </a:schemeClr>
            </a:gs>
            <a:gs pos="100000">
              <a:schemeClr val="phClr">
                <a:tint val="85000"/>
                <a:shade val="75000"/>
                <a:satMod val="150000"/>
              </a:schemeClr>
            </a:gs>
          </a:gsLst>
          <a:lin ang="16200000" scaled="1"/>
        </a:gradFill>
        <a:gradFill rotWithShape="1">
          <a:gsLst>
            <a:gs pos="0">
              <a:schemeClr val="phClr">
                <a:tint val="75000"/>
                <a:shade val="95000"/>
                <a:satMod val="175000"/>
              </a:schemeClr>
            </a:gs>
            <a:gs pos="12000">
              <a:schemeClr val="phClr">
                <a:tint val="90000"/>
                <a:shade val="90000"/>
                <a:satMod val="150000"/>
              </a:schemeClr>
            </a:gs>
            <a:gs pos="100000">
              <a:schemeClr val="phClr">
                <a:tint val="100000"/>
                <a:shade val="75000"/>
                <a:satMod val="150000"/>
              </a:schemeClr>
            </a:gs>
          </a:gsLst>
          <a:lin ang="16200000" scaled="1"/>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scene3d>
            <a:camera prst="orthographicFront">
              <a:rot lat="0" lon="0" rev="0"/>
            </a:camera>
            <a:lightRig rig="freezing" dir="t">
              <a:rot lat="0" lon="0" rev="6000000"/>
            </a:lightRig>
          </a:scene3d>
          <a:sp3d contourW="12700" prstMaterial="dkEdge">
            <a:bevelT w="44450" h="25400"/>
            <a:contourClr>
              <a:schemeClr val="phClr">
                <a:shade val="30000"/>
              </a:schemeClr>
            </a:contourClr>
          </a:sp3d>
        </a:effectStyle>
      </a:effectStyleLst>
      <a:bgFillStyleLst>
        <a:solidFill>
          <a:schemeClr val="phClr"/>
        </a:solidFill>
        <a:gradFill rotWithShape="1">
          <a:gsLst>
            <a:gs pos="0">
              <a:schemeClr val="phClr">
                <a:tint val="100000"/>
                <a:shade val="80000"/>
                <a:satMod val="110000"/>
                <a:lumMod val="80000"/>
              </a:schemeClr>
            </a:gs>
            <a:gs pos="79000">
              <a:schemeClr val="phClr">
                <a:tint val="100000"/>
                <a:shade val="90000"/>
                <a:satMod val="105000"/>
                <a:lumMod val="100000"/>
              </a:schemeClr>
            </a:gs>
            <a:gs pos="100000">
              <a:schemeClr val="phClr">
                <a:tint val="95000"/>
                <a:shade val="100000"/>
                <a:satMod val="110000"/>
                <a:lumMod val="115000"/>
              </a:schemeClr>
            </a:gs>
          </a:gsLst>
          <a:lin ang="5400000" scaled="0"/>
        </a:gradFill>
        <a:gradFill rotWithShape="1">
          <a:gsLst>
            <a:gs pos="0">
              <a:schemeClr val="phClr">
                <a:tint val="90000"/>
                <a:shade val="100000"/>
                <a:satMod val="100000"/>
                <a:lumMod val="110000"/>
              </a:schemeClr>
            </a:gs>
            <a:gs pos="83000">
              <a:schemeClr val="phClr">
                <a:shade val="75000"/>
                <a:satMod val="200000"/>
              </a:schemeClr>
            </a:gs>
            <a:gs pos="100000">
              <a:schemeClr val="phClr">
                <a:shade val="90000"/>
                <a:satMod val="200000"/>
              </a:schemeClr>
            </a:gs>
          </a:gsLst>
          <a:path path="circle">
            <a:fillToRect l="75000" t="100000" b="3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Composite</Template>
  <TotalTime>807</TotalTime>
  <Words>1638</Words>
  <Application>Microsoft Office PowerPoint</Application>
  <PresentationFormat>Presentación en pantalla (4:3)</PresentationFormat>
  <Paragraphs>78</Paragraphs>
  <Slides>15</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15</vt:i4>
      </vt:variant>
    </vt:vector>
  </HeadingPairs>
  <TitlesOfParts>
    <vt:vector size="23" baseType="lpstr">
      <vt:lpstr>Abadi</vt:lpstr>
      <vt:lpstr>Arial</vt:lpstr>
      <vt:lpstr>Bodoni MT Condensed</vt:lpstr>
      <vt:lpstr>Calibri</vt:lpstr>
      <vt:lpstr>Candara</vt:lpstr>
      <vt:lpstr>Franklin Gothic Book</vt:lpstr>
      <vt:lpstr>Wingdings</vt:lpstr>
      <vt:lpstr>Compuesto</vt:lpstr>
      <vt:lpstr>¿Qué Provecho Tengo De Ser Cristiano?</vt:lpstr>
      <vt:lpstr>¿Qué Provecho Tengo De Ser Cristiano?</vt:lpstr>
      <vt:lpstr>Malaquías 3:14 -18</vt:lpstr>
      <vt:lpstr>“Los Israelitas Se Habían Quejado Contra Dios”</vt:lpstr>
      <vt:lpstr>“Habéis dicho: Por demás es servir a Dios. ¿Qué aprovecha que guardemos su ley, y que andemos afligidos en presencia de Jehová de los ejércitos?”</vt:lpstr>
      <vt:lpstr>¿Cuáles Son Los Beneficios Del Cristiano? </vt:lpstr>
      <vt:lpstr>¿Cuáles Son Los Beneficios Del Cristiano? </vt:lpstr>
      <vt:lpstr>¿Cuáles Son Los Beneficios Del Cristiano? </vt:lpstr>
      <vt:lpstr>¿Cuáles Son Los Beneficios Del Cristiano? </vt:lpstr>
      <vt:lpstr>¿Cuáles Son Los Beneficios Del Cristiano? </vt:lpstr>
      <vt:lpstr>Reflexiones del Apóstol Pablo. </vt:lpstr>
      <vt:lpstr>¿Habrá Diferencia Entre El Bueno Y El Malo?</vt:lpstr>
      <vt:lpstr>Presentación de PowerPoint</vt:lpstr>
      <vt:lpstr>Presentación de PowerPoint</vt:lpstr>
      <vt:lpstr>Conclusión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¿Qué Provecho Tengo De Ser Cristiano?</dc:title>
  <dc:creator>Emilio</dc:creator>
  <cp:lastModifiedBy>Emilio Acevedo Salinas</cp:lastModifiedBy>
  <cp:revision>29</cp:revision>
  <dcterms:created xsi:type="dcterms:W3CDTF">2010-11-27T23:52:59Z</dcterms:created>
  <dcterms:modified xsi:type="dcterms:W3CDTF">2022-03-11T16:46:51Z</dcterms:modified>
</cp:coreProperties>
</file>