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81" r:id="rId1"/>
  </p:sldMasterIdLst>
  <p:sldIdLst>
    <p:sldId id="256" r:id="rId2"/>
    <p:sldId id="257" r:id="rId3"/>
    <p:sldId id="258" r:id="rId4"/>
    <p:sldId id="279" r:id="rId5"/>
    <p:sldId id="259" r:id="rId6"/>
    <p:sldId id="260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0" r:id="rId2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1256" y="-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165647"/>
            <a:ext cx="6779110" cy="923330"/>
            <a:chOff x="1172584" y="1381459"/>
            <a:chExt cx="6779110" cy="123110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040803"/>
            <a:ext cx="6777318" cy="1298987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5897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19549"/>
            <a:ext cx="1678193" cy="41750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637391"/>
            <a:ext cx="5507917" cy="37678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594069" y="2045201"/>
            <a:ext cx="4110116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00879" y="1381459"/>
              <a:ext cx="116955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165684"/>
            <a:ext cx="6779110" cy="923330"/>
            <a:chOff x="1172584" y="1381459"/>
            <a:chExt cx="6779110" cy="123110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903643"/>
            <a:ext cx="7754713" cy="1433037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2825488"/>
            <a:ext cx="7734747" cy="1125140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680210"/>
            <a:ext cx="3803904" cy="29077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80210"/>
            <a:ext cx="3442446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210696"/>
            <a:ext cx="3803904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680210"/>
            <a:ext cx="3447288" cy="49377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208276"/>
            <a:ext cx="3799728" cy="23797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044163"/>
            <a:ext cx="6779110" cy="923330"/>
            <a:chOff x="1172584" y="1381459"/>
            <a:chExt cx="6779110" cy="123110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2311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258647"/>
            <a:ext cx="3422483" cy="141519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19549"/>
            <a:ext cx="4116667" cy="4175074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2702859"/>
            <a:ext cx="3411725" cy="188796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4B2D2-E98B-C649-9EAE-73C1152452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501614"/>
            <a:ext cx="7767021" cy="483547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00224"/>
            <a:ext cx="4772156" cy="2698512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3993229"/>
            <a:ext cx="7756264" cy="60364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79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686261"/>
            <a:ext cx="7745505" cy="2908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701069-16CB-F049-857E-8700D118FD01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21082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46210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C2ADC2F-6FA1-0C4A-B9F3-0C411000F6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2" r:id="rId1"/>
    <p:sldLayoutId id="2147484583" r:id="rId2"/>
    <p:sldLayoutId id="2147484584" r:id="rId3"/>
    <p:sldLayoutId id="2147484585" r:id="rId4"/>
    <p:sldLayoutId id="2147484586" r:id="rId5"/>
    <p:sldLayoutId id="2147484587" r:id="rId6"/>
    <p:sldLayoutId id="2147484588" r:id="rId7"/>
    <p:sldLayoutId id="2147484589" r:id="rId8"/>
    <p:sldLayoutId id="2147484590" r:id="rId9"/>
    <p:sldLayoutId id="2147484591" r:id="rId10"/>
    <p:sldLayoutId id="21474845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170" y="391309"/>
            <a:ext cx="8504728" cy="1298987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Que se requiere para empezar una nueva congregación?</a:t>
            </a:r>
            <a:endParaRPr lang="es-ES_tradnl" dirty="0"/>
          </a:p>
        </p:txBody>
      </p:sp>
      <p:pic>
        <p:nvPicPr>
          <p:cNvPr id="4" name="Picture 3" descr="galena-bldg_med_h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780170"/>
            <a:ext cx="9160304" cy="336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63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iglesia </a:t>
            </a:r>
            <a:r>
              <a:rPr lang="es-ES_tradnl" dirty="0" smtClean="0"/>
              <a:t>impulsa </a:t>
            </a:r>
            <a:r>
              <a:rPr lang="es-ES_tradnl" dirty="0" smtClean="0"/>
              <a:t>el establecimiento de otra.</a:t>
            </a:r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Hechos 11</a:t>
            </a:r>
            <a:r>
              <a:rPr lang="es-ES_tradnl" dirty="0"/>
              <a:t>:22 Llegó la noticia de estas cosas a oídos de la iglesia que estaba en Jerusalén; </a:t>
            </a:r>
            <a:r>
              <a:rPr lang="es-ES_tradnl" u="sng" dirty="0"/>
              <a:t>y enviaron a </a:t>
            </a:r>
            <a:r>
              <a:rPr lang="es-ES_tradnl" dirty="0"/>
              <a:t>Bernabé que fuese hasta Antioquía.</a:t>
            </a:r>
            <a:r>
              <a:rPr lang="es-ES_tradnl" sz="2000" dirty="0"/>
              <a:t> 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299270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En este ejemplo, vemos que una iglesia capaz, con ancianos, envía a Bernabé a Antioquia y se origina otra iglesia muy fuerte.   </a:t>
            </a:r>
            <a:endParaRPr lang="es-ES_tradnl" dirty="0"/>
          </a:p>
          <a:p>
            <a:r>
              <a:rPr lang="es-ES_tradnl" dirty="0" smtClean="0"/>
              <a:t>Hechos 11:22 </a:t>
            </a:r>
            <a:r>
              <a:rPr lang="es-ES_tradnl" dirty="0"/>
              <a:t>Llegó la noticia de estas cosas a oídos de la iglesia que estaba en Jerusalén; </a:t>
            </a:r>
            <a:r>
              <a:rPr lang="es-ES_tradnl" u="sng" dirty="0"/>
              <a:t>y enviaron a </a:t>
            </a:r>
            <a:r>
              <a:rPr lang="es-ES_tradnl" dirty="0"/>
              <a:t>Bernabé que fuese hasta Antioquía.</a:t>
            </a:r>
            <a:r>
              <a:rPr lang="es-ES_tradnl" sz="2000" dirty="0"/>
              <a:t> 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25470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iglesia en Jerusalén tenia ancianos. 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Hechos 11</a:t>
            </a:r>
            <a:r>
              <a:rPr lang="es-ES_tradnl" dirty="0"/>
              <a:t>:30 lo cual en efecto hicieron, enviándolo a los ancianos por mano de Bernabé y de Saulo</a:t>
            </a:r>
            <a:r>
              <a:rPr lang="es-ES_tradnl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429011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iglesia en Antioquia tenia maestros y profetas, ellos estaban ministrando. </a:t>
            </a:r>
            <a:endParaRPr lang="es-ES_tradnl" dirty="0"/>
          </a:p>
          <a:p>
            <a:r>
              <a:rPr lang="es-ES_tradnl" dirty="0"/>
              <a:t>13:1 Había entonces en la iglesia que estaba en Antioquía, profetas y maestros: Bernabé, Simón el que se llamaba </a:t>
            </a:r>
            <a:r>
              <a:rPr lang="es-ES_tradnl" dirty="0" err="1"/>
              <a:t>Niger</a:t>
            </a:r>
            <a:r>
              <a:rPr lang="es-ES_tradnl" dirty="0"/>
              <a:t>, Lucio de </a:t>
            </a:r>
            <a:r>
              <a:rPr lang="es-ES_tradnl" dirty="0" err="1"/>
              <a:t>Cirene</a:t>
            </a:r>
            <a:r>
              <a:rPr lang="es-ES_tradnl" dirty="0"/>
              <a:t>, </a:t>
            </a:r>
            <a:r>
              <a:rPr lang="es-ES_tradnl" dirty="0" err="1"/>
              <a:t>Manaén</a:t>
            </a:r>
            <a:r>
              <a:rPr lang="es-ES_tradnl" dirty="0"/>
              <a:t> el que se había criado junto con Herodes el tetrarca, y Saulo.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66935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iglesia en Antioquia tenia maestros y profetas, ellos estaban ministrando. </a:t>
            </a:r>
            <a:endParaRPr lang="es-ES_tradnl" dirty="0"/>
          </a:p>
          <a:p>
            <a:r>
              <a:rPr lang="es-ES_tradnl" dirty="0" smtClean="0"/>
              <a:t>13</a:t>
            </a:r>
            <a:r>
              <a:rPr lang="es-ES_tradnl" dirty="0"/>
              <a:t>:2 Ministrando éstos al Señor, y ayunando, dijo el Espíritu Santo: Apartadme a Bernabé y a Saulo para la obra a que los he llamado.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5123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Porque el efecto domino? 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28093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Hay dos cosas importantes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14228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Hay dos cosas importantes que la iglesia local puede hacer al impulsar </a:t>
            </a:r>
            <a:r>
              <a:rPr lang="es-ES_tradnl" dirty="0" smtClean="0"/>
              <a:t>el establecimiento de otra </a:t>
            </a:r>
            <a:r>
              <a:rPr lang="es-ES_tradnl" dirty="0" smtClean="0"/>
              <a:t>congregación. </a:t>
            </a:r>
          </a:p>
          <a:p>
            <a:endParaRPr lang="es-ES_tradnl" dirty="0"/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Capacitación </a:t>
            </a:r>
            <a:r>
              <a:rPr lang="es-ES_tradnl" dirty="0" smtClean="0"/>
              <a:t>para </a:t>
            </a:r>
            <a:r>
              <a:rPr lang="es-ES_tradnl" dirty="0" smtClean="0"/>
              <a:t>nuevos evangelistas.</a:t>
            </a:r>
            <a:r>
              <a:rPr lang="es-ES_tradnl" dirty="0"/>
              <a:t> </a:t>
            </a:r>
            <a:endParaRPr lang="es-ES_tradnl" dirty="0" smtClean="0"/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Salario </a:t>
            </a:r>
            <a:r>
              <a:rPr lang="es-ES_tradnl" dirty="0" smtClean="0"/>
              <a:t>para predicar de tiempo completo.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Hay dos cosas importantes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253275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La capacitación de otros evangelistas es proporcionada por el evangelista de la iglesia local.</a:t>
            </a:r>
          </a:p>
          <a:p>
            <a:endParaRPr lang="es-ES_tradnl" dirty="0" smtClean="0"/>
          </a:p>
          <a:p>
            <a:r>
              <a:rPr lang="es-ES_tradnl" dirty="0" smtClean="0"/>
              <a:t>2ª. Timoteo 2</a:t>
            </a:r>
            <a:r>
              <a:rPr lang="es-ES_tradnl" dirty="0"/>
              <a:t>:2 Lo que has oído de mí ante muchos testigos, esto encarga a hombres fieles que sean idóneos para enseñar también a otros.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Hay dos cosas importantes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405107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iglesia local fuerte, puede enviar y proporcionar salario a nuevos evangelistas.  </a:t>
            </a:r>
          </a:p>
          <a:p>
            <a:endParaRPr lang="es-ES_tradnl" dirty="0" smtClean="0"/>
          </a:p>
          <a:p>
            <a:r>
              <a:rPr lang="es-ES_tradnl" dirty="0" smtClean="0"/>
              <a:t>1ª. Corintios 9</a:t>
            </a:r>
            <a:r>
              <a:rPr lang="es-ES_tradnl" dirty="0"/>
              <a:t>:14 Así también ordenó el Señor a los que anuncian el evangelio, que vivan del evangelio</a:t>
            </a:r>
            <a:r>
              <a:rPr lang="es-ES_tradnl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Hay dos cosas importantes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351546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La primera iglesia en Jerusalén, fue por voluntad de Dios, de acuerdo a su plan.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Desde antes de la fundación del mundo. Ef. 1:3-10.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Anunciado a través del ángel ablando con Abraham. Gen 22:15-18. 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Profetizado por Daniel, 2:44; Mateo 16:18; Hechos 1:4.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Que dice la biblia?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31219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No es lo mismo iniciar una nueva iglesia sin salario, que con salario completo. </a:t>
            </a:r>
          </a:p>
          <a:p>
            <a:endParaRPr lang="es-ES_tradnl" dirty="0" smtClean="0"/>
          </a:p>
          <a:p>
            <a:r>
              <a:rPr lang="es-ES_tradnl" dirty="0" smtClean="0"/>
              <a:t>Hechos 18</a:t>
            </a:r>
            <a:r>
              <a:rPr lang="es-ES_tradnl" dirty="0"/>
              <a:t>:5 Y cuando </a:t>
            </a:r>
            <a:r>
              <a:rPr lang="es-ES_tradnl" dirty="0" err="1"/>
              <a:t>Silas</a:t>
            </a:r>
            <a:r>
              <a:rPr lang="es-ES_tradnl" dirty="0"/>
              <a:t> y Timoteo vinieron de Macedonia, Pablo estaba </a:t>
            </a:r>
            <a:r>
              <a:rPr lang="es-ES_tradnl" u="sng" dirty="0"/>
              <a:t>entregado por entero a la predicación</a:t>
            </a:r>
            <a:r>
              <a:rPr lang="es-ES_tradnl" dirty="0"/>
              <a:t> de la palabra, testificando a los judíos que Jesús era el Cristo.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Hay dos cosas importantes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82760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Que iglesias deficientes, establezcan iglesias deficientes.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Que alguien quiera iniciar una nueva congregación motivado NO por el modelo del N.T. Sino por razones </a:t>
            </a:r>
            <a:r>
              <a:rPr lang="es-ES_tradnl" dirty="0" smtClean="0"/>
              <a:t>personales.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Que la iglesia en Jerusalén haya influido en el establecimiento de una iglesia como lo fue Antioquia.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Así que, no es extraño…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23053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Tener un motivo </a:t>
            </a:r>
            <a:r>
              <a:rPr lang="es-ES_tradnl" dirty="0" smtClean="0"/>
              <a:t>correcto para predicar. </a:t>
            </a:r>
            <a:endParaRPr lang="es-ES_tradnl" dirty="0" smtClean="0"/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Pertenecer a </a:t>
            </a:r>
            <a:r>
              <a:rPr lang="es-ES_tradnl" dirty="0" smtClean="0"/>
              <a:t>una </a:t>
            </a:r>
            <a:r>
              <a:rPr lang="es-ES_tradnl" dirty="0" smtClean="0"/>
              <a:t>iglesia fuerte, </a:t>
            </a:r>
            <a:r>
              <a:rPr lang="es-ES_tradnl" dirty="0" smtClean="0"/>
              <a:t>que nos envié </a:t>
            </a:r>
            <a:r>
              <a:rPr lang="es-ES_tradnl" dirty="0" smtClean="0"/>
              <a:t>a llevar el evangelio mas adelante.</a:t>
            </a:r>
          </a:p>
          <a:p>
            <a:pPr marL="457200" indent="-457200">
              <a:buFont typeface="+mj-lt"/>
              <a:buAutoNum type="arabicPeriod"/>
            </a:pPr>
            <a:r>
              <a:rPr lang="es-ES_tradnl" dirty="0" smtClean="0"/>
              <a:t>Pertenecer a</a:t>
            </a:r>
            <a:r>
              <a:rPr lang="es-ES_tradnl" dirty="0" smtClean="0"/>
              <a:t> </a:t>
            </a:r>
            <a:r>
              <a:rPr lang="es-ES_tradnl" dirty="0" smtClean="0"/>
              <a:t>una iglesia que nos de la </a:t>
            </a:r>
            <a:r>
              <a:rPr lang="es-ES_tradnl" i="1" u="sng" dirty="0" smtClean="0"/>
              <a:t>capacitación </a:t>
            </a:r>
            <a:r>
              <a:rPr lang="es-ES_tradnl" dirty="0" smtClean="0"/>
              <a:t>y </a:t>
            </a:r>
            <a:r>
              <a:rPr lang="es-ES_tradnl" i="1" u="sng" dirty="0" smtClean="0"/>
              <a:t>soporte económico</a:t>
            </a:r>
            <a:r>
              <a:rPr lang="es-ES_tradnl" dirty="0" smtClean="0"/>
              <a:t> para poder entregarnos por completo a la predicación.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181419"/>
            <a:ext cx="8028463" cy="1036886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Que se requiere para establecer una nueva congregación?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399077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49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/>
              <a:t> </a:t>
            </a:r>
            <a:r>
              <a:rPr lang="es-ES_tradnl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5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Dios quería que la palabra saliera de Jerusalén hasta lo ultimo de la tierra.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“Y me seréis testigos en Jerusalén…” Hechos 1:8.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“Porque de Sion saldrá, y de Jerusalén la palabra de Jehová.” Isaías 2:3. 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“Id por todo el mundo y predicad” Marcos 16:15.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La iglesia en Jerusalén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370830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Dios proveyó el ser esparcidos para cumplir con su plan de evangelizar a todo el mundo.  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La iglesia en Jerusalén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88991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8491" y="427617"/>
            <a:ext cx="7756263" cy="9330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sz="3000" dirty="0" smtClean="0"/>
              <a:t>Una comparación entre los posdiluvianos y la iglesia en Jerusalén. </a:t>
            </a:r>
            <a:endParaRPr lang="es-ES_tradnl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smtClean="0"/>
              <a:t>“Multiplicaos, llenad la tierra” Gen. 1:28.</a:t>
            </a:r>
          </a:p>
          <a:p>
            <a:r>
              <a:rPr lang="es-ES_tradnl" dirty="0" smtClean="0"/>
              <a:t>“El pueblo es uno”</a:t>
            </a:r>
            <a:r>
              <a:rPr lang="es-ES_tradnl" dirty="0"/>
              <a:t> Gen. 11:1-</a:t>
            </a:r>
            <a:r>
              <a:rPr lang="es-ES_tradnl" dirty="0" smtClean="0"/>
              <a:t>8.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Asi</a:t>
            </a:r>
            <a:r>
              <a:rPr lang="es-ES_tradnl" dirty="0" smtClean="0"/>
              <a:t> los esparció Jehová desde ahí” Gen. 11:8. </a:t>
            </a:r>
            <a:endParaRPr lang="es-ES_tradn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_tradnl" dirty="0" smtClean="0"/>
              <a:t>“Id y predicad a todo el mundo” Marcos 16:15.</a:t>
            </a:r>
            <a:endParaRPr lang="es-ES_tradnl" dirty="0"/>
          </a:p>
          <a:p>
            <a:r>
              <a:rPr lang="es-ES_tradnl" dirty="0" smtClean="0"/>
              <a:t>“Un corazón y un alma” </a:t>
            </a:r>
            <a:r>
              <a:rPr lang="es-ES_tradnl" dirty="0" err="1" smtClean="0"/>
              <a:t>Hech</a:t>
            </a:r>
            <a:r>
              <a:rPr lang="es-ES_tradnl" dirty="0" smtClean="0"/>
              <a:t>. 4:32.</a:t>
            </a:r>
          </a:p>
          <a:p>
            <a:r>
              <a:rPr lang="es-ES_tradnl" dirty="0" smtClean="0"/>
              <a:t>“Y todos fueron esparcidos por Judea y Samaria” </a:t>
            </a:r>
            <a:r>
              <a:rPr lang="es-ES_tradnl" dirty="0" err="1" smtClean="0"/>
              <a:t>Hech</a:t>
            </a:r>
            <a:r>
              <a:rPr lang="es-ES_tradnl" dirty="0" smtClean="0"/>
              <a:t>. 8:1.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0820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Esto explica porque se llegaron a establecer otras iglesias locales. </a:t>
            </a:r>
          </a:p>
          <a:p>
            <a:endParaRPr lang="es-ES_tradnl" dirty="0"/>
          </a:p>
          <a:p>
            <a:r>
              <a:rPr lang="es-ES_tradnl" dirty="0" smtClean="0"/>
              <a:t>Hechos 9</a:t>
            </a:r>
            <a:r>
              <a:rPr lang="es-ES_tradnl" dirty="0"/>
              <a:t>:31 Entonces las iglesias tenían paz por toda Judea, Galilea y Samaria; y eran edificadas, andando en el temor del Señor, y se acrecentaban fortalecidas por el Espíritu Santo.</a:t>
            </a:r>
            <a:endParaRPr lang="en-US" dirty="0"/>
          </a:p>
          <a:p>
            <a:endParaRPr lang="es-ES_trad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La iglesia en Jerusalén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401024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Esto explica porque se llegaron a establecer otras iglesias locales. </a:t>
            </a:r>
          </a:p>
          <a:p>
            <a:r>
              <a:rPr lang="es-ES_tradnl" dirty="0"/>
              <a:t> </a:t>
            </a:r>
            <a:r>
              <a:rPr lang="es-ES_tradnl" dirty="0" smtClean="0"/>
              <a:t>Los problemas que les llevo a predicar en otras    partes no fueron problemas entre ellos mismos.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La persecución </a:t>
            </a:r>
            <a:r>
              <a:rPr lang="es-ES_tradnl" dirty="0" smtClean="0"/>
              <a:t>ayudo</a:t>
            </a:r>
            <a:r>
              <a:rPr lang="es-ES_tradnl" dirty="0" smtClean="0"/>
              <a:t> </a:t>
            </a:r>
            <a:r>
              <a:rPr lang="es-ES_tradnl" dirty="0" smtClean="0"/>
              <a:t>a cumplir la voluntad de Dios de predicar en todo el mundo. </a:t>
            </a:r>
          </a:p>
          <a:p>
            <a:pPr marL="457200" indent="-457200">
              <a:buFont typeface="+mj-lt"/>
              <a:buAutoNum type="alphaLcPeriod"/>
            </a:pPr>
            <a:r>
              <a:rPr lang="es-ES_tradnl" dirty="0" smtClean="0"/>
              <a:t>Dios llevo acabo su plan de evangelizar el mundo</a:t>
            </a:r>
            <a:r>
              <a:rPr lang="es-ES_tradnl" dirty="0" smtClean="0"/>
              <a:t>.  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/>
          </a:bodyPr>
          <a:lstStyle/>
          <a:p>
            <a:r>
              <a:rPr lang="es-ES_tradnl" sz="4400" dirty="0" smtClean="0"/>
              <a:t>La iglesia en Jerusalén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9409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efecto domino, dirigido por el Espíritu Santo. </a:t>
            </a:r>
            <a:endParaRPr lang="es-ES_trad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Autofit/>
          </a:bodyPr>
          <a:lstStyle/>
          <a:p>
            <a:r>
              <a:rPr lang="es-ES_tradnl" sz="4000" dirty="0" smtClean="0"/>
              <a:t>Un modelo en el nuevo testamento</a:t>
            </a:r>
            <a:endParaRPr lang="es-ES_tradnl" sz="4000" dirty="0"/>
          </a:p>
        </p:txBody>
      </p:sp>
      <p:pic>
        <p:nvPicPr>
          <p:cNvPr id="4" name="Picture 3" descr="1194983757588774536church_building_01_01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22" y="3106793"/>
            <a:ext cx="2257031" cy="1331212"/>
          </a:xfrm>
          <a:prstGeom prst="rect">
            <a:avLst/>
          </a:prstGeom>
        </p:spPr>
      </p:pic>
      <p:pic>
        <p:nvPicPr>
          <p:cNvPr id="5" name="Picture 4" descr="1194983757588774536church_building_01_01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52" y="3263410"/>
            <a:ext cx="2257031" cy="1331212"/>
          </a:xfrm>
          <a:prstGeom prst="rect">
            <a:avLst/>
          </a:prstGeom>
        </p:spPr>
      </p:pic>
      <p:pic>
        <p:nvPicPr>
          <p:cNvPr id="6" name="Picture 5" descr="1194983757588774536church_building_01_01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258" y="3263410"/>
            <a:ext cx="2257031" cy="13312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667" y="4634265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Iglesia</a:t>
            </a:r>
            <a:r>
              <a:rPr lang="en-US" dirty="0" smtClean="0"/>
              <a:t> en Jerusalem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6297" y="4634265"/>
            <a:ext cx="2234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Iglesia</a:t>
            </a:r>
            <a:r>
              <a:rPr lang="en-US" dirty="0" smtClean="0"/>
              <a:t> en Antioquia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83099" y="4634265"/>
            <a:ext cx="2500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Iglesia</a:t>
            </a:r>
            <a:r>
              <a:rPr lang="en-US" dirty="0" smtClean="0"/>
              <a:t> en A. de </a:t>
            </a:r>
            <a:r>
              <a:rPr lang="es-ES_tradnl" dirty="0" err="1" smtClean="0"/>
              <a:t>Pisidia</a:t>
            </a:r>
            <a:endParaRPr lang="es-ES_tradnl" dirty="0"/>
          </a:p>
        </p:txBody>
      </p:sp>
      <p:sp>
        <p:nvSpPr>
          <p:cNvPr id="10" name="TextBox 9"/>
          <p:cNvSpPr txBox="1"/>
          <p:nvPr/>
        </p:nvSpPr>
        <p:spPr>
          <a:xfrm>
            <a:off x="764067" y="2737461"/>
            <a:ext cx="181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Hechos</a:t>
            </a:r>
            <a:r>
              <a:rPr lang="en-US" dirty="0" smtClean="0"/>
              <a:t> 11:19-22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98599" y="2807243"/>
            <a:ext cx="160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Hechos</a:t>
            </a:r>
            <a:r>
              <a:rPr lang="en-US" dirty="0" smtClean="0"/>
              <a:t> 13:1-3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49524" y="2807243"/>
            <a:ext cx="1775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Hechos</a:t>
            </a:r>
            <a:r>
              <a:rPr lang="en-US" dirty="0" smtClean="0"/>
              <a:t> 13:</a:t>
            </a:r>
            <a:r>
              <a:rPr lang="en-US" dirty="0"/>
              <a:t>4</a:t>
            </a:r>
            <a:r>
              <a:rPr lang="en-US" dirty="0" smtClean="0"/>
              <a:t>-49.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2859508" y="3588274"/>
            <a:ext cx="715121" cy="29116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667978" y="3588274"/>
            <a:ext cx="715121" cy="291160"/>
          </a:xfrm>
          <a:prstGeom prst="rightArrow">
            <a:avLst/>
          </a:prstGeom>
          <a:solidFill>
            <a:srgbClr val="DBA45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0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Una iglesia </a:t>
            </a:r>
            <a:r>
              <a:rPr lang="es-ES_tradnl" dirty="0" smtClean="0"/>
              <a:t>impulsa </a:t>
            </a:r>
            <a:r>
              <a:rPr lang="es-ES_tradnl" dirty="0" smtClean="0"/>
              <a:t>el establecimiento de otra.</a:t>
            </a: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r>
              <a:rPr lang="es-ES_tradnl" dirty="0" smtClean="0"/>
              <a:t>Romanos 10</a:t>
            </a:r>
            <a:r>
              <a:rPr lang="es-ES_tradnl" dirty="0"/>
              <a:t>:15 ¿Y cómo predicarán </a:t>
            </a:r>
            <a:r>
              <a:rPr lang="es-ES_tradnl" u="sng" dirty="0"/>
              <a:t>si no fueren enviados</a:t>
            </a:r>
            <a:r>
              <a:rPr lang="es-ES_tradnl" dirty="0"/>
              <a:t>? Como está escrito: ¡Cuán hermosos son los pies de los que anuncian la paz, de los que anuncian buenas nuevas</a:t>
            </a:r>
            <a:r>
              <a:rPr lang="es-ES_tradnl" dirty="0" smtClean="0"/>
              <a:t>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322" y="427617"/>
            <a:ext cx="8028463" cy="790688"/>
          </a:xfrm>
        </p:spPr>
        <p:txBody>
          <a:bodyPr>
            <a:normAutofit fontScale="90000"/>
          </a:bodyPr>
          <a:lstStyle/>
          <a:p>
            <a:r>
              <a:rPr lang="es-ES_tradnl" sz="4400" dirty="0" smtClean="0"/>
              <a:t>Un modelo en el nuevo testamento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245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463</TotalTime>
  <Words>1014</Words>
  <Application>Microsoft Macintosh PowerPoint</Application>
  <PresentationFormat>On-screen Show (16:9)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Hardcover</vt:lpstr>
      <vt:lpstr>Que se requiere para empezar una nueva congregación?</vt:lpstr>
      <vt:lpstr>Que dice la biblia?</vt:lpstr>
      <vt:lpstr>La iglesia en Jerusalén</vt:lpstr>
      <vt:lpstr>La iglesia en Jerusalén</vt:lpstr>
      <vt:lpstr>Una comparación entre los posdiluvianos y la iglesia en Jerusalén. </vt:lpstr>
      <vt:lpstr>La iglesia en Jerusalén</vt:lpstr>
      <vt:lpstr>La iglesia en Jerusalén</vt:lpstr>
      <vt:lpstr>Un modelo en el nuevo testamento</vt:lpstr>
      <vt:lpstr>Un modelo en el nuevo testamento</vt:lpstr>
      <vt:lpstr>Un modelo en el nuevo testamento</vt:lpstr>
      <vt:lpstr>Un modelo en el nuevo testamento</vt:lpstr>
      <vt:lpstr>Un modelo en el nuevo testamento</vt:lpstr>
      <vt:lpstr>Un modelo en el nuevo testamento</vt:lpstr>
      <vt:lpstr>Un modelo en el nuevo testamento</vt:lpstr>
      <vt:lpstr>Porque el efecto domino? </vt:lpstr>
      <vt:lpstr>Hay dos cosas importantes</vt:lpstr>
      <vt:lpstr>Hay dos cosas importantes</vt:lpstr>
      <vt:lpstr>Hay dos cosas importantes</vt:lpstr>
      <vt:lpstr>Hay dos cosas importantes</vt:lpstr>
      <vt:lpstr>Hay dos cosas importantes</vt:lpstr>
      <vt:lpstr>Así que, no es extraño…</vt:lpstr>
      <vt:lpstr>Que se requiere para establecer una nueva congregación?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barrera</dc:creator>
  <cp:lastModifiedBy>alberto barrera</cp:lastModifiedBy>
  <cp:revision>29</cp:revision>
  <dcterms:created xsi:type="dcterms:W3CDTF">2021-06-19T05:07:53Z</dcterms:created>
  <dcterms:modified xsi:type="dcterms:W3CDTF">2021-09-14T01:06:27Z</dcterms:modified>
</cp:coreProperties>
</file>