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17"/>
  </p:notesMasterIdLst>
  <p:handoutMasterIdLst>
    <p:handoutMasterId r:id="rId18"/>
  </p:handoutMasterIdLst>
  <p:sldIdLst>
    <p:sldId id="293" r:id="rId7"/>
    <p:sldId id="271" r:id="rId8"/>
    <p:sldId id="275" r:id="rId9"/>
    <p:sldId id="277" r:id="rId10"/>
    <p:sldId id="279" r:id="rId11"/>
    <p:sldId id="281" r:id="rId12"/>
    <p:sldId id="283" r:id="rId13"/>
    <p:sldId id="285" r:id="rId14"/>
    <p:sldId id="287" r:id="rId15"/>
    <p:sldId id="28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3" autoAdjust="0"/>
    <p:restoredTop sz="94660"/>
  </p:normalViewPr>
  <p:slideViewPr>
    <p:cSldViewPr>
      <p:cViewPr varScale="1">
        <p:scale>
          <a:sx n="60" d="100"/>
          <a:sy n="60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F9B2233-32D1-EB03-29FE-B6270E54AB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C671B80-14CA-7E99-8022-E7A941ED10D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E36C3A61-1635-FDDA-E0D5-626C7ED8022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21700ACC-3C93-94BD-2F89-CC21911865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E4EEEB-EE40-4C4D-A787-477E5EBDC41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E255AD9-286F-5972-BA99-DB72887052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28EDCBA-34AD-1D31-E73D-EE8FA597097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5C15EE8F-C1EE-0F95-2618-0AB4AF456F9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AE1669D4-744D-CF54-558B-5C4C9327401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AB3C4370-D2F9-65DE-33F4-9017A8259A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924AE4A6-6FDD-BDF3-368D-BAE56ABBC4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7D7710-1DEF-46E6-9166-1FFC7BBDD28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0D68EE-42DE-4186-1667-3441A4E797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569BD0-829C-613F-18C2-47C807A8B5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E1B041-99D4-F7D6-B898-86F0D4861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560E0-1724-4487-B869-A08A06363C2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01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E955F7-EAF6-6214-7765-EE9BC77D55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2FC448-33BF-C437-DC4A-07C0413BDE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AEC943-EE39-6547-4978-166EC5065F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965D0-0F93-472E-9D9D-28D4E39C883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30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145AF0-5A54-1F53-68A8-91BE4AD490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BB3DC3-D2FF-6401-9EF9-DE055848D3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84FEE1-875D-7B00-CE49-0D66B046C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2E1B7-2B70-44CA-A2D4-B01F192CE56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153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8C90C-40BF-0F3A-6C4B-2A30CDCC4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06ACE3-86EE-4848-A520-9548F232708E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3E0D6-2CF1-A66E-A8C0-12F5B025C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DB4C0-9D75-0F80-990D-7A49E7858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001371D-AE8A-4545-9AFE-B56CA6F8C11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527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536F0-B8B2-ABEE-4ED7-F2171A5F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D4D9BFA-DF4B-4F41-80AF-1AAE09BC6768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28F55-9AF4-A302-627B-AEABFED3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85D17-B9EE-0F01-8E7F-93E5440B1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EAB0ACD-32CB-4925-98A3-005A66E579E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776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C3FA9-4031-0E34-9859-0510DB5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90D356-1554-4DA8-8761-6E6D896E5C8C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9FCFE-5B38-83EB-FB89-2BAEC34D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E34D5-29D6-49D1-5C83-007DC9F8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4E3D242-882A-4AC1-B623-5A6297ED938A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588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4E7E2-A091-15BC-C6AF-FDC518B5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BA0384F-1F13-46E0-960A-4240248897A8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E828F-3E51-F6C5-4366-4546AB8F5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2F830-AC72-C7CF-94C7-16BBD8FC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9743B2-F541-4510-95A6-59C0862DD9E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690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919C48-3F84-A1EB-1A2F-4BC23CFA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13C2951-A944-4A1E-8E9E-BFD15CB78C25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644772-976D-9CC6-A79C-18C9E7742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B4D39E-7D04-CF88-C1DE-8B0B0178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208AE73-BB70-478F-82BF-BDA727A44DD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306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7770B9-1262-2C2D-8832-5822BD187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6CFEBF-2AAB-4D23-963C-E073C1529AAE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4130D-E449-B586-F3C3-D3FAC1C4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957D5-13DA-9E6A-D412-27FBB64AF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6B6B3F-809C-4015-BB1F-8BE003D67CB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599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4A59B-21BE-A823-BCC5-664C81F5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30B092-ABC8-4BD3-BBE7-730F12F6E8EA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BF52EF-FACD-4D18-E205-AF7AED4B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8CE9A-6609-6A31-E556-BC4D9A79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41AD7C7-E6A7-4423-83B8-0A34F383F034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210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BB650-B969-AC5D-233C-BD3AC538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5B4454A-4433-4CE2-AE10-71B533029010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4F1D4-53FB-E190-B31D-51271152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17037-4E92-9436-E2FE-9AD6D589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94FD18-C115-4C9A-B3B4-2FA911C61D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71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A73C91-9227-8836-BEDA-70F5E0A7E5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FBAFCF-24E7-080A-7A06-68ACD610FD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60DDF5-ADC3-406C-8110-CBFCC1700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3964E-C9A2-4D2E-835C-7EADEDF6552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701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8B7AF-D079-CCB8-DBC9-1E7791D9C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D1BBB6-2336-4095-AE9D-87810A34BD95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447D4-5826-5595-8E5B-E1CE5A7B5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21897-4DA8-B925-B994-81901F78F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660D06-42A0-42A2-A38E-45876E306BF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115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4AA4F-C7E6-060D-AFC2-804B4A397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500EAE-BEC1-4879-BBE6-8A38CB70D840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AB9FD-A4FA-6AB5-E5E6-56062C7C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5F25B-22BE-DE50-EC18-67903E30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4CC0F64-FA36-45DF-9F1D-4BA5D3129BA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167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4C4C8-A8A4-90E4-076A-B43C81A7C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CFFF0B-4BBE-4517-A60E-76CF2DF46D7A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9C0A3-A508-6389-3B66-4C9BA15F1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BC676-4653-1D5B-1649-9B464DD4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6737B6-FCE4-4E63-981E-8A585A42AE31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1493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D0AD4-04DC-27D7-447D-58622B504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4E43D83-4707-4EC2-8FC3-FCC31F8FA83B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DD1F0-DAEA-7DB3-492C-E72CE575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552F8-6D89-B37F-E262-4EC339BBD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B13DAE4-5FCB-418C-8AEF-63A4E537050A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751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B4291-17D7-D00C-E5C6-3CCF6D220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3E139F-BA1E-4F74-8E06-098885A60FED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63ECE-D3CA-AFFF-9570-4C5948C9B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5DF0B-45AC-5757-3958-E75E19130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9729FB-00E7-4187-9117-CE664AC2F74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623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82932-112F-9303-405A-80135B11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14EEB59-6C2D-416D-9C44-E23289336AC5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95DB3-AA80-3719-C8F0-A3C202E5B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17C2F-E202-F995-90F7-11B65A5F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CE0CAF-1068-456C-ABD9-FB9CBFFB075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2917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80ED2-6EEC-5894-4476-563033DB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F9C4A2-64B2-4408-87C1-EEAA5AFF1642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AB000-B5B9-0F3C-5914-B53E347D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0D768-0AD5-F073-DBDD-AD465816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9E1A52-36C8-4618-A414-7B3706A29D2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7154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8B9A39-6327-850C-A188-F2087F86F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6FBF949-E153-432D-B7EF-3BA64FA7BE8C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7E7206-B892-F9D5-FF23-7D6C0A1A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7C3D4C-E65D-AAAB-D1B6-239EAAE0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83D6D95-B0AE-431D-8D64-2B136C9C6B1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799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218923-AD0F-499F-4F69-461F8A4E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342988-DFE6-420E-8C0A-8D81B133AFE5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5A4BCA-BCE1-09FC-71F0-DF650342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279149-ABE7-FA52-2143-E93D20994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131B78-4226-412B-B600-5116749260F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801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473098-56B4-D884-895B-0C2D7F674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A7E774F-0B09-464B-8555-3F14C3509CB6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BB1AA5-D825-CE2F-1BB5-9F9E8FB5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F3D8A7-F280-8EC7-0755-6B22BAFA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83170C-DD79-4E83-BE7B-FBBA2A5FAEC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09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B01C47-EA6B-6E2B-A2DC-B7CBCC999A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4A8E6A-9FAD-08C3-9CDA-641952732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D63F4D-EABF-E2E5-05FC-C0CE927DA8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93AF1-B4E6-46D8-AA5B-6A147C3DF5B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9226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BC33C-A9A0-CD9A-5B95-331AB6F7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986E50-B332-4479-9B5A-165BEB104823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5E89-60D1-2F08-3D42-5BDF2572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BF6B1-699C-9FFE-D722-E8545A50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2F0DF10-FB5C-401F-9A77-D7FE1D93F87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0575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DC195-4648-40D1-D32B-F69F14FBD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2AA1FEE-9319-4EF0-8A85-6F72588999EC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C61F5-C233-0DBF-E28A-10BBAE2A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6C3A2-66C8-5581-B371-AB1968819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B1207C-D2FB-45B4-8F82-A0B1C6B42BD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1689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329D5-EB00-00DF-B746-3A41DF80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1AB1E22-5AAD-4A26-A7C5-C6BD42A8C2F8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4D2C6-39BA-9F37-148C-1CD588F1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C443F-CE60-8E3C-B38C-AF999182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007374F-DEBF-40B6-A48D-9C03C2EDBED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0421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988A1-6061-CC58-7F14-65230DBA0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753542-6A07-4B96-89AA-9E2D49D6167A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858CD-1F28-F562-0BA8-8A73E4F3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FDDD6-C0AC-F971-E812-680585553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DFEC44-89C5-47EA-AC79-19288334365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167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7DDC1-9116-0ADA-DBB2-6266794E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60E514-1009-4C9E-9510-B1DF773B3C51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238CD-267B-1FD2-5FA0-04133DDB3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79FBB-E119-1D6D-9148-582610B3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8DCFE2-836B-4B26-9626-C0F564C08A9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1404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6F181-2631-0CB9-00C9-1DEA099CF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549287-1AFE-4726-BED5-C932790BF839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F3666-91B5-5ED9-320E-196FECC9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D52D3-9C2A-5B22-CF08-3EAEA821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81EAD03-B83C-452F-9F66-C7F4FBB2EA4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7767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487E5-C4D7-E997-D4DD-99844815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605353-2E6C-43D7-AD4B-17FD4FE8C2B6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DA0EF-1431-EAE7-B52F-DFC2ABA5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75936-F7E7-4C0E-888E-E3BBC4764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F754642-7BE8-4F60-A8A5-F4A53010014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234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DE78B-5392-05AB-42CF-07E567787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A102A42-A011-4B89-A916-D3DE1039E3EF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1E0E2-5E12-E976-1D25-EB67CB70E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98B9B-C0B7-B033-6314-139F914D7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7113DD8-30CA-40D0-8C32-ECC7C55BD32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9249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C0803C-DB66-38EC-E164-2ADBB37F3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A50FA6-781F-4287-A2F9-982B0C11FD06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43C2B-C078-C73D-660F-60D71C41D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59EBF-8E75-91A3-6D2A-BA44374D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27E122-712A-4E1B-B640-8E5923FF9A1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3826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1E27A4-E37F-B207-207E-A11972741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0CE07AD-D9C5-4205-B7C0-993C18033E0D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BEDC7E-724C-39D7-1734-74B7B69AD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B2E96-599D-BF34-E42C-5E8ED64D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670BE9-62D7-4BEE-B6EF-A72ADA60743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85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D5DEFF-216C-6889-00D8-A09A3E0471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C11E4-7ECF-1865-C97E-0AB8F2C21E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F37A90-C3BF-AF8A-286B-D04E8C2646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9CEE6-2782-4717-B4F4-732E0B74576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3692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9F3FF-718B-CD8E-7C91-D2CE404F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94B3A16-63FD-41FA-9B02-C1F1144C71A0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BB1FE9-98CC-EA8A-4BC4-5C24167B7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D81FE-2735-716B-8EFA-A8411F56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657231-7154-4D44-A4CF-C5DF8F35FC3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6138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5856E-63ED-8C22-B5C1-2D6674F4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9841C7-2556-4206-A848-7ABAB49F86B5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91E83-BA7F-850C-C0E0-9913A194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2BAFB-AE55-FE20-ADD9-119E1A488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C82514-85CD-4641-918B-F99A75D2358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6858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4B748-04D9-DEED-56D5-ED37F9967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D53E36-CA8B-42A7-9C74-6D4C9CF8B414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79B98-C621-0579-384F-53A89FDE4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19D58-B227-A6E6-37A4-B01FAF9FE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4D4D5E-EF9B-4A54-9B49-E777183C2EA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1138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CD4CF-91AB-3DC4-B937-CA02A18FE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7AF547-E832-4B15-898A-523F0128B88C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40D54-60EC-191F-9221-09923A00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46D1A-4720-1A31-3FC9-165A1527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B2A5D44-8A74-47CB-84B5-59DD8524ECD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788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232C0-9033-45EB-9804-A2D7BE57C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6C3839-A971-48C2-8AE5-59D2A7D4DB47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0954E-E30F-6FD3-49D2-6286F79F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60A1F-B175-E9FC-E9F8-4C4CA522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199DC6C-4B72-452F-93B9-195C1AC9657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347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F562D-3721-00D3-E5B8-C4D3442B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02D8179-638B-4E8D-B11B-462DEF803390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88C54-DD46-7B05-809A-B2720423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BF45D-5305-D885-A04E-85F0B7B33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9BC05DD-2153-40F2-8C8D-EF11263FEB4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7306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B38F4-4037-1B58-7DB0-257562604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6E6529-7548-4B40-ABD7-E6B79C734952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C61C4-5160-4844-C990-D1E29DC99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CB7DE-A51A-828B-CB7B-B62C7908B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BA4AA2D-E196-474C-93E4-974629C5CA4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8776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B0019-190A-32AC-309A-B5A916CA1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CFAB6C-3478-4429-A131-915F3FE9DE8A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66136-6461-E735-A4DA-351E4E093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2C4EB-2C38-0F27-3E84-AF8328ED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26E38A-A11A-4299-AE1D-6FDD7CE55DB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6221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FB546-143A-2A93-0C88-704C48003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591C620-02C4-4AE5-9C68-3CFD22157A37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E897C-34BD-0D0E-78E5-AE25AF92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8A2DE-24AD-2355-41D5-C3AEDF4A0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5F57705-1690-41C6-8500-FACD281AD24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6495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529375-DFA1-6DA9-8D08-B05BFEAFE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0534721-55C9-4BF4-8BF4-E6A14B2F1AD2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40BC4D-15C9-2477-343B-962857FCD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5F4FE5-6C67-B93E-D6AB-5C7AF4BD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946084-7C07-4111-A18C-82C2804654D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65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36AC65C-88E6-6F04-6AE3-FD254759E5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8C7EB42-A44D-CE3D-4958-00F880B1E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3B7787-AFAD-762B-7E3C-100B04B517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9D6B9-5090-4B5E-9955-66093C48ABE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6689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BAE556-C838-DCA6-A190-89B2CA39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2146DE-FB86-4723-AF5A-7F3358100F54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CDEAE-658D-4195-6353-C2A051737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1DA93-48D1-7BEC-EFE4-1A24F750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DD80E7C-2707-4F12-9622-0F40B2962A4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52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516F0-1F3B-BCA3-2AD8-2B1F47579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004EA4D-3EEF-4575-879E-87C7420BDEED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09F67A-9118-09DC-88C2-5DD92007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46FAD-46D4-7E5E-8B07-5ABB92A3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2B4FCAD-2159-48DE-81F0-B713D3E1425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3060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023E3-154C-0FA9-592F-7EF18250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B5ADED3-68E4-49A0-A467-42457BF4DCA2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2669A-8C39-30CB-29E3-70CBB26FB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71100-F6B4-FA94-0F31-BCB75D5F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2491DB4-11B5-4C3D-91C6-042042DF2FE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9458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28A04-0C93-8955-4777-73FF4EA61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5924DF6-2215-4A89-94A2-FB988004044F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6D066-BDF8-A9C1-5ACB-21E4D20EE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84A20-1FAD-A889-2B08-F4809C93F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AC3DC55-D9BC-43F1-BF69-244C12189C6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2013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D5AB2-4A62-2111-7399-6465DA65F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1E0EE1-C53F-4A8C-9551-DAD6463901FC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AEA8F-8288-5784-9021-8C85BD43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48FEC-E87D-B496-251E-A79491624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B5B4313-AB32-4C3F-91C9-DB7D528A213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8244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F49BC-B628-B099-3E71-3CB24503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2060EB-247E-4EC1-B65C-95D828CA5C38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6B1A-D49A-CC27-A3D7-204EF677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D8323-BFA0-205B-187D-3601202C1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E0F89BF-1002-492F-83D7-9F115A218E8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0057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934CCA6-52B1-752C-2CD1-D9023F80C64A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" name="Rectangle 5">
              <a:extLst>
                <a:ext uri="{FF2B5EF4-FFF2-40B4-BE49-F238E27FC236}">
                  <a16:creationId xmlns:a16="http://schemas.microsoft.com/office/drawing/2014/main" id="{64C5167B-5140-C427-3139-BE737983DB6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FC47DBE6-E988-54A0-BD64-688ADB694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7">
            <a:extLst>
              <a:ext uri="{FF2B5EF4-FFF2-40B4-BE49-F238E27FC236}">
                <a16:creationId xmlns:a16="http://schemas.microsoft.com/office/drawing/2014/main" id="{A4CC4174-D8A1-4B67-3F66-6A2495B0BBF5}"/>
              </a:ext>
            </a:extLst>
          </p:cNvPr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5B71042F-05B8-8715-6426-1837C2C73A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8D726360-6B25-B405-D50C-7BE0AAF236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Group 10">
            <a:extLst>
              <a:ext uri="{FF2B5EF4-FFF2-40B4-BE49-F238E27FC236}">
                <a16:creationId xmlns:a16="http://schemas.microsoft.com/office/drawing/2014/main" id="{8DD1A845-5BDB-A7B9-BE50-BEC05A901F08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8BEFEB23-9C44-7D8F-BC24-C5B1D39BEF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" name="Rectangle 12">
              <a:extLst>
                <a:ext uri="{FF2B5EF4-FFF2-40B4-BE49-F238E27FC236}">
                  <a16:creationId xmlns:a16="http://schemas.microsoft.com/office/drawing/2014/main" id="{628640A8-B1BC-1E71-F85B-FAB1F349F5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13">
            <a:extLst>
              <a:ext uri="{FF2B5EF4-FFF2-40B4-BE49-F238E27FC236}">
                <a16:creationId xmlns:a16="http://schemas.microsoft.com/office/drawing/2014/main" id="{56C51492-ADD1-9029-1887-0FA6B0699B39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2" name="Rectangle 14">
              <a:extLst>
                <a:ext uri="{FF2B5EF4-FFF2-40B4-BE49-F238E27FC236}">
                  <a16:creationId xmlns:a16="http://schemas.microsoft.com/office/drawing/2014/main" id="{EE702EBD-83F8-E79E-2A14-643A9E5510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Rectangle 15">
              <a:extLst>
                <a:ext uri="{FF2B5EF4-FFF2-40B4-BE49-F238E27FC236}">
                  <a16:creationId xmlns:a16="http://schemas.microsoft.com/office/drawing/2014/main" id="{39C8D8FF-5FED-165F-5478-30619E45F8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857D8568-2035-2A5C-A3B5-C591FC2447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0C2B4790-7E80-8DB7-6C1A-AF809A617D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06F0DF70-3668-ABC2-854E-8A0EB5F29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3B06-CB73-4334-873C-2CC67B6039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81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8C24F3-E358-C486-CA85-879D9C17F8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80B05F-7B5C-20C4-1E25-E192EF327F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39F4A0-F894-1B43-5688-EE0B7CAA0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0ED8-5B5A-427F-85D5-B998A8B75934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8920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1CC641-088F-4EFE-847D-DD7EC50D7D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2DDB7D-E1F7-2F90-C25F-16362B5E4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26C36E-599A-9761-16A3-EAB1C02FF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5CD2-C666-4536-B59F-BC02945D6CF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691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7CB6F-15CC-23B7-78CB-B57423A15E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B6FC0-A7E6-774B-DBC1-B9F792F9BA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C81A8-ADF8-5E1F-C49E-D2FBC0326A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12F7-152A-4187-A9AA-787AC31D204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03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2383487-1C57-17D8-77F0-4E9A579476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D995DF-78BE-A0D3-AD6A-E0191683B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EC796E-8982-4A80-312B-9F0972B54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1A5F6-EAD2-44AA-8C82-3BEC6A872D3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0752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4B0066-3584-5582-4C62-303C64E85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83B5CB-D49A-60DE-DAFA-3243BA9BF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9BF0F8A-33A6-85CE-5FE0-0A13A1FCAD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68515-E498-41A8-9CFC-57ED6DB142E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4025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567B880-115B-442E-7334-C645D0685E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262235-09FA-C313-6101-B74939AB28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59B9D5-B759-A829-6834-F7C6D8735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CBE5C-7BE0-4719-A755-E5379704534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8288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8049CC8-D03A-F8C8-A6B7-3F9D24B285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64461C7-4B40-0D3B-9C00-BF0FCF48F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13B51B4-A055-946C-9EE3-F3B3BE96D7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A435B-A795-4D56-9E00-221613463D4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1658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AB8BF-34F7-0548-5C50-97FB3BAA0A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183ED-0875-149A-8815-683B794D01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2D74D-7D48-BCDF-A05A-7AF5E0EDE8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0BE74-BDE1-4223-92AE-DF7FB1262DB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91811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75E35-C70A-C80F-60D1-4AD7903E8B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5B9CE-E8EC-D7AF-F2DF-90EF9B4069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805D5-6502-5FDE-9255-488E5C77C0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08057-D602-49D1-9321-628C6E70E86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436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246754-2E00-F3B0-9477-85AC072802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53070E-9B01-A97E-CB3B-4E9088C1C0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B3CCD2-EE37-A3F5-3BDE-A182193191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1A179-8B83-47FC-8845-2AD82AC283F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1574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F5B539-C350-C2A7-DA2F-B72ABCC14C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BEAF00-E893-4846-352C-2906D7444F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3B3925-5059-1C1A-2BAA-55BBF8C36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6B921-F2B6-4AFB-8EBD-72258484702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69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0EFC434-AAFB-5ADC-A788-A827F544A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DDF48C-370A-93AC-6DDC-DBF52C7470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F60373-E514-E00F-C8BD-ED1AC9891D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B3CFE-B1B5-4EDD-8543-ED455053A09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7D58FE-C900-5D6A-61A7-EDA44BCB69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3203B2-EE08-08C4-6ECE-A430DB0D18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AFFF4-27FE-0CAE-3C0A-8FECF26B1D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E09B9-C522-4FE1-8FDD-96F4D7C362C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02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F07FB4-EFCD-93F2-8F63-A4D16A444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A224E9-3192-783E-49DE-B878AEDC7E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350BC1-659B-87F3-51BC-CDC7E4517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E2AD2-BF3A-4009-9A2D-A7DFBE360EB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74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D136B9-012D-8CAC-C554-C3B803B4C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4B0A4B-7E68-B387-80DB-D054CB109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783355-E2CF-CCE0-64C6-EA99F2FE54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B1E93E9-034D-F7B2-7D4A-13ECF4D1EE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A91BE95-4042-300E-C0BC-FE38049304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8DD24FC-9ED9-4601-AA86-7AA4C3630A5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3" r:id="rId1"/>
    <p:sldLayoutId id="2147485494" r:id="rId2"/>
    <p:sldLayoutId id="2147485495" r:id="rId3"/>
    <p:sldLayoutId id="2147485496" r:id="rId4"/>
    <p:sldLayoutId id="2147485497" r:id="rId5"/>
    <p:sldLayoutId id="2147485498" r:id="rId6"/>
    <p:sldLayoutId id="2147485499" r:id="rId7"/>
    <p:sldLayoutId id="2147485500" r:id="rId8"/>
    <p:sldLayoutId id="2147485501" r:id="rId9"/>
    <p:sldLayoutId id="2147485502" r:id="rId10"/>
    <p:sldLayoutId id="21474855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D2E1DAB2-F2C8-61AD-7A42-C8E0414EC0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FC645E42-0A70-1DCA-4C6D-9D2F2CDB36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F3D45-DAC3-C78B-0DC2-CE08A4D14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AC35067-243D-4A62-837F-580870DA5A9C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EEC6F-7CA3-86B8-DFF5-26B2CB3E5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CDFA9-AFEA-7352-E7BF-AF520882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B9F063B-DE33-4D97-B817-4598BCCF224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04" r:id="rId1"/>
    <p:sldLayoutId id="2147485505" r:id="rId2"/>
    <p:sldLayoutId id="2147485506" r:id="rId3"/>
    <p:sldLayoutId id="2147485507" r:id="rId4"/>
    <p:sldLayoutId id="2147485508" r:id="rId5"/>
    <p:sldLayoutId id="2147485509" r:id="rId6"/>
    <p:sldLayoutId id="2147485510" r:id="rId7"/>
    <p:sldLayoutId id="2147485511" r:id="rId8"/>
    <p:sldLayoutId id="2147485512" r:id="rId9"/>
    <p:sldLayoutId id="2147485513" r:id="rId10"/>
    <p:sldLayoutId id="21474855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16DE9A2F-F508-A98B-CFB6-8507297F73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9139E97F-62BD-1FCF-CD96-CB32E97853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177DA-D434-7142-FD86-44B185A2F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2D5843E-0C39-4356-96BC-51E72BB0253A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662CC-AFE0-C870-C3FF-DC45DE93B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487C0-616A-5944-4927-E79913670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6194DEE-5F88-4B8B-8BE8-497E59382DD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15" r:id="rId1"/>
    <p:sldLayoutId id="2147485516" r:id="rId2"/>
    <p:sldLayoutId id="2147485517" r:id="rId3"/>
    <p:sldLayoutId id="2147485518" r:id="rId4"/>
    <p:sldLayoutId id="2147485519" r:id="rId5"/>
    <p:sldLayoutId id="2147485520" r:id="rId6"/>
    <p:sldLayoutId id="2147485521" r:id="rId7"/>
    <p:sldLayoutId id="2147485522" r:id="rId8"/>
    <p:sldLayoutId id="2147485523" r:id="rId9"/>
    <p:sldLayoutId id="2147485524" r:id="rId10"/>
    <p:sldLayoutId id="21474855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50DD7F02-9BD2-7CA0-C1AE-6FCEE5693E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5356C4C1-BE4B-113A-C42B-76AAECECC6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3B2DF-09FE-CC92-41FA-8A51C6E19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0347887A-5E1C-482E-9C6A-061EF483FAF4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746BF-4DD0-6BA4-5C22-B31B0926E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E1CCC-822A-C83D-2D47-9A9EFFBD2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F2F1DF-573C-413B-8955-F196B176CD61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6" r:id="rId1"/>
    <p:sldLayoutId id="2147485527" r:id="rId2"/>
    <p:sldLayoutId id="2147485528" r:id="rId3"/>
    <p:sldLayoutId id="2147485529" r:id="rId4"/>
    <p:sldLayoutId id="2147485530" r:id="rId5"/>
    <p:sldLayoutId id="2147485531" r:id="rId6"/>
    <p:sldLayoutId id="2147485532" r:id="rId7"/>
    <p:sldLayoutId id="2147485533" r:id="rId8"/>
    <p:sldLayoutId id="2147485534" r:id="rId9"/>
    <p:sldLayoutId id="2147485535" r:id="rId10"/>
    <p:sldLayoutId id="21474855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id="{555D7932-3834-87A5-0D1A-8C8CAE43EC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D390CCC6-3C62-B9D8-D6B5-1517D41FBA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DEC99-488E-01A8-1C81-59E951DD9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E62F54E-94BC-42B5-9149-15398282BCE0}" type="datetimeFigureOut">
              <a:rPr lang="en-US"/>
              <a:pPr>
                <a:defRPr/>
              </a:pPr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DC0A6-F13C-4187-143A-231CEB8DC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B629F-AC9E-3F5D-8857-D902CBEF5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60DD2B0-F854-4498-B899-E85D016D35F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987D2B2-A814-691C-F6FB-E1387E2B6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CAE1881-F944-A4AF-EB3A-1F1D77D83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ED8E3C37-AA58-7EBB-A3E9-AC899AF465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3399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2365F02-76D3-1237-10C5-7AD529AC1B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99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F0EAF2E6-7173-5EDC-0D1A-ED86C426BB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99FF"/>
                </a:solidFill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AB182563-EC08-4A22-B6B2-50650BE5CC4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  <p:grpSp>
        <p:nvGrpSpPr>
          <p:cNvPr id="6151" name="Group 7">
            <a:extLst>
              <a:ext uri="{FF2B5EF4-FFF2-40B4-BE49-F238E27FC236}">
                <a16:creationId xmlns:a16="http://schemas.microsoft.com/office/drawing/2014/main" id="{D2ABFCB3-70E0-B103-9ACC-191DF1516DAC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6164" name="Rectangle 8">
              <a:extLst>
                <a:ext uri="{FF2B5EF4-FFF2-40B4-BE49-F238E27FC236}">
                  <a16:creationId xmlns:a16="http://schemas.microsoft.com/office/drawing/2014/main" id="{E3AD29A7-DA41-3392-DB4E-1F49F4E21B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65" name="Rectangle 9">
              <a:extLst>
                <a:ext uri="{FF2B5EF4-FFF2-40B4-BE49-F238E27FC236}">
                  <a16:creationId xmlns:a16="http://schemas.microsoft.com/office/drawing/2014/main" id="{8C6E1F6E-E769-5219-E454-9BC544AFE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52" name="Group 10">
            <a:extLst>
              <a:ext uri="{FF2B5EF4-FFF2-40B4-BE49-F238E27FC236}">
                <a16:creationId xmlns:a16="http://schemas.microsoft.com/office/drawing/2014/main" id="{F469F3ED-BFB3-16C3-6CDE-634050C53197}"/>
              </a:ext>
            </a:extLst>
          </p:cNvPr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6162" name="Rectangle 11">
              <a:extLst>
                <a:ext uri="{FF2B5EF4-FFF2-40B4-BE49-F238E27FC236}">
                  <a16:creationId xmlns:a16="http://schemas.microsoft.com/office/drawing/2014/main" id="{A468A422-6025-B89C-6736-A79F27A60D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63" name="Rectangle 12">
              <a:extLst>
                <a:ext uri="{FF2B5EF4-FFF2-40B4-BE49-F238E27FC236}">
                  <a16:creationId xmlns:a16="http://schemas.microsoft.com/office/drawing/2014/main" id="{2BBB8167-DC21-86CC-F63B-351B4F9DE5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53" name="Group 13">
            <a:extLst>
              <a:ext uri="{FF2B5EF4-FFF2-40B4-BE49-F238E27FC236}">
                <a16:creationId xmlns:a16="http://schemas.microsoft.com/office/drawing/2014/main" id="{190EBB62-2E6A-4425-6598-00679BFB1128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6160" name="Rectangle 14">
              <a:extLst>
                <a:ext uri="{FF2B5EF4-FFF2-40B4-BE49-F238E27FC236}">
                  <a16:creationId xmlns:a16="http://schemas.microsoft.com/office/drawing/2014/main" id="{D92DCE2F-3392-6DE5-D9C8-9B8B89712A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61" name="Rectangle 15">
              <a:extLst>
                <a:ext uri="{FF2B5EF4-FFF2-40B4-BE49-F238E27FC236}">
                  <a16:creationId xmlns:a16="http://schemas.microsoft.com/office/drawing/2014/main" id="{6D5B1D7F-F5E1-BA13-09E4-A083706556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54" name="Group 16">
            <a:extLst>
              <a:ext uri="{FF2B5EF4-FFF2-40B4-BE49-F238E27FC236}">
                <a16:creationId xmlns:a16="http://schemas.microsoft.com/office/drawing/2014/main" id="{51CB3D14-FA5F-8ACF-9E60-E8D3DC4B72D4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6158" name="Rectangle 17">
              <a:extLst>
                <a:ext uri="{FF2B5EF4-FFF2-40B4-BE49-F238E27FC236}">
                  <a16:creationId xmlns:a16="http://schemas.microsoft.com/office/drawing/2014/main" id="{A5E14EF5-B410-FC76-5540-D5BC7191ED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9" name="Rectangle 18">
              <a:extLst>
                <a:ext uri="{FF2B5EF4-FFF2-40B4-BE49-F238E27FC236}">
                  <a16:creationId xmlns:a16="http://schemas.microsoft.com/office/drawing/2014/main" id="{30F9A741-84F1-89D3-C4D6-FF7FA3C8A8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" name="Group 19">
            <a:extLst>
              <a:ext uri="{FF2B5EF4-FFF2-40B4-BE49-F238E27FC236}">
                <a16:creationId xmlns:a16="http://schemas.microsoft.com/office/drawing/2014/main" id="{B3B56BE9-A44C-FC1D-EC50-C6EA6206B49A}"/>
              </a:ext>
            </a:extLst>
          </p:cNvPr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6156" name="Rectangle 20">
              <a:extLst>
                <a:ext uri="{FF2B5EF4-FFF2-40B4-BE49-F238E27FC236}">
                  <a16:creationId xmlns:a16="http://schemas.microsoft.com/office/drawing/2014/main" id="{79716751-49DA-7BA6-9E2D-9DA330CC31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7" name="Rectangle 21">
              <a:extLst>
                <a:ext uri="{FF2B5EF4-FFF2-40B4-BE49-F238E27FC236}">
                  <a16:creationId xmlns:a16="http://schemas.microsoft.com/office/drawing/2014/main" id="{933612CE-E0F1-8084-169E-6BE4D85235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  <p:sldLayoutId id="2147485549" r:id="rId2"/>
    <p:sldLayoutId id="2147485550" r:id="rId3"/>
    <p:sldLayoutId id="2147485551" r:id="rId4"/>
    <p:sldLayoutId id="2147485552" r:id="rId5"/>
    <p:sldLayoutId id="2147485553" r:id="rId6"/>
    <p:sldLayoutId id="2147485554" r:id="rId7"/>
    <p:sldLayoutId id="2147485555" r:id="rId8"/>
    <p:sldLayoutId id="2147485556" r:id="rId9"/>
    <p:sldLayoutId id="2147485557" r:id="rId10"/>
    <p:sldLayoutId id="214748555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0ahUKEwi76daO9PjMAhUSc1IKHS57CdEQjRwIBw&amp;url=https://www.pinterest.com/averazam/fondos/&amp;bvm=bv.122676328,d.aXo&amp;psig=AFQjCNFYdOj1dg1sy7G4m2YOQ4w6CyeKnA&amp;ust=14643920891308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iVnJKR7cPPAhUDPCYKHb2jCaMQjRwIBw&amp;url=http://xanostesaqui.webnode.es/debuxos/fondos/&amp;psig=AFQjCNF_VGWDsxqq6TEaDpejw95znUo_ew&amp;ust=1475762541897590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ahUKEwj9j9rc7cPPAhUGPCYKHexED24QjRwIBw&amp;url=http://www.taringa.net/post/imagenes/15861098/Fondos-Elegantes-para-sus-Presentaciones-en-Power-Point.html&amp;psig=AFQjCNF_VGWDsxqq6TEaDpejw95znUo_ew&amp;ust=1475762541897590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ahUKEwj9j9rc7cPPAhUGPCYKHexED24QjRwIBw&amp;url=http://www.cafaalfonso.com.ar/fondos.html&amp;psig=AFQjCNF_VGWDsxqq6TEaDpejw95znUo_ew&amp;ust=1475762541897590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ved=0ahUKEwj9j9rc7cPPAhUGPCYKHexED24QjRwIBw&amp;url=http://www.taringa.net/post/imagenes/15861098/Fondos-Elegantes-para-sus-Presentaciones-en-Power-Point.html&amp;psig=AFQjCNF_VGWDsxqq6TEaDpejw95znUo_ew&amp;ust=1475762541897590" TargetMode="Externa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free%20religious%20power%20point%20templates&amp;source=images&amp;cd=&amp;cad=rja&amp;docid=rLbP_AAsn7r93M&amp;tbnid=aRlhnMVU2EQUlM:&amp;ved=0CAUQjRw&amp;url=http://www.freeppt.net/background/bright-powerpoint-368.html&amp;ei=qVA1UcTrOOSJ2AXasICIBw&amp;bvm=bv.43148975,d.b2I&amp;psig=AFQjCNE7P3sVRbYQH4eWR52Fsjy2VeE18A&amp;ust=1362533003108201" TargetMode="Externa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free%20religious%20power%20point%20templates&amp;source=images&amp;cd=&amp;cad=rja&amp;docid=T_jEiZvolUaE3M&amp;tbnid=RecAk-xO3aR1nM:&amp;ved=0CAUQjRw&amp;url=http://www.picstopin.com/1600/-presentation-templates-%C2%BB-free-christian-powerpoint-backgrounds/http:%7C%7Cwww*1001christianclipart*com%7Cdownloads3%7Cfree-christian-powerpoint-backgrounds*jpg/&amp;ei=lE41UYi5LqSj2QWJx4DYDw&amp;bvm=bv.43148975,d.b2I&amp;psig=AFQjCNE7P3sVRbYQH4eWR52Fsjy2VeE18A&amp;ust=1362533003108201" TargetMode="Externa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1">
            <a:extLst>
              <a:ext uri="{FF2B5EF4-FFF2-40B4-BE49-F238E27FC236}">
                <a16:creationId xmlns:a16="http://schemas.microsoft.com/office/drawing/2014/main" id="{B1143289-C66E-7366-1E59-5E1836CAD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72BFF7-903F-4469-9B4C-D0661E6BFFD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pic>
        <p:nvPicPr>
          <p:cNvPr id="65539" name="Picture 2" descr="C:\Users\Luis\Documents\TEMPLATES, WALLPAPER &amp; BACKGROUNDS\POWER POINT TEMPLATES\worship backgrounds\zzz (7).jpg">
            <a:extLst>
              <a:ext uri="{FF2B5EF4-FFF2-40B4-BE49-F238E27FC236}">
                <a16:creationId xmlns:a16="http://schemas.microsoft.com/office/drawing/2014/main" id="{C990CC45-360B-30A1-B248-765DAA811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91C1629-80C1-9FE0-1648-A9E2302E1E75}"/>
              </a:ext>
            </a:extLst>
          </p:cNvPr>
          <p:cNvSpPr/>
          <p:nvPr/>
        </p:nvSpPr>
        <p:spPr>
          <a:xfrm>
            <a:off x="381000" y="1676400"/>
            <a:ext cx="838200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5400" b="1" dirty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CRISTO Y LA IGLESIA</a:t>
            </a:r>
          </a:p>
          <a:p>
            <a:pPr algn="ctr" eaLnBrk="1" hangingPunct="1">
              <a:defRPr/>
            </a:pPr>
            <a:r>
              <a:rPr lang="en-US" sz="5400" b="1" i="1" dirty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¿QU</a:t>
            </a:r>
            <a:r>
              <a:rPr lang="en-US" sz="5400" b="1" i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É</a:t>
            </a:r>
            <a:r>
              <a:rPr lang="en-US" sz="5400" b="1" i="1" dirty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 ES LA RELACI</a:t>
            </a:r>
            <a:r>
              <a:rPr lang="en-US" sz="5400" b="1" i="1" dirty="0">
                <a:ln w="3810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r>
              <a:rPr lang="en-US" sz="5400" b="1" i="1" dirty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N?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Content Placeholder 2">
            <a:extLst>
              <a:ext uri="{FF2B5EF4-FFF2-40B4-BE49-F238E27FC236}">
                <a16:creationId xmlns:a16="http://schemas.microsoft.com/office/drawing/2014/main" id="{C456C0B8-C3D6-FB15-1DCB-7D2AC5836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b="1" dirty="0">
                <a:solidFill>
                  <a:srgbClr val="CC00CC"/>
                </a:solidFill>
                <a:latin typeface="Arial Black" pitchFamily="34" charset="0"/>
              </a:rPr>
              <a:t>LECCION 2</a:t>
            </a:r>
            <a:r>
              <a:rPr lang="es-MX" dirty="0">
                <a:latin typeface="Arial Black" pitchFamily="34" charset="0"/>
              </a:rPr>
              <a:t> –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s-MX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PREDICAR A CRISTO ES PREDICAR LA IGLESIA</a:t>
            </a:r>
            <a:r>
              <a:rPr lang="es-MX" dirty="0">
                <a:latin typeface="Arial Black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HCH 8:35</a:t>
            </a:r>
            <a:endParaRPr lang="es-MX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dirty="0"/>
              <a:t>	</a:t>
            </a: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=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Cuando Felipe predico a Cristo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¿</a:t>
            </a:r>
            <a:r>
              <a:rPr lang="es-MX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Qué estaba</a:t>
            </a:r>
            <a:r>
              <a:rPr lang="es-MX" b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s-MX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predicando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?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=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Felipe “…</a:t>
            </a:r>
            <a:r>
              <a:rPr lang="es-MX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predicaba cosas concerniente el </a:t>
            </a:r>
            <a:r>
              <a:rPr lang="es-MX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reino de Dios</a:t>
            </a:r>
            <a:r>
              <a:rPr lang="es-MX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y el nombre Cristo Jesús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.”,</a:t>
            </a:r>
            <a:r>
              <a:rPr lang="es-MX" dirty="0">
                <a:latin typeface="Arial Black" pitchFamily="34" charset="0"/>
              </a:rPr>
              <a:t>             </a:t>
            </a:r>
            <a:r>
              <a:rPr lang="es-MX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HCH 8:12</a:t>
            </a:r>
            <a:r>
              <a:rPr lang="es-MX" dirty="0">
                <a:latin typeface="Arial Black" pitchFamily="34" charset="0"/>
              </a:rPr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s-MX" b="1" dirty="0">
                <a:solidFill>
                  <a:srgbClr val="006600"/>
                </a:solidFill>
                <a:latin typeface="Arial Black" pitchFamily="34" charset="0"/>
              </a:rPr>
              <a:t>   </a:t>
            </a:r>
            <a:r>
              <a:rPr lang="es-MX" sz="3600" b="1" dirty="0">
                <a:latin typeface="Arial Black" pitchFamily="34" charset="0"/>
              </a:rPr>
              <a:t> </a:t>
            </a:r>
            <a:r>
              <a:rPr lang="es-ES" sz="3600" b="1" i="1" u="sng" dirty="0">
                <a:solidFill>
                  <a:srgbClr val="0000FF"/>
                </a:solidFill>
                <a:latin typeface="Arial Black" pitchFamily="34" charset="0"/>
              </a:rPr>
              <a:t>¡No Podemos Predicar a Cristo Sin Predicar La Iglesia!</a:t>
            </a:r>
            <a:endParaRPr lang="es-MX" dirty="0">
              <a:solidFill>
                <a:srgbClr val="0000FF"/>
              </a:solidFill>
              <a:latin typeface="Arial Black" pitchFamily="34" charset="0"/>
            </a:endParaRPr>
          </a:p>
          <a:p>
            <a:pPr>
              <a:buFontTx/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s://s-media-cache-ak0.pinimg.com/736x/60/e9/59/60e9595f17e1b0791afb5df5df01a2cf.jpg">
            <a:hlinkClick r:id="rId2"/>
            <a:extLst>
              <a:ext uri="{FF2B5EF4-FFF2-40B4-BE49-F238E27FC236}">
                <a16:creationId xmlns:a16="http://schemas.microsoft.com/office/drawing/2014/main" id="{8A49125B-7F3B-CD91-C269-7F841607E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8852" r="7500" b="926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04FC8-9D5C-9B44-7D8A-9605175A1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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Hay mucha gente </a:t>
            </a:r>
            <a:r>
              <a:rPr lang="es-MX" sz="28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religiosa </a:t>
            </a: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que</a:t>
            </a:r>
            <a:r>
              <a:rPr lang="es-MX" sz="28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 no entiende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la </a:t>
            </a:r>
            <a:r>
              <a:rPr lang="es-MX" sz="28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relación entre Cristo y la Iglesia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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¡Cuando digo “¡la IGLESIA” hablo de la iglesia que Cristo edifico, MT 16:18 (solo edificó una) y esa iglesia se haya en el Nuevo Testamento y existe hasta el día de hoy!</a:t>
            </a:r>
            <a:endParaRPr lang="es-MX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 2" pitchFamily="18" charset="2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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 Mucha gente dice, “</a:t>
            </a:r>
            <a:r>
              <a:rPr lang="es-MX" sz="28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Predica a Cristo y no la iglesia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”. ¿Pero es posible?” Veremos.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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 La </a:t>
            </a:r>
            <a:r>
              <a:rPr lang="es-MX" sz="28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Biblia revela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 una </a:t>
            </a:r>
            <a:r>
              <a:rPr lang="es-MX" sz="28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relación íntima entre Cristo y la iglesia. 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 2" pitchFamily="18" charset="2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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itchFamily="18" charset="2"/>
              </a:rPr>
              <a:t> Vamos estudiando la relación entre Cristo y la iglesia y al final notaremos 2 lecciones importantes.  </a:t>
            </a:r>
          </a:p>
          <a:p>
            <a:pPr>
              <a:defRPr/>
            </a:pPr>
            <a:endParaRPr lang="en-US" sz="2800" dirty="0"/>
          </a:p>
        </p:txBody>
      </p:sp>
      <p:sp>
        <p:nvSpPr>
          <p:cNvPr id="78852" name="WordArt 7">
            <a:extLst>
              <a:ext uri="{FF2B5EF4-FFF2-40B4-BE49-F238E27FC236}">
                <a16:creationId xmlns:a16="http://schemas.microsoft.com/office/drawing/2014/main" id="{46467D6E-796F-362B-7F0E-FBBD513F70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541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i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INTRODUCCI</a:t>
            </a:r>
            <a:r>
              <a:rPr lang="en-US" sz="3600" b="1" i="1" dirty="0">
                <a:ln w="3810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Ó</a:t>
            </a:r>
            <a:r>
              <a:rPr lang="en-US" sz="3600" i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Image result for diapositivas power point sobre La Ofrenda De La Iglesia">
            <a:hlinkClick r:id="rId2"/>
            <a:extLst>
              <a:ext uri="{FF2B5EF4-FFF2-40B4-BE49-F238E27FC236}">
                <a16:creationId xmlns:a16="http://schemas.microsoft.com/office/drawing/2014/main" id="{2C8E98F6-704A-8DD2-C869-3951075DA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442" r="4167" b="450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BFF59-6B84-C2DE-AE03-8B9E57B82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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MX" sz="3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EF 1:22-23; COL 1:18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    Pablo dijo que “</a:t>
            </a:r>
            <a:r>
              <a:rPr lang="es-MX" sz="28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Cristo era la CABEZA del cuerpo y el CUERPO era la IGLESIA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”                  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MX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 </a:t>
            </a:r>
            <a:r>
              <a:rPr lang="es-MX" sz="3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EF 4:4.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    </a:t>
            </a:r>
            <a:r>
              <a:rPr lang="es-E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La Biblia dice que hay solo un cuerpo espiritual, la iglesia, ¡y la CABEZA es Cristo!</a:t>
            </a:r>
            <a:r>
              <a:rPr lang="es-MX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MX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es-MX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es un ilustración al cuerpo físico que tiene solo una cabeza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</a:t>
            </a:r>
            <a:r>
              <a:rPr lang="en-U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Si separamos la cabeza del cuerpo físico,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¿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Qu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é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acontece?  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E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¡Lo mismo es si separamos a Cristo                         de la Iglesia!</a:t>
            </a:r>
            <a:endParaRPr lang="es-MX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AA850F-B489-64B7-856F-025B5931D1BE}"/>
              </a:ext>
            </a:extLst>
          </p:cNvPr>
          <p:cNvSpPr/>
          <p:nvPr/>
        </p:nvSpPr>
        <p:spPr>
          <a:xfrm>
            <a:off x="841224" y="228600"/>
            <a:ext cx="698139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CRISTO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es la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CABEZA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y la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IGLESIA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es el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CUERPO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Image result for diapositivas power point sobre La Ofrenda De La Iglesia">
            <a:hlinkClick r:id="rId2"/>
            <a:extLst>
              <a:ext uri="{FF2B5EF4-FFF2-40B4-BE49-F238E27FC236}">
                <a16:creationId xmlns:a16="http://schemas.microsoft.com/office/drawing/2014/main" id="{DD88C913-60B2-0941-1E01-B7FB0C9BB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5553" r="3334" b="561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85097-B0CE-C469-8B2B-FAA0A37EA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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Cristo es el “</a:t>
            </a:r>
            <a:r>
              <a:rPr lang="es-MX" sz="3000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Rey de Reyes</a:t>
            </a:r>
            <a:r>
              <a:rPr lang="es-MX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, y </a:t>
            </a:r>
            <a:r>
              <a:rPr lang="es-MX" sz="3000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Señor de Señores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”, </a:t>
            </a:r>
            <a:r>
              <a:rPr lang="es-MX" sz="3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1 TIM 6:15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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Ahora si Cristo es Rey, lo cual lo es,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¿</a:t>
            </a:r>
            <a:r>
              <a:rPr lang="es-MX" sz="3000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Qu</a:t>
            </a:r>
            <a:r>
              <a:rPr lang="es-MX" sz="3000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é</a:t>
            </a:r>
            <a:r>
              <a:rPr lang="es-MX" sz="3000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es Su reino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?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¿</a:t>
            </a:r>
            <a:r>
              <a:rPr lang="es-MX" sz="3000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Sobre que reina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?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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La respuesta es: “</a:t>
            </a:r>
            <a:r>
              <a:rPr lang="es-MX" sz="3000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la IGLESIA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”,                                    </a:t>
            </a:r>
            <a:r>
              <a:rPr lang="es-MX" sz="3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MT 16:18-19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. Para Cristo “</a:t>
            </a:r>
            <a:r>
              <a:rPr lang="es-MX" sz="3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la IGLESIA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y </a:t>
            </a:r>
            <a:r>
              <a:rPr lang="es-MX" sz="3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el REINO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” son </a:t>
            </a:r>
            <a:r>
              <a:rPr lang="es-MX" sz="3000" b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la misma cosa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</a:t>
            </a:r>
            <a:r>
              <a:rPr lang="es-MX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Si hay un “</a:t>
            </a:r>
            <a:r>
              <a:rPr lang="es-MX" sz="3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Rey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”, tiene que haber un “</a:t>
            </a:r>
            <a:r>
              <a:rPr lang="es-MX" sz="3000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reino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”,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¿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Por qu</a:t>
            </a:r>
            <a:r>
              <a:rPr lang="es-MX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é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?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30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      </a:t>
            </a:r>
            <a:r>
              <a:rPr lang="es-ES" sz="3000" b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¡No Puede Haber Uno Sin El Otro!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DED025-6566-1E03-94BD-D555E7351C4B}"/>
              </a:ext>
            </a:extLst>
          </p:cNvPr>
          <p:cNvSpPr/>
          <p:nvPr/>
        </p:nvSpPr>
        <p:spPr>
          <a:xfrm>
            <a:off x="1097705" y="228600"/>
            <a:ext cx="646843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CRISTO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es el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REY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y la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IGLESIA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es el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REINO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Image result for diapositivas power point sobre La Ofrenda De La Iglesia">
            <a:hlinkClick r:id="rId2"/>
            <a:extLst>
              <a:ext uri="{FF2B5EF4-FFF2-40B4-BE49-F238E27FC236}">
                <a16:creationId xmlns:a16="http://schemas.microsoft.com/office/drawing/2014/main" id="{FA0DAC97-B938-EBA1-02B5-9CEEC646D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443" r="4167" b="55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4F90C-606A-7DCE-F1BE-3C3DB5826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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La Biblia dice que hay “</a:t>
            </a:r>
            <a:r>
              <a:rPr lang="es-MX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un Salvador quien es Cristo el Señor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”, </a:t>
            </a: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LC 2:11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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Pero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¿</a:t>
            </a:r>
            <a:r>
              <a:rPr lang="es-MX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De qu</a:t>
            </a:r>
            <a:r>
              <a:rPr lang="es-MX" b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é</a:t>
            </a:r>
            <a:r>
              <a:rPr lang="es-MX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es Cristo Salvador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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Cristo es el </a:t>
            </a:r>
            <a:r>
              <a:rPr lang="es-MX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Salvador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del “</a:t>
            </a:r>
            <a:r>
              <a:rPr lang="es-MX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CUERPO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”, es decir, de “</a:t>
            </a:r>
            <a:r>
              <a:rPr lang="es-MX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la IGLESIA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,  </a:t>
            </a: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EF 5:23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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Aquellos que son “salvos” Cristo los “añade a Su iglesia, a Su cuerpo”,   HCH 2:47, ¡así que la iglesia es lo salvado!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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Según </a:t>
            </a: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HCH 2:47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¿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Dónde están los salvos?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C719C5-5D21-95AE-7028-40F438387448}"/>
              </a:ext>
            </a:extLst>
          </p:cNvPr>
          <p:cNvSpPr/>
          <p:nvPr/>
        </p:nvSpPr>
        <p:spPr>
          <a:xfrm>
            <a:off x="712248" y="228600"/>
            <a:ext cx="7239354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CRISTO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es el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SALVADOR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y la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IGLESIA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es lo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SALVADO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Image result for diapositivas power point sobre La Ofrenda De La Iglesia">
            <a:hlinkClick r:id="rId2"/>
            <a:extLst>
              <a:ext uri="{FF2B5EF4-FFF2-40B4-BE49-F238E27FC236}">
                <a16:creationId xmlns:a16="http://schemas.microsoft.com/office/drawing/2014/main" id="{A907A2A7-2E77-420A-3F0E-47461FE7B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5553" r="4167" b="450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236FA4-74FB-6466-0FC1-CE4750263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Cristo dijo “</a:t>
            </a:r>
            <a:r>
              <a:rPr lang="es-MX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Yo edificare mi iglesia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,   </a:t>
            </a:r>
            <a:r>
              <a:rPr lang="es-MX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MT 16:18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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La “</a:t>
            </a:r>
            <a:r>
              <a:rPr lang="es-MX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iglesia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” es decir “</a:t>
            </a:r>
            <a:r>
              <a:rPr lang="es-MX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los Cristianos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” son considerados </a:t>
            </a:r>
            <a:r>
              <a:rPr lang="es-MX" b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el edificio de Dios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,     </a:t>
            </a:r>
            <a:r>
              <a:rPr lang="es-MX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1 COR 3:9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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En Cristo somos “</a:t>
            </a:r>
            <a:r>
              <a:rPr lang="es-MX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edificados juntos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”, como un edificio, para que Dios por medio del Espíritu pueda vivir en nosotros, </a:t>
            </a:r>
            <a:r>
              <a:rPr lang="es-MX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EF 2:21-22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2EA8A1-53DD-A2FF-3898-35DB8533430D}"/>
              </a:ext>
            </a:extLst>
          </p:cNvPr>
          <p:cNvSpPr/>
          <p:nvPr/>
        </p:nvSpPr>
        <p:spPr>
          <a:xfrm>
            <a:off x="849111" y="228600"/>
            <a:ext cx="696562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CRISTO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es el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EDIFICADOR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y la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IGLESIA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lo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EDIFICADO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2" descr="http://t1.gstatic.com/images?q=tbn:ANd9GcSFR53yic1wyNsPZDTP67vGjsAVdkcSK0If4aZLVYbS_GNBnHj7nQ">
            <a:hlinkClick r:id="rId2"/>
            <a:extLst>
              <a:ext uri="{FF2B5EF4-FFF2-40B4-BE49-F238E27FC236}">
                <a16:creationId xmlns:a16="http://schemas.microsoft.com/office/drawing/2014/main" id="{523F1135-8911-7118-6428-0496A6CB2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5559" r="4167" b="549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DE7E5-EBAE-7888-BDEF-DCEAE22B0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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MX" b="1" dirty="0">
                <a:latin typeface="Arial" pitchFamily="34" charset="0"/>
                <a:cs typeface="Arial" pitchFamily="34" charset="0"/>
                <a:sym typeface="Wingdings" pitchFamily="2" charset="2"/>
              </a:rPr>
              <a:t>En </a:t>
            </a: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EF 5:22-31</a:t>
            </a:r>
            <a:r>
              <a:rPr lang="es-MX" b="1" dirty="0">
                <a:latin typeface="Arial" pitchFamily="34" charset="0"/>
                <a:cs typeface="Arial" pitchFamily="34" charset="0"/>
                <a:sym typeface="Wingdings" pitchFamily="2" charset="2"/>
              </a:rPr>
              <a:t>, Pablo habla de la relación entre marido y esposa y luego en </a:t>
            </a:r>
            <a:r>
              <a:rPr lang="es-MX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v.32</a:t>
            </a:r>
            <a:r>
              <a:rPr lang="es-MX" b="1" dirty="0">
                <a:latin typeface="Arial" pitchFamily="34" charset="0"/>
                <a:cs typeface="Arial" pitchFamily="34" charset="0"/>
                <a:sym typeface="Wingdings" pitchFamily="2" charset="2"/>
              </a:rPr>
              <a:t> dice que esta “</a:t>
            </a:r>
            <a:r>
              <a:rPr lang="es-MX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hablando de Cristo y de la Iglesia</a:t>
            </a:r>
            <a:r>
              <a:rPr lang="es-MX" b="1" dirty="0">
                <a:latin typeface="Arial" pitchFamily="34" charset="0"/>
                <a:cs typeface="Arial" pitchFamily="34" charset="0"/>
                <a:sym typeface="Wingdings" pitchFamily="2" charset="2"/>
              </a:rPr>
              <a:t>”.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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MX" b="1" dirty="0">
                <a:latin typeface="Arial" pitchFamily="34" charset="0"/>
                <a:cs typeface="Arial" pitchFamily="34" charset="0"/>
                <a:sym typeface="Wingdings" pitchFamily="2" charset="2"/>
              </a:rPr>
              <a:t>Pablo le dijo a la iglesia en Corinto  que él los había “</a:t>
            </a:r>
            <a:r>
              <a:rPr lang="es-MX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prometido como una virgen pura, a un esposo, Cristo</a:t>
            </a:r>
            <a:r>
              <a:rPr lang="es-MX" b="1" dirty="0">
                <a:latin typeface="Arial" pitchFamily="34" charset="0"/>
                <a:cs typeface="Arial" pitchFamily="34" charset="0"/>
                <a:sym typeface="Wingdings" pitchFamily="2" charset="2"/>
              </a:rPr>
              <a:t>”,                </a:t>
            </a: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2 COR 11:2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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MX" b="1" dirty="0">
                <a:latin typeface="Arial" pitchFamily="34" charset="0"/>
                <a:cs typeface="Arial" pitchFamily="34" charset="0"/>
                <a:sym typeface="Wingdings" pitchFamily="2" charset="2"/>
              </a:rPr>
              <a:t>Así como la </a:t>
            </a:r>
            <a:r>
              <a:rPr lang="es-MX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esposa lleva el nombre de su marido</a:t>
            </a:r>
            <a:r>
              <a:rPr lang="es-MX" b="1" dirty="0">
                <a:latin typeface="Arial" pitchFamily="34" charset="0"/>
                <a:cs typeface="Arial" pitchFamily="34" charset="0"/>
                <a:sym typeface="Wingdings" pitchFamily="2" charset="2"/>
              </a:rPr>
              <a:t>, así también la </a:t>
            </a:r>
            <a:r>
              <a:rPr lang="es-MX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iglesia lleva el nombre de Cristo</a:t>
            </a:r>
            <a:r>
              <a:rPr lang="es-MX" b="1" dirty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 pitchFamily="2" charset="2"/>
              </a:rPr>
              <a:t>ROM 16:16;                HCH 11:26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45B208-158A-0A81-ACEA-AA14869F759B}"/>
              </a:ext>
            </a:extLst>
          </p:cNvPr>
          <p:cNvSpPr/>
          <p:nvPr/>
        </p:nvSpPr>
        <p:spPr>
          <a:xfrm>
            <a:off x="879697" y="228600"/>
            <a:ext cx="6904454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3600" b="1" dirty="0">
                <a:ln w="1905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CRISTO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es el </a:t>
            </a:r>
            <a:r>
              <a:rPr lang="es-MX" sz="3600" b="1" dirty="0">
                <a:ln w="1905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MARIDO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y la </a:t>
            </a:r>
            <a:r>
              <a:rPr lang="es-MX" sz="3600" b="1" dirty="0">
                <a:ln w="1905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IGLESIA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es la </a:t>
            </a:r>
            <a:r>
              <a:rPr lang="es-MX" sz="3600" b="1" dirty="0">
                <a:ln w="1905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ESPOSA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14" descr="http://ts2.mm.bing.net/th?id=H.4682820923033933&amp;pid=1.9">
            <a:hlinkClick r:id="rId2"/>
            <a:extLst>
              <a:ext uri="{FF2B5EF4-FFF2-40B4-BE49-F238E27FC236}">
                <a16:creationId xmlns:a16="http://schemas.microsoft.com/office/drawing/2014/main" id="{523D5255-C077-ABDE-EB84-E9CAC08DC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6667" r="5000" b="6667"/>
          <a:stretch>
            <a:fillRect/>
          </a:stretch>
        </p:blipFill>
        <p:spPr bwMode="auto">
          <a:xfrm>
            <a:off x="0" y="0"/>
            <a:ext cx="9158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701D4-FE05-119F-9F6F-46F793D03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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s-MX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2" pitchFamily="18" charset="2"/>
              </a:rPr>
              <a:t>1 PED 5:4; JN 10:11; HEB 13:20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Cristo es llamado el “</a:t>
            </a:r>
            <a:r>
              <a:rPr lang="es-MX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Príncipe de los pastores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”; el “</a:t>
            </a:r>
            <a:r>
              <a:rPr lang="es-MX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Buen pastor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”</a:t>
            </a:r>
            <a:r>
              <a:rPr lang="es-MX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y el “</a:t>
            </a:r>
            <a:r>
              <a:rPr lang="es-MX" sz="3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Gran pastor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”</a:t>
            </a:r>
            <a:endParaRPr lang="es-MX" sz="3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  <a:sym typeface="Wingdings 2" pitchFamily="18" charset="2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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Si Cristo es </a:t>
            </a:r>
            <a:r>
              <a:rPr lang="es-MX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2" pitchFamily="18" charset="2"/>
              </a:rPr>
              <a:t>el </a:t>
            </a:r>
            <a:r>
              <a:rPr lang="es-MX" sz="3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2" pitchFamily="18" charset="2"/>
              </a:rPr>
              <a:t>Pasto</a:t>
            </a:r>
            <a:r>
              <a:rPr lang="es-MX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2" pitchFamily="18" charset="2"/>
              </a:rPr>
              <a:t>r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,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¿</a:t>
            </a:r>
            <a:r>
              <a:rPr lang="es-MX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Qui</a:t>
            </a:r>
            <a:r>
              <a:rPr lang="es-MX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é</a:t>
            </a:r>
            <a:r>
              <a:rPr lang="es-MX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n son las ovejas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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La respuesta:  </a:t>
            </a:r>
            <a:r>
              <a:rPr lang="es-MX" sz="3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2" pitchFamily="18" charset="2"/>
              </a:rPr>
              <a:t>La Iglesia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, </a:t>
            </a:r>
            <a:r>
              <a:rPr lang="es-MX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2" pitchFamily="18" charset="2"/>
              </a:rPr>
              <a:t>JN 10:12-16;                           1 PED 2:25; 5:4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   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David se consideraba así mismo una oveja,</a:t>
            </a:r>
            <a:r>
              <a:rPr lang="es-MX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s-MX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2" pitchFamily="18" charset="2"/>
              </a:rPr>
              <a:t>PSA 23:1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¡Donde hay un Pastor tiene que                  haber ovejas!</a:t>
            </a:r>
            <a:endParaRPr lang="es-MX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  <a:sym typeface="Wingdings 2" pitchFamily="18" charset="2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743709-49FC-A0D7-1D55-2D433700D2A8}"/>
              </a:ext>
            </a:extLst>
          </p:cNvPr>
          <p:cNvSpPr/>
          <p:nvPr/>
        </p:nvSpPr>
        <p:spPr>
          <a:xfrm>
            <a:off x="785567" y="228600"/>
            <a:ext cx="746261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CRISTO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es el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PASTOR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y la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IGLESIA</a:t>
            </a:r>
            <a:r>
              <a:rPr lang="es-MX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 son las </a:t>
            </a:r>
            <a:r>
              <a:rPr lang="es-MX" sz="36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OVEJAS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AB851-EB5D-A0FC-BEF1-7A8FD1C81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257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vista de lo que estudiamos                                hay 2 lecciones que aprendemos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LECCION 1-</a:t>
            </a:r>
            <a:r>
              <a:rPr lang="es-MX" sz="2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s-MX" sz="30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ESTAR EN CRISTO ES ESTAR                   EN LA IGLESIA</a:t>
            </a:r>
            <a:r>
              <a:rPr lang="es-MX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s-MX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Aquello que nos pone e</a:t>
            </a:r>
            <a:r>
              <a:rPr lang="es-MX" sz="3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Cristo</a:t>
            </a:r>
            <a:r>
              <a:rPr lang="es-MX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también nos pone </a:t>
            </a:r>
            <a:r>
              <a:rPr lang="es-MX" sz="3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la Iglesia.</a:t>
            </a:r>
            <a:r>
              <a:rPr lang="es-MX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¿</a:t>
            </a:r>
            <a:r>
              <a:rPr lang="es-MX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qu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é</a:t>
            </a:r>
            <a:r>
              <a:rPr lang="es-MX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 eso?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s-MX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 el “</a:t>
            </a:r>
            <a:r>
              <a:rPr lang="es-MX" sz="3000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bautismo en agua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”, </a:t>
            </a:r>
            <a:r>
              <a:rPr lang="es-MX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GAL 3:27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                   </a:t>
            </a:r>
            <a:r>
              <a:rPr lang="es-MX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1 COR 12:13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s-MX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 imposible estar “</a:t>
            </a:r>
            <a:r>
              <a:rPr lang="es-MX" sz="3000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Cristo</a:t>
            </a:r>
            <a:r>
              <a:rPr lang="es-MX" sz="30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“</a:t>
            </a:r>
            <a:r>
              <a:rPr lang="es-MX" sz="3000" b="1" i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 estar en la Iglesia de Cristo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”, </a:t>
            </a:r>
            <a:r>
              <a:rPr lang="es-MX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HCH 2:47</a:t>
            </a:r>
          </a:p>
          <a:p>
            <a:pPr>
              <a:buFontTx/>
              <a:buNone/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08A9F2-A915-1EFD-F375-7716EEBB564A}"/>
              </a:ext>
            </a:extLst>
          </p:cNvPr>
          <p:cNvSpPr/>
          <p:nvPr/>
        </p:nvSpPr>
        <p:spPr>
          <a:xfrm>
            <a:off x="2662290" y="381000"/>
            <a:ext cx="349166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rial" charset="0"/>
              </a:rPr>
              <a:t>LECCIONES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Selling a Product or">
  <a:themeElements>
    <a:clrScheme name="Selling a Product or 2">
      <a:dk1>
        <a:srgbClr val="000066"/>
      </a:dk1>
      <a:lt1>
        <a:srgbClr val="FFFFFF"/>
      </a:lt1>
      <a:dk2>
        <a:srgbClr val="3333FF"/>
      </a:dk2>
      <a:lt2>
        <a:srgbClr val="3399FF"/>
      </a:lt2>
      <a:accent1>
        <a:srgbClr val="66CCFF"/>
      </a:accent1>
      <a:accent2>
        <a:srgbClr val="FF66FF"/>
      </a:accent2>
      <a:accent3>
        <a:srgbClr val="FFFFFF"/>
      </a:accent3>
      <a:accent4>
        <a:srgbClr val="000056"/>
      </a:accent4>
      <a:accent5>
        <a:srgbClr val="B8E2FF"/>
      </a:accent5>
      <a:accent6>
        <a:srgbClr val="E75CE7"/>
      </a:accent6>
      <a:hlink>
        <a:srgbClr val="CC00CC"/>
      </a:hlink>
      <a:folHlink>
        <a:srgbClr val="CC99FF"/>
      </a:folHlink>
    </a:clrScheme>
    <a:fontScheme name="Selling a Product 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819</Words>
  <Application>Microsoft Office PowerPoint</Application>
  <PresentationFormat>Presentación en pantalla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10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 2</vt:lpstr>
      <vt:lpstr>Wingdings</vt:lpstr>
      <vt:lpstr>Arial Black</vt:lpstr>
      <vt:lpstr>Default Design</vt:lpstr>
      <vt:lpstr>Office Theme</vt:lpstr>
      <vt:lpstr>1_Office Theme</vt:lpstr>
      <vt:lpstr>2_Office Theme</vt:lpstr>
      <vt:lpstr>3_Office Theme</vt:lpstr>
      <vt:lpstr>Selling a Product 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LT Bible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 Torres</dc:creator>
  <cp:lastModifiedBy>MARIO MORENO</cp:lastModifiedBy>
  <cp:revision>19</cp:revision>
  <dcterms:created xsi:type="dcterms:W3CDTF">2006-08-26T23:17:27Z</dcterms:created>
  <dcterms:modified xsi:type="dcterms:W3CDTF">2024-03-12T18:26:34Z</dcterms:modified>
</cp:coreProperties>
</file>