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320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6" r:id="rId31"/>
    <p:sldId id="319" r:id="rId32"/>
    <p:sldId id="284" r:id="rId3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FF3399"/>
    <a:srgbClr val="99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1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90681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4405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6884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9509371E-2EA5-697C-664D-1AC1B9C6D04A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4446588" y="6330952"/>
            <a:ext cx="241300" cy="258763"/>
          </a:xfrm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>
                <a:solidFill>
                  <a:srgbClr val="6F6A5A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fld id="{252D97F6-1B40-4E0E-916B-E7E84456EDA4}" type="slidenum">
              <a:rPr lang="es-NI" altLang="es-NI"/>
              <a:pPr/>
              <a:t>‹Nº›</a:t>
            </a:fld>
            <a:endParaRPr lang="es-NI" altLang="es-NI" dirty="0"/>
          </a:p>
        </p:txBody>
      </p:sp>
    </p:spTree>
    <p:extLst>
      <p:ext uri="{BB962C8B-B14F-4D97-AF65-F5344CB8AC3E}">
        <p14:creationId xmlns:p14="http://schemas.microsoft.com/office/powerpoint/2010/main" val="239054736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26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5457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52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599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297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36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596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293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F6F5E-EB75-4C11-B48B-3C09A4E294EF}" type="datetimeFigureOut">
              <a:rPr lang="es-ES" smtClean="0"/>
              <a:t>30/04/2025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BA826-7FF3-4ED1-8D5F-0F8698BBDA0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1551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8056BFC0-E54D-4823-95CD-051D74206D81}"/>
              </a:ext>
            </a:extLst>
          </p:cNvPr>
          <p:cNvSpPr/>
          <p:nvPr/>
        </p:nvSpPr>
        <p:spPr>
          <a:xfrm>
            <a:off x="1" y="17396"/>
            <a:ext cx="9144000" cy="118855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" y="17397"/>
            <a:ext cx="9143998" cy="1188552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aiandra GD" panose="020E0502030308020204" pitchFamily="34" charset="0"/>
              </a:rPr>
              <a:t>¿CUAL ES TU EXCUSA PARA NO ADORAR A DIOS?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0" y="1223344"/>
            <a:ext cx="9144000" cy="5634655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Lamentablemente muchas personas ponen muchas excusas para no servir ni obedecer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cuando logran obedecer a Dios, ponen muchas excusas para no adorar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Tanto la gente del mundo como muchos cristianos siempre estamos poniendo excusas para no venir y  adorar a Dios pensando que de esa manera estamos justificados delante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esto es engañarnos a Nosotros mismos, si creemos que poniendo excusas vamos a obtener la salvación.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excusas no son más que mentiras disfrazadas.</a:t>
            </a:r>
          </a:p>
        </p:txBody>
      </p:sp>
    </p:spTree>
    <p:extLst>
      <p:ext uri="{BB962C8B-B14F-4D97-AF65-F5344CB8AC3E}">
        <p14:creationId xmlns:p14="http://schemas.microsoft.com/office/powerpoint/2010/main" val="299869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puso las manos sobre ella,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y al instante se enderezó y glorificaba a Dios.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Está mujer tenia una enfermedad terrible tanto para caminar como para dormir y hacer muchas cosas.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está no fue un obstáculo para venir a adorar a Dios Ella estaba en el templo adorando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¿Y a Usted que lo detiene para venir a adorar a Dios?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 ilógico de Nuestras excusas es que aun teniendo esta misma enfermedad.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22581"/>
            <a:ext cx="4235121" cy="6835418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106409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Vamos al trabajo hacer cualquier diligencia y no es excusas para no asistir a otras actividades.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para adorar a Dios si es excusas.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¿Por qué para Dios buscamos todos los pretextos o excusas?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¿Pero para las cosas del mundo no lo hacemos?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nos engañemos a Dios no lo vamos a engañar.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Galatas.6:7.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No os dejéis engañar, de Dios nadie se burla;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pues todo lo que el hombre siembre, eso también segará.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2" y="-1"/>
            <a:ext cx="423512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4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Otros se quieren excusar por la edad.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Ana era de edad muy avanzada.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Lucas.2:36-37.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había una profetisa, Ana,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hija de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Fanuel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, de la tribu de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Aser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. Ella era de edad muy avanzada, y había vivido con su marido siete años después de su matrimonio,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V.37.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después de viuda, hasta los ochenta y cuatro años.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Nunca se alejaba del templo,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sirviendo noche y día con ayunos y oraciones.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0"/>
            <a:ext cx="4237149" cy="37651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3787758"/>
            <a:ext cx="4235122" cy="3070241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153997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2559-ABBA-E0DC-4898-FB479EDE7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4CB4A36-1F73-BC2A-1B3F-32A23ED69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C5D60E-5AE6-C689-E882-687A94075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582"/>
            <a:ext cx="4968140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Ana era viuda y de edad muy avanzada, pero eso no era obstáculo para servir a Dios y estar en el templo adorando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Jacob adoro apoyándose sobre su bastón.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Hebreos.11:21.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la fe Jacob, al morir, bendijo a cada uno de los hijos de José,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y adoró, apoyándose sobre el extremo de su bastón.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¿Y Usted pone de excusa su edad?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64ED91-9F05-E82E-0389-A5DD5C826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168" y="-1"/>
            <a:ext cx="4173832" cy="344244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671442A-341B-886F-C7DD-2B6C2036A0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140" y="3429000"/>
            <a:ext cx="4175860" cy="3406418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19950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edad nunca será ninguna excusa ante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desea que le adoremos siempre no importa la edad que tengamos, sino Nuestra fidelidad a Él.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Muchos ponen la excusa de su familia.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Lucas.14:26.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Si alguno viene a mí,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no aborrece a su padre y madre, a su mujer e hijos, a sus hermanos y hermanas, y aun hasta su propia vida, no puede ser mi discípulo.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168" y="0"/>
            <a:ext cx="4171804" cy="6857999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337235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desea que pongamos de primero a Dios ante que a la familia.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nos dejo ejemplo de esto.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Mateo.12:46-50.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Mientras El aún estaba hablando a la multitud, he aquí,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su madre y sus hermanos estaban afuera, deseando hablar con El.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V.47.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alguien le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He aquí, tu madre y tus hermanos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están afuera deseando hablar contigo.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V.48.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3905250"/>
            <a:ext cx="4237149" cy="295274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822" y="0"/>
            <a:ext cx="4237149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7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respondiendo El al que se lo decía, dijo: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¿Quién es mi madre, y quiénes son mis hermanos?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V.49.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 extendiendo su mano hacia sus discípulos,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dijo: ¡He aquí mi madre y mis hermanos!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V.50.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Porque cualquiera que hace la voluntad de mi Padre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está en los cielos, ése es mi hermano y mi hermana y mi madre.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siempre puso de primero a su Padre, ya que le era necesario.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22581"/>
            <a:ext cx="4235121" cy="683541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147709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Lucas.2:49.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El les dijo: ¿Por qué me buscabais?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¿Acaso no sabíais que me era necesario estar en la casa de mi Padre?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era hacer su comida.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Juan.4:34.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les dijo*: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Mi comida es hacer la voluntad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del que me envió y llevar a cabo su obra.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Jesús hacer la voluntad de su Padre era lo más importante, aun sobre todas las cosas más importante de este mundo.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comer, beber.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0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5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Muchos ponen la excusa por las riquezas, para muchos las riquezas son su excusa para no servir 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Mateo.19:21-22.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le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Si quieres ser perfecto,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ve y vende lo que posees y da a los pobres, y tendrás tesoro en los cielos; y ven, sígueme.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V.22.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al oír el joven estas palabras,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se fue triste,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era dueño de muchos bienes.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este joven su riqueza fue su excusa para no servir y seguir a Jesús.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723" y="22582"/>
            <a:ext cx="4189248" cy="3527442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3550023"/>
            <a:ext cx="4235121" cy="3307975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59641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5048250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Él Apóstol Pablo animo a los ricos.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I Timoteo.6:17.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 los ricos en este mundo, enséñales que no sean altaneros ni pongan su esperanza en la incertidumbre de las riquezas,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sino en Dios, el cual nos da abundantemente todas las cosas para que las disfrutemos.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riquezas no deben ser un obstáculo o excusa pretexto para no servir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Lamentablemente para muchos hermanos sus negocios están primero.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0" y="-1"/>
            <a:ext cx="409372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5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5082988" cy="6835417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En Lucas.14:15-24.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uno de los que estaban sentados con El a la mesa oyó esto, le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¡Bienaventurado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todo el que coma pan en el reino de Dios!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V.16.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El le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Cierto hombre dio una gran cena,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 invitó a muchos;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V.17.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 la hora de la cena envió a su siervo a decir a los que habían sido invitados: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"Venid, porque ya todo está preparado."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V.18.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988" y="22581"/>
            <a:ext cx="4058984" cy="6835418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157045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Muchos no quieren cerrar sus negocios para ir a adorar a Dios.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Los peligros, muchos ponen de excusas los peligros, la lluvia el que le van a robar.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II Corintios.11:26.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Con frecuencia en viajes, en peligros de ríos,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peligros de salteadores, peligros de mis compatriotas, peligros de los gentiles, peligros en la ciudad, peligros en el desierto, peligros en el mar, peligros entre falsos hermanos;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Muchos quieren poner de excusas los peligros.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0"/>
            <a:ext cx="4235121" cy="3778624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3801205"/>
            <a:ext cx="4237149" cy="305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9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Él apóstol Pablo ningún peligro fue una excusa para no servir y adorar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Aunque su vida siempre estuvo en peligro donde fuera.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¿Está Nuestra vida en peligro?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lo creo, pero ponemos excusas para no servir 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Los problemas, para muchos los problemas de esta vida los absorben y los ponen de excusas para no servir 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Mateo.6:34.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2" y="-1"/>
            <a:ext cx="423512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1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tanto,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no os preocupéis por el día de mañana;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el día de mañana se cuidará de sí mismo. Bástele a cada día sus propios problemas.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Cada día trae su afán, dejemos de poner la excusa y confiemos en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I Pedro.5:7.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echando toda vuestra ansiedad sobre El,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El tiene cuidado de vosotros.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los problemas no nos quiten las paz y la tranquilidad para adorar a Dios.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22581"/>
            <a:ext cx="4237149" cy="3594677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3617258"/>
            <a:ext cx="4237149" cy="324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3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Filipenses.4:6-7.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Por nada estéis afanosos;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antes bien, en todo, mediante oración y súplica con acción de gracias, sean dadas a conocer vuestras peticiones delante de Dios.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Y la paz de Dios, que sobrepasa todo entendimiento,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guardará vuestros corazones y vuestras mentes en Cristo Jesús.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Deje los problemas y déselos a Dios, El los va a resolver.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5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3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Otros ponen la excusas de los quehaceres de la casa.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lavar.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planchar.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cocinar.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cuidar a los hijos.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atender a su esposa o esposo.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Lucas.10:38-42.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Prosiguiendo ellos su camino, él entró en una aldea;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una mujer llamada Marta le recibió en su casa.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V.39.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624" y="22582"/>
            <a:ext cx="1934348" cy="2209630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0"/>
            <a:ext cx="2300773" cy="223221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2232213"/>
            <a:ext cx="4235122" cy="2460812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4693025"/>
            <a:ext cx="4235122" cy="216497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064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17440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Esta tenía una hermana que se llamaba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María, la cual se sentó a los pies del Señor y escuchaba su palabra.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V.40.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Pero Marta estaba preocupada con muchos quehaceres,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acercándose dijo: —Señor, ¿no te importa que mi hermana me haya dejado servir sola? Dile, pues, que me ayude.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V.41.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respondiendo el Señor le dijo: —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Marta, Marta, te afanas y te preocupas por muchas cosas.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06" y="-1"/>
            <a:ext cx="414169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99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5133068" cy="6835417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V.42.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Pero una sola cosa es necesaria.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Pues María ha escogido la buena parte, la cual no le será quitada.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Martha se perdió el escuchar la Palabra de Jesús por estar tan empeñada y tan afanada en los quehaceres de la casa.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Él hombre que el día sábado andaba recogiendo leña.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Numeros.15:32-36.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los hijos de Israel estaban en el desierto, encontraron a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un hombre que recogía leña en el día de reposo.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096" y="3523129"/>
            <a:ext cx="4006876" cy="333487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096" y="0"/>
            <a:ext cx="4008904" cy="352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V.33.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que lo encontraron recogiendo leña,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lo llevaron a Moisés y a Aarón y a toda la congregación;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V.34.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 lo pusieron bajo custodia,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no se había aclarado qué debería hacerse con él.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V.35.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Entonces el SEÑOR dijo a Moisés: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Ciertamente al hombre se le dará muerte; toda la congregación lo apedreará fuera del campamento.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-1"/>
            <a:ext cx="416357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1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" y="22582"/>
            <a:ext cx="4988560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V.36.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toda la congregación lo sacó fuera del campamento y lo apedrearon, y murió,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tal como el SEÑOR había ordenado a Moisés.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Este hombre dejo de a adorar a Dios por andar recogiendo leña en el día de adorar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 ¿Usted que le impide adorar a Dios?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quehaceres no deben ser excusas para ir a adorar a Dios.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549" y="-1"/>
            <a:ext cx="4060451" cy="367104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21" y="3671047"/>
            <a:ext cx="4060451" cy="318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0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5005948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Nada nos debe impedir adorar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pecado y violamos la ley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Hebreos.10:25.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no dejando de congregarnos, como algunos tienen por costumbre,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exhortándonos unos a otros, y mucho más al ver que el día se acerca.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¿Qué le impide a Usted adorar a Dios?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no pongamos excusa para adorar a Dios.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948" y="0"/>
            <a:ext cx="413805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9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 todos a una comenzaron a excusarse.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El primero le dijo: "He comprado un terreno y necesito ir a verlo; te ruego que me excuses."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V.19.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 otro dijo: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"He comprado cinco yuntas de bueyes y voy a probarlos; te ruego que me excuses."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V.20.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También otro dijo: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"Me he casado, y por eso no puedo ir."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V.21.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2151529"/>
            <a:ext cx="4235122" cy="2355391"/>
          </a:xfrm>
          <a:prstGeom prst="rect">
            <a:avLst/>
          </a:prstGeom>
          <a:solidFill>
            <a:srgbClr val="7030A0"/>
          </a:solidFill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4518212"/>
            <a:ext cx="4235121" cy="233978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0"/>
            <a:ext cx="4235122" cy="215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50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18C084C6-56F7-4648-9D5D-88519FFCC949}"/>
              </a:ext>
            </a:extLst>
          </p:cNvPr>
          <p:cNvSpPr/>
          <p:nvPr/>
        </p:nvSpPr>
        <p:spPr>
          <a:xfrm>
            <a:off x="-2028" y="0"/>
            <a:ext cx="9144000" cy="10668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5" y="0"/>
            <a:ext cx="9139944" cy="1066799"/>
          </a:xfrm>
        </p:spPr>
        <p:txBody>
          <a:bodyPr>
            <a:normAutofit/>
          </a:bodyPr>
          <a:lstStyle/>
          <a:p>
            <a:pPr algn="ctr"/>
            <a:r>
              <a:rPr lang="es-ES" b="1" dirty="0"/>
              <a:t> </a:t>
            </a:r>
            <a:r>
              <a:rPr lang="es-ES" sz="6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066799"/>
            <a:ext cx="9144000" cy="579120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ser humano siempre ha buscado excusas para justificar su pecado sus acciones, pero no hay ninguna excusa delante de Dios que nos excuses.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Nada en este mundo es más importante que adorar servir y glorificar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seguimos buscando excusas pretexto para no adorar a Dios nos vamos a condenar.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Dejemos a un lado toda excusa, pretexto y glorifiquemos a Dios siempre pongámosle en primer lugar.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nos engañemos a Dios no lo podemos engañar.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sabe y ve todo de Nosotros y es a Él que vamos a dar cuenta.</a:t>
            </a:r>
          </a:p>
        </p:txBody>
      </p:sp>
    </p:spTree>
    <p:extLst>
      <p:ext uri="{BB962C8B-B14F-4D97-AF65-F5344CB8AC3E}">
        <p14:creationId xmlns:p14="http://schemas.microsoft.com/office/powerpoint/2010/main" val="255932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CuadroTexto">
            <a:extLst>
              <a:ext uri="{FF2B5EF4-FFF2-40B4-BE49-F238E27FC236}">
                <a16:creationId xmlns:a16="http://schemas.microsoft.com/office/drawing/2014/main" id="{79C5EFC5-4953-9DE2-2CBB-C2A6BEAD0D45}"/>
              </a:ext>
            </a:extLst>
          </p:cNvPr>
          <p:cNvSpPr txBox="1"/>
          <p:nvPr/>
        </p:nvSpPr>
        <p:spPr>
          <a:xfrm>
            <a:off x="75877" y="1670603"/>
            <a:ext cx="2371862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298">
              <a:defRPr/>
            </a:pP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¿</a:t>
            </a: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Que debo hacer </a:t>
            </a:r>
          </a:p>
          <a:p>
            <a:pPr algn="ctr" defTabSz="514298">
              <a:defRPr/>
            </a:pP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para ser  salvo…</a:t>
            </a: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?</a:t>
            </a:r>
          </a:p>
        </p:txBody>
      </p:sp>
      <p:pic>
        <p:nvPicPr>
          <p:cNvPr id="4" name="Picture 2" descr="C:\Users\Emilio\Downloads\images (7).jpg">
            <a:extLst>
              <a:ext uri="{FF2B5EF4-FFF2-40B4-BE49-F238E27FC236}">
                <a16:creationId xmlns:a16="http://schemas.microsoft.com/office/drawing/2014/main" id="{0446778D-E693-90B8-0D0F-2070D29E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39" y="3938380"/>
            <a:ext cx="1895918" cy="291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4576378A-A95F-E39C-A19F-1D437D74B7A3}"/>
              </a:ext>
            </a:extLst>
          </p:cNvPr>
          <p:cNvSpPr/>
          <p:nvPr/>
        </p:nvSpPr>
        <p:spPr>
          <a:xfrm>
            <a:off x="3717132" y="1606155"/>
            <a:ext cx="1654969" cy="7965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514298">
              <a:defRPr/>
            </a:pPr>
            <a:r>
              <a:rPr lang="es-ES" sz="3300" b="1" dirty="0">
                <a:solidFill>
                  <a:sysClr val="windowText" lastClr="000000"/>
                </a:solidFill>
                <a:latin typeface="Cambria" charset="0"/>
                <a:ea typeface="Cambria" charset="0"/>
                <a:cs typeface="Cambria" charset="0"/>
              </a:rPr>
              <a:t>DIOS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1CA3919-7DE0-B10A-51EB-97EA0C159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661" y="5313299"/>
            <a:ext cx="314578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defTabSz="514298">
              <a:defRPr/>
            </a:pPr>
            <a:r>
              <a:rPr lang="es-ES" altLang="es-E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l Nile" charset="-78"/>
                <a:ea typeface="Al Nile" charset="-78"/>
                <a:cs typeface="Al Nile" charset="-78"/>
              </a:rPr>
              <a:t>Cristo es Él Salvador de los que le obedecen </a:t>
            </a:r>
          </a:p>
          <a:p>
            <a:pPr algn="ctr" defTabSz="514298">
              <a:defRPr/>
            </a:pPr>
            <a:r>
              <a:rPr lang="es-ES" altLang="es-ES" sz="1500" b="1" dirty="0">
                <a:solidFill>
                  <a:schemeClr val="bg1"/>
                </a:solidFill>
                <a:latin typeface="Al Nile" charset="-78"/>
                <a:ea typeface="Al Nile" charset="-78"/>
                <a:cs typeface="Al Nile" charset="-78"/>
              </a:rPr>
              <a:t>“…</a:t>
            </a:r>
            <a:r>
              <a:rPr lang="es-ES" altLang="es-ES" sz="1500" i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y habiendo sido perfeccionado, vino a ser autor de eterna salvación para todos los que le obedecen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” </a:t>
            </a:r>
            <a:r>
              <a:rPr lang="es-ES" altLang="es-ES" sz="15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Hebreos.5:9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9631D9-40F9-F1CB-3D09-37BCA2C57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7553" y="2952715"/>
            <a:ext cx="365522" cy="2308324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O</a:t>
            </a:r>
            <a:endParaRPr lang="es-ES" altLang="es-ES" sz="1500" dirty="0">
              <a:solidFill>
                <a:srgbClr val="C00000"/>
              </a:solidFill>
              <a:latin typeface="Britannic Bold" panose="020B0903060703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F349F5E-AC64-0989-2CDB-2C0A5F31E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68" y="2922984"/>
            <a:ext cx="982790" cy="223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30D1886-63E9-4AE6-B79D-CF6E9D981291}"/>
              </a:ext>
            </a:extLst>
          </p:cNvPr>
          <p:cNvSpPr txBox="1"/>
          <p:nvPr/>
        </p:nvSpPr>
        <p:spPr>
          <a:xfrm>
            <a:off x="1857379" y="6245656"/>
            <a:ext cx="1783555" cy="323165"/>
          </a:xfrm>
          <a:prstGeom prst="rect">
            <a:avLst/>
          </a:prstGeom>
          <a:solidFill>
            <a:srgbClr val="94C6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OIR, Rom.10:17.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3BD85DE-6E44-B60B-AEE6-E0D435956483}"/>
              </a:ext>
            </a:extLst>
          </p:cNvPr>
          <p:cNvSpPr txBox="1"/>
          <p:nvPr/>
        </p:nvSpPr>
        <p:spPr>
          <a:xfrm>
            <a:off x="2037994" y="5922491"/>
            <a:ext cx="2137013" cy="323165"/>
          </a:xfrm>
          <a:prstGeom prst="rect">
            <a:avLst/>
          </a:prstGeom>
          <a:solidFill>
            <a:srgbClr val="FFC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CREER, Mar.16:15-16.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FE9622-05DA-B1B7-773B-9454F4093B95}"/>
              </a:ext>
            </a:extLst>
          </p:cNvPr>
          <p:cNvSpPr txBox="1"/>
          <p:nvPr/>
        </p:nvSpPr>
        <p:spPr>
          <a:xfrm>
            <a:off x="2254525" y="5599326"/>
            <a:ext cx="2641846" cy="32316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ARREPENTIRSE. Hech.17:30.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DD576C0-B80A-3433-ECAC-660BBBBE4E12}"/>
              </a:ext>
            </a:extLst>
          </p:cNvPr>
          <p:cNvSpPr txBox="1"/>
          <p:nvPr/>
        </p:nvSpPr>
        <p:spPr>
          <a:xfrm>
            <a:off x="2606874" y="5284019"/>
            <a:ext cx="2641846" cy="323165"/>
          </a:xfrm>
          <a:prstGeom prst="rect">
            <a:avLst/>
          </a:prstGeom>
          <a:solidFill>
            <a:srgbClr val="C00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schemeClr val="bg1"/>
                </a:solidFill>
                <a:latin typeface="Century Gothic"/>
                <a:ea typeface="ＭＳ Ｐゴシック" charset="-128"/>
              </a:rPr>
              <a:t>CONFESAR. Rom.10:9-10.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04EB7-F467-71A3-C7D4-E4A0212AA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757" y="4960854"/>
            <a:ext cx="2476500" cy="323165"/>
          </a:xfrm>
          <a:prstGeom prst="rect">
            <a:avLst/>
          </a:prstGeom>
          <a:solidFill>
            <a:srgbClr val="7030A0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_tradnl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BAUTIZARSE. Hech.2:38.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907AE1B-3B3F-8BAD-2F38-1A11E8E6FC97}"/>
              </a:ext>
            </a:extLst>
          </p:cNvPr>
          <p:cNvSpPr txBox="1"/>
          <p:nvPr/>
        </p:nvSpPr>
        <p:spPr>
          <a:xfrm>
            <a:off x="0" y="2839865"/>
            <a:ext cx="2936757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35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“por cuanto todos pecaron, y están destituidos de la gloria de Dios”    </a:t>
            </a:r>
            <a:r>
              <a:rPr lang="es-ES" sz="135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Romanos. 3:23.  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9FDEEEF5-F656-7945-CC4A-34403DF03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1916" y="1676400"/>
            <a:ext cx="2974337" cy="1028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393FF"/>
              </a:gs>
              <a:gs pos="100000">
                <a:srgbClr val="1818CE"/>
              </a:gs>
            </a:gsLst>
            <a:lin ang="5400000"/>
          </a:gradFill>
          <a:ln w="9525">
            <a:solidFill>
              <a:srgbClr val="2828B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s-ES_tradnl" altLang="es-NI" sz="1800" dirty="0">
              <a:solidFill>
                <a:srgbClr val="FFFFFF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C7EC741-F295-149C-A33C-A18243F2C835}"/>
              </a:ext>
            </a:extLst>
          </p:cNvPr>
          <p:cNvSpPr/>
          <p:nvPr/>
        </p:nvSpPr>
        <p:spPr>
          <a:xfrm>
            <a:off x="5872163" y="1695450"/>
            <a:ext cx="2904090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“EL </a:t>
            </a:r>
            <a:r>
              <a:rPr lang="es-CL" altLang="es-NI" sz="1500" dirty="0">
                <a:solidFill>
                  <a:srgbClr val="FFF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SEÑOR AÑADÍA </a:t>
            </a:r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CADA DÍA A LA IGLESIA LOS QUE HABÍAN DE SER SALVOS”</a:t>
            </a:r>
          </a:p>
          <a:p>
            <a:pPr algn="ctr"/>
            <a:r>
              <a:rPr lang="es-CL" altLang="es-NI" sz="1500" b="1" dirty="0">
                <a:solidFill>
                  <a:srgbClr val="CCCCCC"/>
                </a:solidFill>
                <a:latin typeface="Cambria" panose="02040503050406030204" pitchFamily="18" charset="0"/>
              </a:rPr>
              <a:t>HECHOS.2:47 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9D8CF95-803F-CEFB-40CA-3661EBF19AF0}"/>
              </a:ext>
            </a:extLst>
          </p:cNvPr>
          <p:cNvSpPr/>
          <p:nvPr/>
        </p:nvSpPr>
        <p:spPr>
          <a:xfrm>
            <a:off x="1438850" y="994849"/>
            <a:ext cx="7756675" cy="6278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>
              <a:defRPr/>
            </a:pPr>
            <a:r>
              <a:rPr lang="es-CL" sz="3480" b="1" dirty="0">
                <a:ln w="22225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l Bayan Plain" charset="-78"/>
                <a:ea typeface="Al Bayan Plain" charset="-78"/>
                <a:cs typeface="Al Bayan Plain" charset="-78"/>
              </a:rPr>
              <a:t>PLAN DE SALVACIÓN SEGÚN DIOS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53CB41E-D63B-5EA5-2F8C-9662A3BE76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25" y="2816293"/>
            <a:ext cx="3935160" cy="2084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5734878"/>
            <a:ext cx="9144000" cy="112312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DIOS NOS BENDIGA A TODOS.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734878"/>
          </a:xfrm>
          <a:prstGeom prst="rect">
            <a:avLst/>
          </a:prstGeom>
        </p:spPr>
      </p:pic>
      <p:sp>
        <p:nvSpPr>
          <p:cNvPr id="5" name="Llamada de nube 4"/>
          <p:cNvSpPr/>
          <p:nvPr/>
        </p:nvSpPr>
        <p:spPr>
          <a:xfrm>
            <a:off x="4572000" y="-1"/>
            <a:ext cx="4572002" cy="3260035"/>
          </a:xfrm>
          <a:prstGeom prst="cloudCallout">
            <a:avLst>
              <a:gd name="adj1" fmla="val -56536"/>
              <a:gd name="adj2" fmla="val 61013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/>
              <a:t> </a:t>
            </a:r>
            <a:r>
              <a:rPr lang="es-ES" sz="4000" b="1" dirty="0">
                <a:latin typeface="Maiandra GD" panose="020E0502030308020204" pitchFamily="34" charset="0"/>
              </a:rPr>
              <a:t>POR SU FINA ATENCIÓN.</a:t>
            </a:r>
          </a:p>
        </p:txBody>
      </p:sp>
    </p:spTree>
    <p:extLst>
      <p:ext uri="{BB962C8B-B14F-4D97-AF65-F5344CB8AC3E}">
        <p14:creationId xmlns:p14="http://schemas.microsoft.com/office/powerpoint/2010/main" val="286233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el siervo regresó, informó de todo esto a su señor. Entonces,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enojado el dueño de la casa,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dijo a su siervo: "Sal enseguida por las calles y callejones de la ciudad, y trae acá a los pobres, los mancos, los ciegos y los cojos.“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V.22.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el siervo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"Señor, se ha hecho lo que ordenaste,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todavía hay lugar."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V.23.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el señor dijo al siervo: "Sal a los caminos y por los cercados,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y oblígalos a entrar para que se llene mi casa.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22581"/>
            <a:ext cx="4235121" cy="6835418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61937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V.24.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"Porque os digo que ninguno de aquellos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hombres que fueron invitados probará mi cena."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Aquí vemos tres grupos que fueron invitados pero cada uno puso su excusa para no asistir a esta cena.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ninguno de Ellos fue justificado, aunque pusieron o tuvieron excusas no les fue aceptadas sus excusas.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igual manera tampoco a Nosotros se nos aceptara las excusas que pongamos.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0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4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Muchos ponen la excusa del tiempo.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No tengo tiempo.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Eclesiastes.3:1.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Hay un tiempo señalado para todo,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hay un tiempo para cada suceso bajo el cielo: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todo hay tiempo, si quisiéramos servir y adorar a Dios tendríamos el tiempo necesario y suficiente para dárselo al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excusa del tiempo no nos valdrá en aquel día.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 tiene tiempo para todo.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3550024"/>
            <a:ext cx="4237149" cy="3307975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-1"/>
            <a:ext cx="4235122" cy="355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7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Otras de las excusas es el trabajo, muchos ponen la excusas de su trabajo.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Lucas.14:33.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pues,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cualquiera de vosotros que no renuncie a todas sus posesiones,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puede ser mi discípulo.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poder servir a Dios debemos de estar dispuesta a dejar todo.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Nuestro trabajo no debe ser excusas para no adorar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suplirá todo si confiamos en Él siempre, la confianza es en Él.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3514725"/>
            <a:ext cx="4237149" cy="33432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822" y="0"/>
            <a:ext cx="4237150" cy="351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8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Mateo.6:33.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Pero buscad primero su reino y su justicia,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todas estas cosas os serán añadidas.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la promesa que tenemos y el no puede mentir.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está con Nosotros todos los días.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Mateo.28:20.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enseñándoles a guardar todo lo que os he mandado; y he aquí,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yo estoy con vosotros todos los días, hasta el fin del mundo.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Las enfermedades, muchos se excusas diciendo estuve enfermo.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22581"/>
            <a:ext cx="4235121" cy="6835417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55856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5027733" cy="683541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Lucas.13:10-13.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Jesús estaba enseñando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una de las sinagogas un día de reposo,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V.11.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 había allí una mujer que durante dieciocho años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había tenido una enfermedad causada por un espíritu; estaba encorvada, y de ninguna manera se podía enderezar.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V.12.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Jesús la vio, la llamó y le dijo: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Mujer, has quedado libre de tu enfermedad.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00"/>
                </a:highlight>
                <a:latin typeface="Maiandra GD" panose="020E0502030308020204" pitchFamily="34" charset="0"/>
              </a:rPr>
              <a:t>V.13.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760" y="-1"/>
            <a:ext cx="4114239" cy="6857999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11414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277</TotalTime>
  <Words>2629</Words>
  <Application>Microsoft Office PowerPoint</Application>
  <PresentationFormat>Presentación en pantalla (4:3)</PresentationFormat>
  <Paragraphs>203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3" baseType="lpstr">
      <vt:lpstr>Al Bayan Plain</vt:lpstr>
      <vt:lpstr>Al Nile</vt:lpstr>
      <vt:lpstr>Arial</vt:lpstr>
      <vt:lpstr>Britannic Bold</vt:lpstr>
      <vt:lpstr>Calibri</vt:lpstr>
      <vt:lpstr>Calibri Light</vt:lpstr>
      <vt:lpstr>Cambria</vt:lpstr>
      <vt:lpstr>Century Gothic</vt:lpstr>
      <vt:lpstr>Cochin</vt:lpstr>
      <vt:lpstr>Maiandra GD</vt:lpstr>
      <vt:lpstr>Tema de Office</vt:lpstr>
      <vt:lpstr>¿CUAL ES TU EXCUSA PARA NO ADORAR A DIOS?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CONCLUSIÓN: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</dc:creator>
  <cp:lastModifiedBy>Mario Moreno</cp:lastModifiedBy>
  <cp:revision>39</cp:revision>
  <dcterms:created xsi:type="dcterms:W3CDTF">2019-05-13T16:03:36Z</dcterms:created>
  <dcterms:modified xsi:type="dcterms:W3CDTF">2025-05-01T02:20:19Z</dcterms:modified>
</cp:coreProperties>
</file>