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319" r:id="rId14"/>
    <p:sldId id="266" r:id="rId15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7582782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9125-4767-432B-8285-D1448EBD4E85}" type="datetimeFigureOut">
              <a:rPr lang="es-NI" smtClean="0"/>
              <a:pPr/>
              <a:t>31/10/2023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AA49-CD64-4AF0-8FED-AADB7464A34F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rmAutofit fontScale="90000"/>
          </a:bodyPr>
          <a:lstStyle/>
          <a:p>
            <a:br>
              <a:rPr lang="es-ES" b="1" u="sng" dirty="0"/>
            </a:b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 COSAS PARA HACER CUANDO USTED ES CRITICADO.</a:t>
            </a:r>
            <a:br>
              <a:rPr lang="es-NI" dirty="0"/>
            </a:br>
            <a:endParaRPr lang="es-NI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6516216" cy="5257800"/>
          </a:xfrm>
        </p:spPr>
        <p:txBody>
          <a:bodyPr>
            <a:normAutofit fontScale="85000" lnSpcReduction="10000"/>
          </a:bodyPr>
          <a:lstStyle/>
          <a:p>
            <a:r>
              <a:rPr lang="es-ES" b="1" u="sng" dirty="0">
                <a:solidFill>
                  <a:srgbClr val="00B0F0"/>
                </a:solidFill>
              </a:rPr>
              <a:t>INTRODUCCION:</a:t>
            </a:r>
            <a:endParaRPr lang="es-NI" dirty="0">
              <a:solidFill>
                <a:srgbClr val="00B0F0"/>
              </a:solidFill>
            </a:endParaRPr>
          </a:p>
          <a:p>
            <a:pPr lvl="0"/>
            <a:r>
              <a:rPr lang="es-ES" dirty="0"/>
              <a:t>Todos vamos a ser criticados en un momento u otro. A veces con razón, a veces injustamente. </a:t>
            </a:r>
            <a:endParaRPr lang="es-NI" dirty="0"/>
          </a:p>
          <a:p>
            <a:pPr lvl="0"/>
            <a:r>
              <a:rPr lang="es-ES" dirty="0"/>
              <a:t>A veces la crítica de los demás a nosotros es dura e inmerecida. </a:t>
            </a:r>
          </a:p>
          <a:p>
            <a:pPr lvl="0"/>
            <a:r>
              <a:rPr lang="es-ES" dirty="0"/>
              <a:t>A veces, es posible que la necesitemos. </a:t>
            </a:r>
          </a:p>
          <a:p>
            <a:pPr lvl="0"/>
            <a:r>
              <a:rPr lang="es-ES" b="1" u="sng" dirty="0">
                <a:solidFill>
                  <a:schemeClr val="bg1"/>
                </a:solidFill>
              </a:rPr>
              <a:t>¿Cómo respondemos a la crítica?</a:t>
            </a:r>
            <a:endParaRPr lang="es-NI" b="1" u="sng" dirty="0">
              <a:solidFill>
                <a:schemeClr val="bg1"/>
              </a:solidFill>
            </a:endParaRPr>
          </a:p>
          <a:p>
            <a:pPr lvl="0"/>
            <a:r>
              <a:rPr lang="es-ES" dirty="0"/>
              <a:t>No siempre lo hacemos de la mejor manera que deberíamos hacerlo, pero aquí hay algunas cosas que podemos pensar cuando los demás nos critiquen.</a:t>
            </a:r>
            <a:endParaRPr lang="es-NI" dirty="0"/>
          </a:p>
          <a:p>
            <a:endParaRPr lang="es-NI" dirty="0"/>
          </a:p>
        </p:txBody>
      </p:sp>
      <p:pic>
        <p:nvPicPr>
          <p:cNvPr id="1026" name="Picture 2" descr="C:\Users\MARIO MORENO\Desktop\Señales\12432524-dos-hombres-de-negocios-de-pie-y-hablando-con-las-burbujas-del-discurso-sobre-fondo-bl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00200"/>
            <a:ext cx="2843808" cy="5257800"/>
          </a:xfrm>
          <a:prstGeom prst="rect">
            <a:avLst/>
          </a:prstGeom>
          <a:noFill/>
        </p:spPr>
      </p:pic>
      <p:sp>
        <p:nvSpPr>
          <p:cNvPr id="3" name="Marco 2">
            <a:extLst>
              <a:ext uri="{FF2B5EF4-FFF2-40B4-BE49-F238E27FC236}">
                <a16:creationId xmlns:a16="http://schemas.microsoft.com/office/drawing/2014/main" id="{B7BC8A30-B89F-0504-AD11-65F141DB58AC}"/>
              </a:ext>
            </a:extLst>
          </p:cNvPr>
          <p:cNvSpPr/>
          <p:nvPr/>
        </p:nvSpPr>
        <p:spPr>
          <a:xfrm>
            <a:off x="0" y="0"/>
            <a:ext cx="9252520" cy="16002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/>
          <a:lstStyle/>
          <a:p>
            <a:r>
              <a:rPr lang="es-ES" dirty="0"/>
              <a:t>Ore por las críticas. Pida a Dios sabiduría. </a:t>
            </a:r>
          </a:p>
          <a:p>
            <a:r>
              <a:rPr lang="es-ES" dirty="0"/>
              <a:t>Salmo.32:8.  “Yo te haré saber y te enseñaré el camino en que debes andar; te aconsejaré con mis ojos puestos en ti.” </a:t>
            </a:r>
          </a:p>
          <a:p>
            <a:r>
              <a:rPr lang="es-ES" dirty="0"/>
              <a:t>Aunque la crítica sea mentira debemos orar para que la persona reconozca su pecado y pueda arrepentirse.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" y="3789040"/>
            <a:ext cx="9139950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6935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08104" cy="541606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s-ES" b="1" u="sng" dirty="0">
                <a:solidFill>
                  <a:schemeClr val="accent3"/>
                </a:solidFill>
              </a:rPr>
              <a:t>Pregunte a los demás por su opinión.</a:t>
            </a:r>
            <a:r>
              <a:rPr lang="es-ES" b="1" dirty="0"/>
              <a:t> </a:t>
            </a:r>
          </a:p>
          <a:p>
            <a:pPr lvl="0" algn="just"/>
            <a:r>
              <a:rPr lang="es-ES" dirty="0"/>
              <a:t>Su crítica podría estar en lo cierto o completamente fuera de lugar. Si se trata de un área de pecado o debilidad en su vida, entonces otros lo han visto.</a:t>
            </a:r>
            <a:endParaRPr lang="es-NI" dirty="0"/>
          </a:p>
          <a:p>
            <a:pPr lvl="0"/>
            <a:r>
              <a:rPr lang="es-ES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Considere la fuente.</a:t>
            </a:r>
            <a:r>
              <a:rPr lang="es-ES" b="1" dirty="0"/>
              <a:t> </a:t>
            </a:r>
            <a:r>
              <a:rPr lang="es-ES" dirty="0"/>
              <a:t>No haga esto demasiado rápido, pero tenga en cuenta los posibles motivos de la otra persona, su nivel de experiencia o sabiduría, etc. </a:t>
            </a:r>
          </a:p>
          <a:p>
            <a:pPr lvl="0"/>
            <a:r>
              <a:rPr lang="es-ES" dirty="0"/>
              <a:t>Pueden criticarte para hacerte daño o pueden no saber de lo que están hablando.</a:t>
            </a:r>
            <a:endParaRPr lang="es-NI" dirty="0"/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600" b="1" dirty="0"/>
              <a:t>ESCUCHE SIEMPRE CON ATENCION, NO SE AMARGUE.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1"/>
            <a:ext cx="3347864" cy="50851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O MORENO\Desktop\Señales\imagesCAWUYP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br>
              <a:rPr lang="es-ES" b="1" u="sng" dirty="0"/>
            </a:br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CONCLUSION:</a:t>
            </a:r>
            <a:br>
              <a:rPr lang="es-NI" dirty="0"/>
            </a:br>
            <a:endParaRPr lang="es-NI" dirty="0"/>
          </a:p>
        </p:txBody>
      </p:sp>
      <p:pic>
        <p:nvPicPr>
          <p:cNvPr id="7170" name="Picture 2" descr="C:\Users\MARIO MORENO\Desktop\Señales\cri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9370"/>
            <a:ext cx="3643561" cy="2008630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3995936" y="5589240"/>
            <a:ext cx="1008112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7171" name="Picture 3" descr="C:\Users\MARIO MORENO\Desktop\Señales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13176"/>
            <a:ext cx="3851920" cy="1844824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87905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Mientras estemos en este mundo siempre seremos criticado de una o de otra manera, no podemos evitar las criticas, pero si podemos actuar de la mejor manera en cuanto a la critica sea verdad o mentira.</a:t>
            </a:r>
            <a:endParaRPr kumimoji="0" lang="es-N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Dependerá de nosotros cuando nos critiquen, si actuamos de la mejor manera como Jesús actuó y salir victorioso, o podemos ser vencidos por la crítica.</a:t>
            </a:r>
            <a:endParaRPr kumimoji="0" lang="es-N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Actuemos de la mejor manera ante las críticas de los demás, aun cuando esta venga de algún hermano en Cristo.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/>
              <a:t>DIOS NOS BENDIGA A TODOS.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46AEB6-4E6C-4D11-925C-AF66D31C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" y="0"/>
            <a:ext cx="9126346" cy="5373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lvl="0"/>
            <a:br>
              <a:rPr lang="es-ES" b="1" u="sng" dirty="0"/>
            </a:br>
            <a:r>
              <a:rPr lang="es-ES" b="1" u="sng" dirty="0"/>
              <a:t>12 COSAS PARA HACER CUANDO USTED ES CRITICADO.</a:t>
            </a:r>
            <a:br>
              <a:rPr lang="es-NI" dirty="0"/>
            </a:b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6804248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s-ES" b="1" u="sng" dirty="0">
                <a:solidFill>
                  <a:srgbClr val="FFC000"/>
                </a:solidFill>
              </a:rPr>
              <a:t>Sea pronto para oír.</a:t>
            </a:r>
            <a:r>
              <a:rPr lang="es-ES" dirty="0"/>
              <a:t> Santiago.1:19. </a:t>
            </a:r>
          </a:p>
          <a:p>
            <a:pPr lvl="0"/>
            <a:r>
              <a:rPr lang="es-ES" dirty="0"/>
              <a:t>Esto puede ser difícil de hacer, porque nuestras emociones se levantan y nuestras mentes comienzan a pensar en maneras de refutar a la otra persona. </a:t>
            </a:r>
          </a:p>
          <a:p>
            <a:pPr lvl="0"/>
            <a:r>
              <a:rPr lang="es-ES" dirty="0"/>
              <a:t>Ser pronto para oír significa que realmente tratamos de escuchar y considerar lo que la otra persona está diciendo. No sólo la anulamos. Aunque parezca injusta o inmerecida. </a:t>
            </a:r>
            <a:endParaRPr lang="es-NI" dirty="0"/>
          </a:p>
          <a:p>
            <a:endParaRPr lang="es-NI" dirty="0"/>
          </a:p>
        </p:txBody>
      </p:sp>
      <p:pic>
        <p:nvPicPr>
          <p:cNvPr id="2050" name="Picture 2" descr="C:\Users\MARIO MORENO\Desktop\Señales\22684085-3d-illustration-of-person-announcing-through-megaphone-and-another-guy-carefully-listening-3d-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2339752" cy="4293096"/>
          </a:xfrm>
          <a:prstGeom prst="rect">
            <a:avLst/>
          </a:prstGeom>
          <a:noFill/>
        </p:spPr>
      </p:pic>
      <p:sp>
        <p:nvSpPr>
          <p:cNvPr id="5" name="4 Flecha arriba"/>
          <p:cNvSpPr/>
          <p:nvPr/>
        </p:nvSpPr>
        <p:spPr>
          <a:xfrm>
            <a:off x="7740352" y="2060848"/>
            <a:ext cx="432048" cy="43204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6" name="5 Rectángulo"/>
          <p:cNvSpPr/>
          <p:nvPr/>
        </p:nvSpPr>
        <p:spPr>
          <a:xfrm>
            <a:off x="6948264" y="764704"/>
            <a:ext cx="2195736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400" b="1" dirty="0"/>
              <a:t>ESCUCHE ANTE DE RESPONDER.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6660232" cy="39330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b="1" u="sng" dirty="0">
                <a:solidFill>
                  <a:srgbClr val="92D050"/>
                </a:solidFill>
              </a:rPr>
              <a:t>Ser tardo para hablar.</a:t>
            </a:r>
            <a:r>
              <a:rPr lang="es-ES" dirty="0"/>
              <a:t> Santiago.1:19. </a:t>
            </a:r>
          </a:p>
          <a:p>
            <a:pPr lvl="0"/>
            <a:r>
              <a:rPr lang="es-ES" dirty="0"/>
              <a:t>No interrumpa o responda muy rápidamente. Permítales terminar. </a:t>
            </a:r>
          </a:p>
          <a:p>
            <a:pPr lvl="0"/>
            <a:r>
              <a:rPr lang="es-ES" dirty="0"/>
              <a:t>Si usted habla demasiado rápido es posible hablar precipitadamente o con ira. </a:t>
            </a:r>
          </a:p>
          <a:p>
            <a:pPr lvl="0"/>
            <a:r>
              <a:rPr lang="es-ES" b="1" u="sng" dirty="0"/>
              <a:t>Ya que en las muchas palabras la transgresión es inevitable.</a:t>
            </a:r>
            <a:r>
              <a:rPr lang="es-ES" dirty="0"/>
              <a:t> </a:t>
            </a:r>
          </a:p>
          <a:p>
            <a:pPr lvl="0"/>
            <a:r>
              <a:rPr lang="es-ES" dirty="0"/>
              <a:t>Proverbios.11:19; 17:27.</a:t>
            </a:r>
            <a:endParaRPr lang="es-NI" dirty="0"/>
          </a:p>
          <a:p>
            <a:endParaRPr lang="es-NI" dirty="0"/>
          </a:p>
        </p:txBody>
      </p:sp>
      <p:pic>
        <p:nvPicPr>
          <p:cNvPr id="3074" name="Picture 2" descr="C:\Users\MARIO MORENO\Desktop\Señales\criti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48881"/>
            <a:ext cx="2411760" cy="4509120"/>
          </a:xfrm>
          <a:prstGeom prst="rect">
            <a:avLst/>
          </a:prstGeom>
          <a:noFill/>
        </p:spPr>
      </p:pic>
      <p:sp>
        <p:nvSpPr>
          <p:cNvPr id="5" name="4 Flecha arriba"/>
          <p:cNvSpPr/>
          <p:nvPr/>
        </p:nvSpPr>
        <p:spPr>
          <a:xfrm>
            <a:off x="7740352" y="1628800"/>
            <a:ext cx="504056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6" name="5 Rectángulo"/>
          <p:cNvSpPr/>
          <p:nvPr/>
        </p:nvSpPr>
        <p:spPr>
          <a:xfrm>
            <a:off x="6804248" y="0"/>
            <a:ext cx="2339752" cy="14127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000" b="1" dirty="0"/>
              <a:t>SEA TARDO PARA RESPONDER PIENSE PRIMERO ANTE DE RESPONDER.</a:t>
            </a:r>
          </a:p>
        </p:txBody>
      </p:sp>
      <p:pic>
        <p:nvPicPr>
          <p:cNvPr id="3075" name="Picture 3" descr="C:\Users\MARIO MORENO\Desktop\Señales\peg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051720" cy="3068960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>
            <a:off x="3491880" y="3789040"/>
            <a:ext cx="2880320" cy="28083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400" b="1" dirty="0"/>
              <a:t>NO RESPONDA A LA PRISA, PIENSE MEDITE Y RESPONDA.</a:t>
            </a:r>
          </a:p>
        </p:txBody>
      </p:sp>
      <p:sp>
        <p:nvSpPr>
          <p:cNvPr id="9" name="8 Flecha izquierda"/>
          <p:cNvSpPr/>
          <p:nvPr/>
        </p:nvSpPr>
        <p:spPr>
          <a:xfrm>
            <a:off x="2195736" y="4963480"/>
            <a:ext cx="1008112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508518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Sea lento para enojarse.</a:t>
            </a:r>
            <a:r>
              <a:rPr lang="es-ES" dirty="0"/>
              <a:t> Santiago.1:19. </a:t>
            </a:r>
          </a:p>
          <a:p>
            <a:pPr lvl="0"/>
            <a:r>
              <a:rPr lang="es-ES" dirty="0"/>
              <a:t>¿Por qué? Debido a que Santiago 1:19-20. </a:t>
            </a:r>
          </a:p>
          <a:p>
            <a:pPr lvl="0"/>
            <a:r>
              <a:rPr lang="es-ES" dirty="0"/>
              <a:t>Dice que la ira del hombre no obra la justicia de Dios. La ira no hará que alguien haga lo correcto. </a:t>
            </a:r>
          </a:p>
          <a:p>
            <a:pPr lvl="0"/>
            <a:r>
              <a:rPr lang="es-ES" dirty="0"/>
              <a:t>Recuerde, Dios es lento para la ira, paciente con los que le ofenden. </a:t>
            </a:r>
          </a:p>
          <a:p>
            <a:pPr lvl="0"/>
            <a:r>
              <a:rPr lang="es-ES" dirty="0"/>
              <a:t>Cuánto más debemos serlo nosotros como hijos y seguidores de Jesús.  nosotros como hijos y seguidores de Jesús. </a:t>
            </a:r>
          </a:p>
          <a:p>
            <a:pPr lvl="0"/>
            <a:r>
              <a:rPr lang="es-ES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Ya que es mejor el lento para la ira que el poderoso.</a:t>
            </a:r>
            <a:r>
              <a:rPr lang="es-ES" dirty="0"/>
              <a:t> Proverbios.16:32; Eclesiastes.7:9. El enojo no nos ayudara a responder como debemos responder con calma y verdad.</a:t>
            </a:r>
            <a:endParaRPr lang="es-NI" dirty="0"/>
          </a:p>
          <a:p>
            <a:endParaRPr lang="es-NI" dirty="0"/>
          </a:p>
        </p:txBody>
      </p:sp>
      <p:pic>
        <p:nvPicPr>
          <p:cNvPr id="4098" name="Picture 2" descr="C:\Users\MARIO MORENO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53136"/>
            <a:ext cx="4932040" cy="2204864"/>
          </a:xfrm>
          <a:prstGeom prst="rect">
            <a:avLst/>
          </a:prstGeom>
          <a:noFill/>
        </p:spPr>
      </p:pic>
      <p:pic>
        <p:nvPicPr>
          <p:cNvPr id="4099" name="Picture 3" descr="C:\Users\MARIO MORENO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4653137"/>
            <a:ext cx="4211959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4509119"/>
          </a:xfrm>
        </p:spPr>
        <p:txBody>
          <a:bodyPr>
            <a:normAutofit fontScale="92500"/>
          </a:bodyPr>
          <a:lstStyle/>
          <a:p>
            <a:pPr lvl="0"/>
            <a:r>
              <a:rPr lang="es-ES" b="1" u="sng" dirty="0">
                <a:solidFill>
                  <a:schemeClr val="bg1"/>
                </a:solidFill>
              </a:rPr>
              <a:t>No responder con maldición.</a:t>
            </a:r>
            <a:r>
              <a:rPr lang="es-ES" dirty="0"/>
              <a:t> I Pedro.2:23.  “y quien cuando le ultrajaban, no respondía ultrajando; cuando padecía, no amenazaba, sino que se encomendaba a aquel que juzga con justicia” </a:t>
            </a:r>
          </a:p>
          <a:p>
            <a:pPr lvl="0"/>
            <a:r>
              <a:rPr lang="es-ES" dirty="0"/>
              <a:t>Hablando acerca de ser injustamente acusado – Jesús lo fue, sin embargo, continuó confiando en su Padre y no respondía con maldición. </a:t>
            </a:r>
          </a:p>
          <a:p>
            <a:pPr lvl="0"/>
            <a:r>
              <a:rPr lang="es-ES" b="1" u="sng" dirty="0">
                <a:solidFill>
                  <a:srgbClr val="7030A0"/>
                </a:solidFill>
              </a:rPr>
              <a:t>No debemos devolver mal por mal.</a:t>
            </a:r>
            <a:r>
              <a:rPr lang="es-ES" dirty="0"/>
              <a:t> I Pedro.3:9. No actuar de la misma manera que la otra persona actúa.</a:t>
            </a:r>
            <a:endParaRPr lang="es-NI" dirty="0"/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4211960" y="4437112"/>
            <a:ext cx="4932040" cy="2420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/>
              <a:t>NO RESPONDA CON MALDICION, PORQUE NO DEBEMOS DEVOLVER MAL POR MAL.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2339752" y="5085184"/>
            <a:ext cx="1512168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2123728" cy="24208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0"/>
            <a:ext cx="5508103" cy="6858000"/>
          </a:xfrm>
        </p:spPr>
        <p:txBody>
          <a:bodyPr>
            <a:normAutofit/>
          </a:bodyPr>
          <a:lstStyle/>
          <a:p>
            <a:pPr lvl="0"/>
            <a:r>
              <a:rPr lang="es-E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una respuesta suave.</a:t>
            </a:r>
            <a:r>
              <a:rPr lang="es-ES" dirty="0"/>
              <a:t> Proverbios.15:1. “La suave respuesta aparta el furor, mas la palabra hiriente hace subir la ira.” </a:t>
            </a:r>
          </a:p>
          <a:p>
            <a:pPr lvl="0"/>
            <a:r>
              <a:rPr lang="es-ES" dirty="0"/>
              <a:t>Tenga misericordia incluso a los que le ofenden, así como Dios es misericordioso con nosotros cuando le ofendemos. </a:t>
            </a:r>
          </a:p>
          <a:p>
            <a:pPr lvl="0"/>
            <a:r>
              <a:rPr lang="es-ES" b="1" u="sng" dirty="0">
                <a:solidFill>
                  <a:srgbClr val="FFFF00"/>
                </a:solidFill>
              </a:rPr>
              <a:t>Debemos saber cómo responder a cada persona.</a:t>
            </a:r>
            <a:r>
              <a:rPr lang="es-ES" dirty="0"/>
              <a:t> Colosenses.4:6.</a:t>
            </a:r>
            <a:endParaRPr lang="es-NI" dirty="0"/>
          </a:p>
          <a:p>
            <a:endParaRPr lang="es-NI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635896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1"/>
            <a:ext cx="9144000" cy="450912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b="1" u="sng" dirty="0">
                <a:solidFill>
                  <a:schemeClr val="accent4">
                    <a:lumMod val="75000"/>
                  </a:schemeClr>
                </a:solidFill>
              </a:rPr>
              <a:t>No defendernos con demasiada rapidez.</a:t>
            </a:r>
            <a:r>
              <a:rPr lang="es-ES" dirty="0"/>
              <a:t> Hechos.5:8. La actitud defensiva puede salir de un orgullo y de un espíritu no dispuesto a ser enseñado. </a:t>
            </a:r>
          </a:p>
          <a:p>
            <a:pPr lvl="0"/>
            <a:r>
              <a:rPr lang="es-ES" dirty="0"/>
              <a:t>Cuando solo estamos a la defensiva, no vamos a escuchar bien, ni vamos actuar bien. </a:t>
            </a:r>
          </a:p>
          <a:p>
            <a:pPr lvl="0"/>
            <a:r>
              <a:rPr lang="es-ES" dirty="0"/>
              <a:t>Pensemos y meditemos en lo que nos están diciendo.</a:t>
            </a:r>
            <a:endParaRPr lang="es-NI" dirty="0"/>
          </a:p>
          <a:p>
            <a:pPr lvl="0"/>
            <a:r>
              <a:rPr lang="es-E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Debemos considerar lo que podría ser verdad en la crítica,</a:t>
            </a:r>
            <a:r>
              <a:rPr lang="es-ES" dirty="0"/>
              <a:t> incluso si se proporciona de forma deficiente. </a:t>
            </a:r>
          </a:p>
          <a:p>
            <a:pPr lvl="0"/>
            <a:r>
              <a:rPr lang="es-ES" dirty="0"/>
              <a:t>Incluso si se da con la intención de herir o burlarse, aún puede haber algo digno de consideración. </a:t>
            </a:r>
          </a:p>
          <a:p>
            <a:pPr lvl="0"/>
            <a:r>
              <a:rPr lang="es-ES" dirty="0"/>
              <a:t>Dios podría estar hablando con usted a través de esta persona.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9120"/>
            <a:ext cx="9144000" cy="2348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4617"/>
            <a:ext cx="5691927" cy="501134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Dios siempre nos escuchas a pesar que no tener la razón o verdad. </a:t>
            </a:r>
          </a:p>
          <a:p>
            <a:r>
              <a:rPr lang="es-ES" dirty="0"/>
              <a:t>Dios le dijo al pueblo de Israel que trajeran sus argumentos. </a:t>
            </a:r>
          </a:p>
          <a:p>
            <a:r>
              <a:rPr lang="es-ES" dirty="0"/>
              <a:t>Isaias.1:18. </a:t>
            </a:r>
          </a:p>
          <a:p>
            <a:r>
              <a:rPr lang="es-ES" dirty="0"/>
              <a:t>Nosotros debemos considerar todos los argumentos.</a:t>
            </a:r>
          </a:p>
          <a:p>
            <a:r>
              <a:rPr lang="es-ES" dirty="0"/>
              <a:t>Por ejemplo Adán y Eva. Genesis.3:11-13. </a:t>
            </a:r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5" name="Flecha derecha 4"/>
          <p:cNvSpPr/>
          <p:nvPr/>
        </p:nvSpPr>
        <p:spPr>
          <a:xfrm rot="19170687">
            <a:off x="4213190" y="3967346"/>
            <a:ext cx="1536033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-1031"/>
            <a:ext cx="3467100" cy="68590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EBEE612-13B7-4D66-A198-3538E9C08628}"/>
              </a:ext>
            </a:extLst>
          </p:cNvPr>
          <p:cNvSpPr/>
          <p:nvPr/>
        </p:nvSpPr>
        <p:spPr>
          <a:xfrm>
            <a:off x="0" y="5157478"/>
            <a:ext cx="5676900" cy="1675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DEBEMOS DE ESCUCHAR CON MUCHA ATENCION.</a:t>
            </a:r>
            <a:endParaRPr lang="es-NI" sz="3600" b="1" dirty="0"/>
          </a:p>
        </p:txBody>
      </p:sp>
    </p:spTree>
    <p:extLst>
      <p:ext uri="{BB962C8B-B14F-4D97-AF65-F5344CB8AC3E}">
        <p14:creationId xmlns:p14="http://schemas.microsoft.com/office/powerpoint/2010/main" val="1109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O MORENO\Desktop\Señales\imagesCAWUY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5364088" cy="58052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" b="1" u="sng" dirty="0">
                <a:solidFill>
                  <a:srgbClr val="00B0F0"/>
                </a:solidFill>
              </a:rPr>
              <a:t>Recuerde la cruz.</a:t>
            </a:r>
            <a:r>
              <a:rPr lang="es-ES" dirty="0"/>
              <a:t> Jesús en la cruz dijo la expresión más humilde y de amor. </a:t>
            </a:r>
          </a:p>
          <a:p>
            <a:pPr lvl="0"/>
            <a:r>
              <a:rPr lang="es-ES" dirty="0"/>
              <a:t>Lucas.23:34. Debemos estar dispuesto a perdonar, aunque cuando sea injusta la crítica o para dañar nuestra reputación.</a:t>
            </a:r>
            <a:endParaRPr lang="es-NI" dirty="0"/>
          </a:p>
          <a:p>
            <a:pPr lvl="0"/>
            <a:r>
              <a:rPr lang="es-E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Considere el hecho de que tiene puntos ciegos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es-ES" b="1" dirty="0"/>
              <a:t> </a:t>
            </a:r>
            <a:r>
              <a:rPr lang="es-ES" dirty="0"/>
              <a:t>Mateo.7:5.</a:t>
            </a:r>
          </a:p>
          <a:p>
            <a:pPr lvl="0"/>
            <a:r>
              <a:rPr lang="es-ES" dirty="0"/>
              <a:t>No siempre podemos vernos a nosotros mismos con precisión. </a:t>
            </a:r>
          </a:p>
          <a:p>
            <a:pPr lvl="0"/>
            <a:r>
              <a:rPr lang="es-ES" dirty="0"/>
              <a:t>Tal vez esta persona está viendo algo que no puede ver por usted mismo. </a:t>
            </a:r>
            <a:endParaRPr lang="es-NI" dirty="0"/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/>
              <a:t>DEBEMOS ESTAR DISPUESTOS A PERDONAR AUN A AQUELLOS QUE NOS CRITICAN.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1"/>
            <a:ext cx="3635896" cy="58052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1136</Words>
  <Application>Microsoft Office PowerPoint</Application>
  <PresentationFormat>Presentación en pantalla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Cochin</vt:lpstr>
      <vt:lpstr>Times</vt:lpstr>
      <vt:lpstr>Tema de Office</vt:lpstr>
      <vt:lpstr> 12 COSAS PARA HACER CUANDO USTED ES CRITICADO. </vt:lpstr>
      <vt:lpstr> 12 COSAS PARA HACER CUANDO USTED ES CRITICADO.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CONCLUSION: 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12 COSAS PARA HACER CUANDO USTED ES CRITICADO.</dc:title>
  <dc:creator>MARIO MORENO</dc:creator>
  <cp:lastModifiedBy>MARIO MORENO</cp:lastModifiedBy>
  <cp:revision>20</cp:revision>
  <dcterms:created xsi:type="dcterms:W3CDTF">2015-11-25T00:08:49Z</dcterms:created>
  <dcterms:modified xsi:type="dcterms:W3CDTF">2023-10-31T19:02:19Z</dcterms:modified>
</cp:coreProperties>
</file>