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4" r:id="rId10"/>
    <p:sldId id="263" r:id="rId11"/>
    <p:sldId id="269" r:id="rId12"/>
    <p:sldId id="275" r:id="rId13"/>
    <p:sldId id="264" r:id="rId14"/>
    <p:sldId id="270" r:id="rId15"/>
    <p:sldId id="276" r:id="rId16"/>
    <p:sldId id="265" r:id="rId17"/>
    <p:sldId id="271" r:id="rId18"/>
    <p:sldId id="277" r:id="rId19"/>
    <p:sldId id="266" r:id="rId20"/>
    <p:sldId id="272" r:id="rId21"/>
    <p:sldId id="278" r:id="rId22"/>
    <p:sldId id="267" r:id="rId23"/>
    <p:sldId id="273" r:id="rId24"/>
    <p:sldId id="279" r:id="rId25"/>
    <p:sldId id="280" r:id="rId26"/>
    <p:sldId id="285" r:id="rId27"/>
    <p:sldId id="290" r:id="rId28"/>
    <p:sldId id="281" r:id="rId29"/>
    <p:sldId id="286" r:id="rId30"/>
    <p:sldId id="291" r:id="rId31"/>
    <p:sldId id="282" r:id="rId32"/>
    <p:sldId id="287" r:id="rId33"/>
    <p:sldId id="292" r:id="rId34"/>
    <p:sldId id="283" r:id="rId35"/>
    <p:sldId id="288" r:id="rId36"/>
    <p:sldId id="293" r:id="rId37"/>
    <p:sldId id="284" r:id="rId38"/>
    <p:sldId id="289" r:id="rId39"/>
    <p:sldId id="294" r:id="rId40"/>
    <p:sldId id="295" r:id="rId41"/>
    <p:sldId id="300" r:id="rId42"/>
    <p:sldId id="305" r:id="rId43"/>
    <p:sldId id="296" r:id="rId44"/>
    <p:sldId id="301" r:id="rId45"/>
    <p:sldId id="306" r:id="rId46"/>
    <p:sldId id="297" r:id="rId47"/>
    <p:sldId id="302" r:id="rId48"/>
    <p:sldId id="307" r:id="rId49"/>
    <p:sldId id="298" r:id="rId50"/>
    <p:sldId id="303" r:id="rId51"/>
    <p:sldId id="308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B0E0E0F-6E5C-4717-8A69-B1D48AB6015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8"/>
            <p14:sldId id="274"/>
            <p14:sldId id="263"/>
            <p14:sldId id="269"/>
            <p14:sldId id="275"/>
            <p14:sldId id="264"/>
            <p14:sldId id="270"/>
            <p14:sldId id="276"/>
            <p14:sldId id="265"/>
            <p14:sldId id="271"/>
            <p14:sldId id="277"/>
            <p14:sldId id="266"/>
            <p14:sldId id="272"/>
            <p14:sldId id="278"/>
            <p14:sldId id="267"/>
            <p14:sldId id="273"/>
            <p14:sldId id="279"/>
            <p14:sldId id="280"/>
            <p14:sldId id="285"/>
            <p14:sldId id="290"/>
            <p14:sldId id="281"/>
            <p14:sldId id="286"/>
            <p14:sldId id="291"/>
            <p14:sldId id="282"/>
            <p14:sldId id="287"/>
            <p14:sldId id="292"/>
            <p14:sldId id="283"/>
            <p14:sldId id="288"/>
            <p14:sldId id="293"/>
            <p14:sldId id="284"/>
            <p14:sldId id="289"/>
            <p14:sldId id="294"/>
            <p14:sldId id="295"/>
            <p14:sldId id="300"/>
            <p14:sldId id="305"/>
            <p14:sldId id="296"/>
            <p14:sldId id="301"/>
            <p14:sldId id="306"/>
            <p14:sldId id="297"/>
            <p14:sldId id="302"/>
            <p14:sldId id="307"/>
            <p14:sldId id="298"/>
            <p14:sldId id="303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527-584F-4D49-89B7-BF9B6163630B}" type="datetimeFigureOut">
              <a:rPr lang="es-NI" smtClean="0"/>
              <a:t>15/11/2023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5130-3F39-4241-B593-9A41780A447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4478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527-584F-4D49-89B7-BF9B6163630B}" type="datetimeFigureOut">
              <a:rPr lang="es-NI" smtClean="0"/>
              <a:t>15/11/2023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5130-3F39-4241-B593-9A41780A447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7438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527-584F-4D49-89B7-BF9B6163630B}" type="datetimeFigureOut">
              <a:rPr lang="es-NI" smtClean="0"/>
              <a:t>15/11/2023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5130-3F39-4241-B593-9A41780A447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712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527-584F-4D49-89B7-BF9B6163630B}" type="datetimeFigureOut">
              <a:rPr lang="es-NI" smtClean="0"/>
              <a:t>15/11/2023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5130-3F39-4241-B593-9A41780A447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4303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527-584F-4D49-89B7-BF9B6163630B}" type="datetimeFigureOut">
              <a:rPr lang="es-NI" smtClean="0"/>
              <a:t>15/11/2023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5130-3F39-4241-B593-9A41780A447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2841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527-584F-4D49-89B7-BF9B6163630B}" type="datetimeFigureOut">
              <a:rPr lang="es-NI" smtClean="0"/>
              <a:t>15/11/2023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5130-3F39-4241-B593-9A41780A447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6510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527-584F-4D49-89B7-BF9B6163630B}" type="datetimeFigureOut">
              <a:rPr lang="es-NI" smtClean="0"/>
              <a:t>15/11/2023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5130-3F39-4241-B593-9A41780A447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8956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527-584F-4D49-89B7-BF9B6163630B}" type="datetimeFigureOut">
              <a:rPr lang="es-NI" smtClean="0"/>
              <a:t>15/11/2023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5130-3F39-4241-B593-9A41780A447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935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527-584F-4D49-89B7-BF9B6163630B}" type="datetimeFigureOut">
              <a:rPr lang="es-NI" smtClean="0"/>
              <a:t>15/11/2023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5130-3F39-4241-B593-9A41780A447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8591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527-584F-4D49-89B7-BF9B6163630B}" type="datetimeFigureOut">
              <a:rPr lang="es-NI" smtClean="0"/>
              <a:t>15/11/2023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5130-3F39-4241-B593-9A41780A447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5157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527-584F-4D49-89B7-BF9B6163630B}" type="datetimeFigureOut">
              <a:rPr lang="es-NI" smtClean="0"/>
              <a:t>15/11/2023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5130-3F39-4241-B593-9A41780A447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9559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53527-584F-4D49-89B7-BF9B6163630B}" type="datetimeFigureOut">
              <a:rPr lang="es-NI" smtClean="0"/>
              <a:t>15/11/2023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5130-3F39-4241-B593-9A41780A447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8929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12 VERDADES </a:t>
            </a: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PARA LOS DISCÍPULOS. JUAN.14.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está a punto de ir a la cruz, y dejar este mundo para ir con su Padre.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Sus discípulos están con temor, pero Jesús los anima y los consuela a través de 12 verdades que encontramos aquí en el Capítulo 14 del libro de Juan.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deben ser de gran consolación y ánimo para nosotros aun en la adversidad.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4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ÉL VENDRÁ PARA LLEVARNOS. JUAN.14:3.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»Y si me voy y les preparo un lugar,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vendré otra vez y los tomaré adonde Yo voy;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donde Yo esté, allí estén ustedes también.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Él se va, Él vendrá otra vez, pero lo más maravilloso es que viene a llevarnos con Él a ese lugar que está preparando.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es la promesa que los Ángeles también hicieron a los discípulos.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Hechos.1:10-11.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3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ÉL VENDRÁ PARA LLEVARNOS. JUAN.14:3.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Mientras Jesús ascendía,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estando ellos mirando fijamente al cielo, se les presentaron dos hombres en vestiduras blancas,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les dijeron: «Varones galileos, ¿por qué están mirando al cielo? Este mismo Jesús, que ha sido tomado de ustedes al cielo,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vendrá de la misma manera, tal como lo han visto ir al cielo».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ÉL VENDRÁ PARA LLEVARNOS. JUAN.14:3.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Vendría de nuevo.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debemos seguirle, ser fieles a Él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Juan.12:26.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»Si alguien me sirve, que me siga; y donde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Yo estoy, allí también estará Mi servidor;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 alguien me sirve, el Padre lo honrará.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podernos ir con Él, debemos seguirle, serles fieles siempre, sin desanimarnos nunca.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1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ÉL VA PARA ENSEÑARNOS EL CAMINO. JUAN.14:4-6.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»Y conocen el camino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adonde voy».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«Señor, si no sabemos adónde vas,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¿cómo vamos a conocer el camino?», le dijo* Tomás.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Jesús le dijo*: «Yo soy el camino, la verdad y la vida;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nadie viene al Padre sino por Mí.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nos abrió, enseño este camino.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1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ÉL VA PARA ENSEÑARNOS EL CAMINO. JUAN.14:4-6.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nos abrió este camino para llegar al Padre.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Hebreos.10:19-20.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Entonces, hermanos, puesto que tenemos confianza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para entrar al Lugar Santísimo por la sangre de Jesús,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por un camino nuevo y vivo que Él inauguró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nosotros por medio del velo, es decir, Su carne,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08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ÉL VA PARA ENSEÑARNOS EL CAMINO. JUAN.14:4-6.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confianza, y esto fue posible por la ida de Jesús.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está mediando entre nosotros y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Timoteo.2:5.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hay un solo Dios, y también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un solo Mediador entre Dios y los hombres,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Cristo Jesús hombre,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Nadie puede llegar al Padre sino es por medio de Jesús, que gran bendición y consuelo.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8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HARÍAN OBRAS MAYORES. JUAN.14:12.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»En verdad les digo: el que cree en Mí, las obras que Yo hago, él las hará también;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aun mayores que estas hará, porque Yo voy al Padre.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ida de Jesús, los discípulos eran los encargados de llevar la obra del Señor con la ayuda del Espíritu Santo ellos iban a hacer obras mayores.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¡Qué verdad tan asombrosa!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¿Quién podría hacer obras más estupendas que las que Jesús había hecho?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1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HARÍAN OBRAS MAYORES. JUAN.14:12.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Obviamente no se refiere a las señales, pues los apóstoles no harían más grandes señales que los que Él Jesús había hecho;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lo tanto, es necesario concluir que Él se refiere a las obras espirituales que los apóstoles harían al evangelizar al mundo.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¿Acaso no fue eso lo que ocurrió en el día de Pentecostés?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Pedro predicó la Palabra de Dios.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7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HARÍAN OBRAS MAYORES. JUAN.14:12.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en un solo día se convirtieron 3000 personas, muchísimas más conversiones de las que ocurrieron durante los tres años de ministerio de nuestro Señor Jesucristo.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fue que ocurrió algo tan extraordinario?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medio de la predicación de la Palabra.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 ha prometido obrar por ningún otro medio, que no sea la palabra de Dios, la Biblia.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99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HARÍAN OBRAS MAYORES. JUAN.14:12.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gran maravilla seria esto a los oídos de los discípulos y que gran gozo podían tener ellos ahora.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en nuestras manos lo más grandioso la multiforme sabiduría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Efesios.3:10.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Maiandra GD" panose="020E0502030308020204" pitchFamily="34" charset="0"/>
            </a:endParaRP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De este modo, la infinita sabiduría de Dios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puede ser dada a conocer ahora por medio de la iglesia a los principados y potestades en los lugares celestiales, 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56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temor es parte del ser humano, quien nunca ha tenido temor no es humano, pero eso no existe.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discípulos tendrían muchos problemas, muchas dificultades y ahora que su Maestro no iba a estar con ellos sería más difícil para ellos seguir adelante.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Jesús está preocupado por ellos y los anima con estas verdades que llenarían su alma.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1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HARÍAN OBRAS MAYORES. JUAN.14:12.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esto no nos consuela ni nos fortalece no sé qué nos podrá fortalecer y consolar.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es una espada de dos filos.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Hebreos.4:12.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Porque la palabra de Dios es viva y eficaz, y más cortante que cualquier espada de dos filos.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Penetra hasta la división del alma y del espíritu, de las coyunturas y los tuétanos, y es poderosa para discernir los pensamientos y las intenciones del corazón.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10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PODEMOS PEDIR EN SU NOMBRE. JUAN.14:13-14.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»Y todo lo que pidan en Mi nombre,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lo haré, para que el Padre sea glorificado en el Hijo.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»Si me piden algo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en Mi nombre, Yo lo haré.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Otras de las verdades que debería ser de consuelo y consolación para los discípulos es que ellos ahora podían pedir atraves de Jesús, su amigo su Maestro.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4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PODEMOS PEDIR EN SU NOMBRE. JUAN.14:13-14.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Podían pedir en su nombre- Su autoridad con confianza y seguridad.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Hasta este momento los discípulos no habían pedido en el nombre de Jesús.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Juan.16:24.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»Hasta ahora nada han pedido en Mi nombre;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pidan y recibirán, para que su gozo sea completo.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de esa manera su gozo, su alegría seria completa.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1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PODEMOS PEDIR EN SU NOMBRE. JUAN.14:13-14.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tenemos esta confianza.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Juan.5:14.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es la confianza que tenemos delante de Él,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que si pedimos cualquier cosa conforme a Su voluntad, Él nos oye.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debemos permanecer en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Juan.15:7.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»Si permanecen en Mí, y Mis palabras permanecen en ustedes,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pidan lo que quieran y les será hecho.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IBA A ENVIAR OTRO AYUDANTE. JUAN.14:16-17.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»Entonces Yo rogaré al Padre, y Él les dará otro Consolador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esté con ustedes para siempre;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es decir, el Espíritu de verdad,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quien el mundo no puede recibir, porque ni lo ve ni lo conoce, pero ustedes sí lo conocen porque mora con ustedes y estará en ustedes.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Otra de las bendiciones para consolar a sus discípulos.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7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IBA A ENVIAR OTRO AYUDANTE. JUAN.14:16-17.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que les enviaría otro ayudante, otro consolador.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La palabra consolador- 1. parakaleo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(παρακαλέω, G3870), tiene la misma variedad de significados que el nombre correspondiente, aliviar, consolar, alentar. Vine.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Espíritu Santo Strong #243: Alguien que está junto a uno, otro de la misma clase.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uso que Jesús hace de la palabra “allos”  para referirse a otro Consolador-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9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IBA A ENVIAR OTRO AYUDANTE. JUAN.14:16-17.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Equivale a «uno junto a mí, además de mí y en adición a mí, aunque exactamente igual a mí, que en mi ausencia hará lo que yo haría si estuviera físicamente.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les iba a dar testimonio de Jesús.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Juan.15:26.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»Cuando venga el Consolador,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quien Yo enviaré del Padre, es decir, el Espíritu de verdad que procede del Padre, Él dará testimonio de Mí, 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6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IBA A ENVIAR OTRO AYUDANTE. JUAN.14:16-17.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Les guiaría a toda la verdad, y les ayudaría a recordar todo lo que Jesús les había dicho.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Juan.16:13.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»Pero cuando Él, el Espíritu de verdad venga, los guiará a toda la verdad,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no hablará por Su propia cuenta, sino que hablará todo lo que oiga, y les hará saber lo que habrá de venir.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Que gran consuelo para los discípulos tener otro ayudante a su lado.</a:t>
            </a:r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IBAN A QUEDAR HUÉRFANOS. JUAN.14:18.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»No los dejaré huérfanos;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vendré a ustedes.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les promete que no iban a quedar solos, huérfanos Él iba a estar con ellos.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morir algún rabino sus discípulos se describían como huérfanos.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discípulos de Cristo no se quedarían en el mundo como huérfanos o como ovejas sin pastor.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8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IBAN A QUEDAR HUÉRFANOS. JUAN.14:18.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algún ser querido se despide de nosotros, queremos saber cuándo regresará, cuándo volveremos a vernos. Jesús dice, "vendré a vosotros".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Algunos piensan que aquí Jesús se refiere a su resurrección, pero al tomar en cuenta los versículos que siguen.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les promete que aunque Él se vaya Él va a estar con ellos.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Juan.14:21.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4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Corintios.1:3-4.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Bendito sea el Dios y Padre de nuestro Señor Jesucristo,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Padre de misericordias y Dios de toda consolación,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el cual nos consuela en todas nuestras tribulaciones,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también nosotros podamos consolar a los que están en cualquier aflicción, dándoles el consuelo con que nosotros mismos somos consolados por Dios.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IBAN A QUEDAR HUERFANOS. JUAN.14:18.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»El que tiene Mis mandamientos y los guarda, ese es el que me ama;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el que me ama será amado por Mi Padre; y Yo lo amaré y me manifestaré a él».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 respondió: «Si alguien me ama, guardará Mi palabra;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Mi Padre lo amará, y vendremos a él, y haremos con él morada.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estará con ellos.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06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IBAN A QUEDAR HUÉRFANOS. JUAN.14:18.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Parece más probable que se refiere a su venida en la persona del Espíritu Santo.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les prometió su presencia siempre.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Mateo.28:20.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enseñándoles a guardar todo lo que les he mandado; y ¡recuerden!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Yo estoy con ustedes todos los días, hasta el fin del mundo».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Tendría siempre la presencia de Jesús con ellos.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3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MUNDO YA NO LE VERIA PERO SUS DISCÍPULOS SI. JUAN.14:19-21.</a:t>
            </a: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»Un poco más de tiempo y el mundo no me verá más,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pero ustedes me verán; porque Yo vivo, ustedes también vivirán.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»En ese día conocerán que Yo estoy en Mi Padre,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ustedes en Mí y Yo en ustedes.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comunión que ellos tendrían con Jesús, aun después de su partida.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7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MUNDO YA NO LE VERIA PERO SUS DISCÍPULOS SI. JUAN.14:19-21.</a:t>
            </a: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»El que tiene Mis mandamientos y los guarda, ese es el que me ama;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el que me ama será amado por Mi Padre; y Yo lo amaré y me manifestaré a él».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enfatiza la comunión permanente con ellos por medio del Espíritu Santo.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Esa comunión que iban a tener tan cercana con Él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Corintios.3:18.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8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MUNDO YA NO LE VERIA PERO SUS DISCÍPULOS SI. JUAN.14:19-21.</a:t>
            </a: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todos nosotros, con el rostro descubierto, contemplando como en un espejo la gloria del Señor, estamos siendo transformados en la misma imagen de gloria en gloria,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como por el Señor, el Espíritu.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presencia de Cristo con ellos ya no sería física, sino espiritual.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por esa comunión tenemos vida espiritual porque Cristo.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99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MUNDO YA NO LE VERIA PERO SUS DISCÍPULOS SI. JUAN.14:19-21.</a:t>
            </a: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Colosenses.3:3.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ustedes han muerto,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su vida está escondida con Cristo en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frase proyecta la idea de protección y seguridad en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Nuestra vida está en Cristo.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Juan.10:28-29.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»Yo les doy vida eterna y jamás perecerán,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nadie las arrebatará de Mi mano. 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MUNDO YA NO LE VERIA PERO SUS DISCÍPULOS SI. JUAN.14:19-21.</a:t>
            </a: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»Mi Padre que me las dio es mayor que todos,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nadie las puede arrebatar de la mano del Padre.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los discípulos tenían esta esperanza y seguridad en Cristo.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seguiría teniendo esta comunión este acercamiento aunque Jesús se fuera, Él estaba con ellos.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04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ESTE OTRO AYUDANTE LES RECORDARÍA. JUAN.14:25-26.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»Estas cosas les he dicho estando con ustedes.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»Pero el Consolador, el Espíritu Santo, a quien el Padre enviará en Mi nombre,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Él les enseñará todas las cosas, y les recordará todo lo que les he dicho.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les había hablado muchas cosas, y enseñado muchas cosas, pero muchas de ellas se les olvidaría.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no deberían de preocuparse.</a:t>
            </a:r>
          </a:p>
          <a:p>
            <a:pPr marL="0" indent="0">
              <a:buNone/>
            </a:pP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5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ESTE OTRO AYUDANTE LES RECORDARÍA. JUAN.14:25-26.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este consolador, Él Espíritu Santo les recordaría todo.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señales de Jesús, los hechos de la vida de Cristo, como también sus enseñanzas, y todo el consejo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Hechos.20:27.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no rehuí declararles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todo el propósito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Nada se le olvidaría todo se los recordaría, nada les iba a quedar sin recordarles.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85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ESTE OTRO AYUDANTE LES RECORDARÍA. JUAN.14:25-26.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todo fue relevado.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Pedro.1:3.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Pues Su divino poder nos ha concedido todo cuanto concierne a la vida y a la piedad,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mediante el verdadero conocimiento de Aquel que nos llamó por Su gloria y excelencia.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sería de gran consuelo y ánimo para los discípulos del Señor.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17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CONFÍAR EN DIOS.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JUAN.14:1.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»No se turbe su corazón;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crean en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crean también en Mí.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 primero que Jesús los anima a que no se turbe su corazón.</a:t>
            </a:r>
          </a:p>
          <a:p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La palabra- Turbar-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taraáo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(τα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ράσσω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G5015), relacionado con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taraque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que significa agitación, perturbación, significa agitar, alborotar, conmover empleado en sentido metafórico. Se traduce con el verbo turbar, del espíritu y del alma del Señor.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Juan.11:33.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Maiandra GD" panose="020E0502030308020204" pitchFamily="34" charset="0"/>
            </a:endParaRP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15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LES DEJARÍA SU PAZ. JUAN.14:27.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»La paz les dejo, Mi paz les doy;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se la doy a ustedes como el mundo la da. No se turbe su corazón ni tenga miedo.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les promete que Él les deja su paz.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 paz sí?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paz de Él, estaría con ellos.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 es esa paz?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que Jesús tuvo en su vida a pesar de todas las adversidades.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LES DEJARÍA SU PAZ. JUAN.14:27.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Esa paz esa tranquilidad que tuvo aun en la tormenta.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Mateo.8:23-24.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Cuando entró Jesús en la barca,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Sus discípulos lo siguieron.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de pronto se desató una gran tormenta en el mar de Galilea, de modo que las olas cubrían la barca;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pero Jesús estaba dormido.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84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LES DEJARÍA SU PAZ. JUAN.14:27.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Esa paz que tuvo cuando fue a la cruz, no vemos a un Jesús lamentándose, desesperado, amargado, quejándose.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Esa paz que cuando le maldecían no respondía con maldición.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Pedro.2:23.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quien cuando lo ultrajaban, no respondía ultrajando.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Cuando padecía, no amenazaba, sino que se encomendaba a Aquel que juzga con justicia.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6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LES DEJARÍA SU PAZ. JUAN.14:27.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Esa paz que pasa todo entendimiento.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Filipenses.4:7.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la paz de Dios, que sobrepasa todo entendimiento,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guardará sus corazones y sus mentes en Cristo Jesús.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Esa es la paz que Jesús está prometiendo a sus discípulos.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Eso les ayudaría para seguir en el camino con ánimo y determinación como lo hizo Jesús.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SU REGRESO DE NUEVO. JUAN.14:28.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»Oyeron que les dije: “Me voy, y vendré a ustedes”.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 me amaran, se regocijarían, porque voy al Padre, ya que el Padre es mayor que Yo.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Deberían regocijarse porque al volver al Padre Cristo sería exaltado.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Hechos.2:33, 36.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Maiandra GD" panose="020E0502030308020204" pitchFamily="34" charset="0"/>
            </a:endParaRP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»Así que, exaltado a la diestra de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habiendo recibido del Padre la promesa del Espíritu Santo, ha derramado esto que ustedes ven y oyen.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7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SU REGRESO DE NUEVO. JUAN.14:28.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V.36.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»Sepa, pues, con certeza toda la casa de Israel, que a este Jesús a quien ustedes crucificaron,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Dios lo ha hecho Señor y Cristo».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les da sencillamente la razón por la cual sus discípulos deben regocijarse de su vuelta al lado de su Padre" porque volvería a la gloria que tenía antes de venir a la tierra.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Juan.17:5.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1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SU REGRESO DE NUEVO. JUAN.14:28.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»Y ahora, glorifícame Tú, Padre, junto a Ti,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con la gloria que tenía contigo antes que el mundo existiera.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vendría, regresaría de nuevo, para llevarlos donde Él esta.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debería de ser más que grandioso para que los discípulos tuvieran confianza, animo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venida debería de confortar a sus discípulos siempre.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SU REGRESO DE NUEVO. JUAN.14:28.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Tesalonicenses.4:18.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confórtense unos a otros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 estas palabras.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venida del Señor será nuestro alivio eterno.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Tesalonicenses.1:7.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Pero que Él les dé alivio a ustedes que son afligidos,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también a nosotros, cuando el Señor Jesús sea revelado desde el cielo con Sus poderosos ángeles en llama de fuego,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0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Todas estas 12 verdades deberían de haber sido de gran ánimo, consuelo para sus discípulos.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la misma manera deberían de ser también para nosotros y seguir fiel a Dios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Confiando en Dios, confiando en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desmayar, ni temer, al contrario llenemos de valor y confianza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discípulos iban a pasar por momentos difíciles.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26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la partida de nuestro Señor Jesús a los cielos.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Jesús les anima, los conforta atraves de 12 verdades que ellos tenían que tener en su mente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Confíen en Dios. no te turben, crean en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Jesús iba a preparar lugar.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Él vendrá para llevarlos.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4. Él va para enseñarnos el camino.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5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CONFÍAR EN DIOS.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JUAN.14:1.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cuando Jesús la vio llorando, y a los judíos que vinieron con ella llorando también,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se conmovió profundamente en el espíritu, y se entristeció.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Aquí se traduce se entristeció, los discípulos no debían de estar turbados, entristecido.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una y maravillosa causa tenían a Dios, debían de crecer en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fe, su confían tenía que estar en Dios.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9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5. Harían obras mayores.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6. Podían pedir en su nombre.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7. Les enviaría otro ayudante.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8. No iban a quedar huérfanos, solos.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9. El mundo ya no le vería pero sus discípulos sí.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10. Este otro ayudante les recordaría todo.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11. Les dejaría su paz.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12. Regresaría de nuevo.</a:t>
            </a:r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1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0C54E07-09D7-1CD9-AE78-4A3BFD6B0E0C}"/>
              </a:ext>
            </a:extLst>
          </p:cNvPr>
          <p:cNvSpPr/>
          <p:nvPr/>
        </p:nvSpPr>
        <p:spPr>
          <a:xfrm>
            <a:off x="0" y="5784574"/>
            <a:ext cx="9144000" cy="107342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FDC4DC7-242B-5D5E-B9D7-990A8E1A9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8" cy="57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CONFÍAR EN DIOS.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JUAN.14:1.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Proverbios.3:5-6.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Confía en el SEÑOR con todo tu corazón,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te apoyes en tu propio entendimiento.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Reconócelo en todos tus caminos,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Él enderezará tus sendas.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ponemos toda nuestra confían en Dios las cosas van a ir como Él desea y siempre será lo mejor para cada uno de nosotros.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85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JESÚS IBA A PREPARAR LUGAR. JUAN.14:2.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»En la casa de Mi Padre hay muchas moradas; si no fuera así, se lo hubiera dicho;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porque voy a preparar un lugar para ustedes.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Otras de las verdades que Jesús les informa a sus discípulos, que aunque Él se va, va con un propósito.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Va a prepararnos un lugar para estar con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este momento los discípulos no podían ir a este lugar.</a:t>
            </a:r>
          </a:p>
          <a:p>
            <a:pPr marL="0" indent="0">
              <a:buNone/>
            </a:pP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C4DBF8-FBB2-B779-146C-ABCE1F2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" y="1325563"/>
            <a:ext cx="3818280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5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JESÚS IBA A PREPARAR LUGAR. JUAN.14:2.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Juan.13:33.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»Hijitos, estaré con ustedes un poco más de tiempo. Me buscarán, y como dije a los judíos, ahora también les digo a ustedes: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“adonde Yo voy, ustedes no pueden ir”.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Jesús se va, que gran emoción es esta que Jesús se va pero a seguir trabajando para nosotros.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irían con Él después.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V.36.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2E936-37C3-CFD5-0C29-7BE59F3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82656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0920D9-6869-8434-FC10-6CA0267F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04E0D1-9156-A620-B423-A470CF10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D39075-A00D-14E4-2ADC-297FB13E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JESÚS IBA A PREPARAR LUGAR. JUAN.14:2.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87FD-0BFA-CF70-491B-652BA0FC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362144"/>
            <a:ext cx="5317435" cy="549585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«Señor, ¿adónde vas?», le preguntó* Simón Pedro. Jesús respondió: «Adonde Yo voy,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tú no me puedes seguir ahora, pero me seguirás después».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gran gozo es este, que un día podremos estar con Jesús en la eternidad en ese lugar que está preparando para todos los fieles y que podamos morar con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debería ser el mayor gozo para no estar turbado.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628593-6F87-DDFF-46E4-84E1314D4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97"/>
            <a:ext cx="3826562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1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280</TotalTime>
  <Words>3925</Words>
  <Application>Microsoft Office PowerPoint</Application>
  <PresentationFormat>Presentación en pantalla (4:3)</PresentationFormat>
  <Paragraphs>275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Maiandra GD</vt:lpstr>
      <vt:lpstr>Tema de Office</vt:lpstr>
      <vt:lpstr>12 VERDADES PARA LOS DISCÍPULOS. JUAN.14.</vt:lpstr>
      <vt:lpstr>INTRODUCCIÓN:</vt:lpstr>
      <vt:lpstr>INTRODUCCIÓN:</vt:lpstr>
      <vt:lpstr>CONFÍAR EN DIOS. JUAN.14:1.</vt:lpstr>
      <vt:lpstr>CONFÍAR EN DIOS. JUAN.14:1.</vt:lpstr>
      <vt:lpstr>CONFÍAR EN DIOS. JUAN.14:1.</vt:lpstr>
      <vt:lpstr>JESÚS IBA A PREPARAR LUGAR. JUAN.14:2.</vt:lpstr>
      <vt:lpstr>JESÚS IBA A PREPARAR LUGAR. JUAN.14:2.</vt:lpstr>
      <vt:lpstr>JESÚS IBA A PREPARAR LUGAR. JUAN.14:2.</vt:lpstr>
      <vt:lpstr>ÉL VENDRÁ PARA LLEVARNOS. JUAN.14:3.</vt:lpstr>
      <vt:lpstr>ÉL VENDRÁ PARA LLEVARNOS. JUAN.14:3.</vt:lpstr>
      <vt:lpstr>ÉL VENDRÁ PARA LLEVARNOS. JUAN.14:3.</vt:lpstr>
      <vt:lpstr>ÉL VA PARA ENSEÑARNOS EL CAMINO. JUAN.14:4-6.</vt:lpstr>
      <vt:lpstr>ÉL VA PARA ENSEÑARNOS EL CAMINO. JUAN.14:4-6.</vt:lpstr>
      <vt:lpstr>ÉL VA PARA ENSEÑARNOS EL CAMINO. JUAN.14:4-6.</vt:lpstr>
      <vt:lpstr>HARÍAN OBRAS MAYORES. JUAN.14:12.</vt:lpstr>
      <vt:lpstr>HARÍAN OBRAS MAYORES. JUAN.14:12.</vt:lpstr>
      <vt:lpstr>HARÍAN OBRAS MAYORES. JUAN.14:12.</vt:lpstr>
      <vt:lpstr>HARÍAN OBRAS MAYORES. JUAN.14:12.</vt:lpstr>
      <vt:lpstr>HARÍAN OBRAS MAYORES. JUAN.14:12.</vt:lpstr>
      <vt:lpstr>PODEMOS PEDIR EN SU NOMBRE. JUAN.14:13-14.</vt:lpstr>
      <vt:lpstr>PODEMOS PEDIR EN SU NOMBRE. JUAN.14:13-14.</vt:lpstr>
      <vt:lpstr>PODEMOS PEDIR EN SU NOMBRE. JUAN.14:13-14.</vt:lpstr>
      <vt:lpstr>IBA A ENVIAR OTRO AYUDANTE. JUAN.14:16-17.</vt:lpstr>
      <vt:lpstr>IBA A ENVIAR OTRO AYUDANTE. JUAN.14:16-17.</vt:lpstr>
      <vt:lpstr>IBA A ENVIAR OTRO AYUDANTE. JUAN.14:16-17.</vt:lpstr>
      <vt:lpstr>IBA A ENVIAR OTRO AYUDANTE. JUAN.14:16-17.</vt:lpstr>
      <vt:lpstr>NO IBAN A QUEDAR HUÉRFANOS. JUAN.14:18.</vt:lpstr>
      <vt:lpstr>NO IBAN A QUEDAR HUÉRFANOS. JUAN.14:18.</vt:lpstr>
      <vt:lpstr>NO IBAN A QUEDAR HUERFANOS. JUAN.14:18.</vt:lpstr>
      <vt:lpstr>NO IBAN A QUEDAR HUÉRFANOS. JUAN.14:18.</vt:lpstr>
      <vt:lpstr>EL MUNDO YA NO LE VERIA PERO SUS DISCÍPULOS SI. JUAN.14:19-21.</vt:lpstr>
      <vt:lpstr>EL MUNDO YA NO LE VERIA PERO SUS DISCÍPULOS SI. JUAN.14:19-21.</vt:lpstr>
      <vt:lpstr>EL MUNDO YA NO LE VERIA PERO SUS DISCÍPULOS SI. JUAN.14:19-21.</vt:lpstr>
      <vt:lpstr>EL MUNDO YA NO LE VERIA PERO SUS DISCÍPULOS SI. JUAN.14:19-21.</vt:lpstr>
      <vt:lpstr>EL MUNDO YA NO LE VERIA PERO SUS DISCÍPULOS SI. JUAN.14:19-21.</vt:lpstr>
      <vt:lpstr>ESTE OTRO AYUDANTE LES RECORDARÍA. JUAN.14:25-26.</vt:lpstr>
      <vt:lpstr>ESTE OTRO AYUDANTE LES RECORDARÍA. JUAN.14:25-26.</vt:lpstr>
      <vt:lpstr>ESTE OTRO AYUDANTE LES RECORDARÍA. JUAN.14:25-26.</vt:lpstr>
      <vt:lpstr>LES DEJARÍA SU PAZ. JUAN.14:27.</vt:lpstr>
      <vt:lpstr>LES DEJARÍA SU PAZ. JUAN.14:27.</vt:lpstr>
      <vt:lpstr>LES DEJARÍA SU PAZ. JUAN.14:27.</vt:lpstr>
      <vt:lpstr>LES DEJARÍA SU PAZ. JUAN.14:27.</vt:lpstr>
      <vt:lpstr>SU REGRESO DE NUEVO. JUAN.14:28.</vt:lpstr>
      <vt:lpstr>SU REGRESO DE NUEVO. JUAN.14:28.</vt:lpstr>
      <vt:lpstr>SU REGRESO DE NUEVO. JUAN.14:28.</vt:lpstr>
      <vt:lpstr>SU REGRESO DE NUEVO. JUAN.14:28.</vt:lpstr>
      <vt:lpstr>CONCLUSIÓN:</vt:lpstr>
      <vt:lpstr>CONCLUSIÓN: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CONSEJOS PARA LOS DISCIPULOS. JUAN.14.</dc:title>
  <dc:creator>MARIO MORENO</dc:creator>
  <cp:lastModifiedBy>MARIO MORENO</cp:lastModifiedBy>
  <cp:revision>12</cp:revision>
  <dcterms:created xsi:type="dcterms:W3CDTF">2023-11-02T18:14:55Z</dcterms:created>
  <dcterms:modified xsi:type="dcterms:W3CDTF">2023-11-15T23:04:17Z</dcterms:modified>
</cp:coreProperties>
</file>