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9" r:id="rId5"/>
    <p:sldId id="260" r:id="rId6"/>
    <p:sldId id="261" r:id="rId7"/>
    <p:sldId id="262" r:id="rId8"/>
    <p:sldId id="263" r:id="rId9"/>
    <p:sldId id="264" r:id="rId10"/>
    <p:sldId id="270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/>
            </a:lvl1pPr>
          </a:lstStyle>
          <a:p>
            <a:r>
              <a:rPr lang="en-US"/>
              <a:t>14. Job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/>
              <a:t>Colección de Sermones I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r>
              <a:rPr lang="en-US"/>
              <a:t>14.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A5F7125-10C1-4AD9-80E4-5F04AE9B6B8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772" name="Rectangle 1028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32773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32774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7E61846A-A624-442B-A339-FE64EA4BC552}" type="slidenum">
              <a:rPr lang="en-US"/>
              <a:pPr/>
              <a:t>‹Nº›</a:t>
            </a:fld>
            <a:endParaRPr lang="en-US"/>
          </a:p>
        </p:txBody>
      </p:sp>
      <p:pic>
        <p:nvPicPr>
          <p:cNvPr id="32775" name="Picture 1031" descr="A:\paint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F846D-857E-48B5-B7A4-68E9E96DFE9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EBBB6-7030-48FA-96A6-53CD096A6BA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85950"/>
            <a:ext cx="8178800" cy="2009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48125"/>
            <a:ext cx="8178800" cy="2009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B0F8EF-40D1-4B88-8FCC-7815013DC32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7595E-E370-4BC9-9CB8-AD7B220C025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F8A02-E5B6-424F-A0B5-40A7CEDB95B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305A9-3D20-460E-A186-022B34456F0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A6143-8C63-441E-B823-D237F755BA2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6A0C4-9B84-4C43-A682-CEF1054C96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1B395-86C4-4650-9DE2-04327CA0D7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C04C8-A5F4-4709-8A8B-5B2592E5C7F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72E6A-9B02-47CD-9B68-75F94073F46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0EF63EF0-9E68-4453-9BC7-4279BA18CAF8}" type="slidenum">
              <a:rPr lang="en-US"/>
              <a:pPr/>
              <a:t>‹Nº›</a:t>
            </a:fld>
            <a:endParaRPr lang="en-US"/>
          </a:p>
        </p:txBody>
      </p:sp>
      <p:pic>
        <p:nvPicPr>
          <p:cNvPr id="31751" name="Picture 7" descr="A:\paint.GIF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JOB 31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>
                <a:latin typeface="Arial" charset="0"/>
              </a:rPr>
              <a:t>La Conducta De Un Hombre Integro</a:t>
            </a:r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219200"/>
            <a:ext cx="7772400" cy="12192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3200">
                <a:latin typeface="Tahoma" pitchFamily="34" charset="0"/>
              </a:rPr>
              <a:t>V. 36</a:t>
            </a: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178800" cy="3695700"/>
          </a:xfrm>
        </p:spPr>
        <p:txBody>
          <a:bodyPr/>
          <a:lstStyle/>
          <a:p>
            <a:r>
              <a:rPr lang="en-US"/>
              <a:t>V. 37</a:t>
            </a:r>
          </a:p>
          <a:p>
            <a:r>
              <a:rPr lang="en-US"/>
              <a:t>V. 38; Gen. 4:10; Hab. 2:11</a:t>
            </a:r>
          </a:p>
          <a:p>
            <a:r>
              <a:rPr lang="en-US"/>
              <a:t>V. 39</a:t>
            </a:r>
          </a:p>
          <a:p>
            <a:r>
              <a:rPr lang="en-US"/>
              <a:t>V. 40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2004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Conclusión:                    Aquí Terminan Sus Palabras Con Sus Amigos, Vindicándose Así En Cuanto A Su Carácter En la Vida, Tanto Privada Como Pública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67400"/>
            <a:ext cx="8178800" cy="990600"/>
          </a:xfrm>
          <a:ln/>
        </p:spPr>
        <p:txBody>
          <a:bodyPr lIns="92075" tIns="46038" rIns="92075" bIns="46038"/>
          <a:lstStyle/>
          <a:p>
            <a:endParaRPr lang="es-MX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Introducci</a:t>
            </a:r>
            <a:r>
              <a:rPr lang="es-MX"/>
              <a:t>ón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Prov. 31, pasaje compañero, la mujer virtuosa</a:t>
            </a:r>
          </a:p>
          <a:p>
            <a:r>
              <a:rPr lang="en-US"/>
              <a:t>Job. 1:42; Apoc. 1-3, 22</a:t>
            </a:r>
          </a:p>
          <a:p>
            <a:r>
              <a:rPr lang="en-US"/>
              <a:t>Integridad = Completo (Desinteresado), Por ej. El pan integral</a:t>
            </a:r>
          </a:p>
          <a:p>
            <a:r>
              <a:rPr lang="en-US"/>
              <a:t>Nótense los pasajes “Si…(entonces) qué”, vv. 5, 7, 9, 13, 16, 19, 21, 24-26, 29, 31, 33, 38, 39.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La Castidad, No La Fornicación, V. 1-4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85950"/>
            <a:ext cx="8178800" cy="324485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V. 1, “ mirar”= codiciar, Mt. 5:28; 2 Ped. 2:14</a:t>
            </a:r>
          </a:p>
          <a:p>
            <a:r>
              <a:rPr lang="en-US" sz="2800"/>
              <a:t>V. 2,3</a:t>
            </a:r>
          </a:p>
          <a:p>
            <a:r>
              <a:rPr lang="en-US" sz="2800"/>
              <a:t>V. 4; 28:24; 34:21; Prov. 5:21; 15:3; Heb. 4:13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5791200"/>
            <a:ext cx="7772400" cy="685800"/>
          </a:xfrm>
          <a:ln/>
        </p:spPr>
        <p:txBody>
          <a:bodyPr lIns="92075" tIns="46038" rIns="92075" bIns="46038"/>
          <a:lstStyle/>
          <a:p>
            <a:pPr>
              <a:buFont typeface="Monotype Sort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 Honestidad, No La Mentira, V. 5-8</a:t>
            </a:r>
          </a:p>
        </p:txBody>
      </p:sp>
      <p:sp>
        <p:nvSpPr>
          <p:cNvPr id="35843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/>
              <a:t>V. 5, 6, 8</a:t>
            </a:r>
          </a:p>
          <a:p>
            <a:r>
              <a:rPr lang="en-US" sz="2400"/>
              <a:t>V. 7</a:t>
            </a:r>
          </a:p>
        </p:txBody>
      </p:sp>
      <p:sp>
        <p:nvSpPr>
          <p:cNvPr id="35844" name="Rectangle 1028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en-US" sz="2800"/>
          </a:p>
        </p:txBody>
      </p:sp>
    </p:spTree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Fidelidad Conyugal, No Adulterio, V. 9-12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85950"/>
            <a:ext cx="8178800" cy="324485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V. 9</a:t>
            </a:r>
            <a:r>
              <a:rPr lang="es-MX" sz="2800"/>
              <a:t>; Prov. 7:8,9; 1 Juan 2:16</a:t>
            </a:r>
            <a:endParaRPr lang="en-US" sz="2800"/>
          </a:p>
          <a:p>
            <a:r>
              <a:rPr lang="en-US" sz="2800"/>
              <a:t>V. 10; Deut. 28:30; Jer. 8:10</a:t>
            </a:r>
          </a:p>
          <a:p>
            <a:r>
              <a:rPr lang="en-US" sz="2800"/>
              <a:t>V. 11; Lev. 20:10</a:t>
            </a:r>
          </a:p>
          <a:p>
            <a:r>
              <a:rPr lang="en-US" sz="2800"/>
              <a:t>V. 12; Prov. 5:11; 7:26, 27; Rom. 1:27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1371600" y="5638800"/>
            <a:ext cx="7772400" cy="685800"/>
          </a:xfrm>
          <a:ln/>
        </p:spPr>
        <p:txBody>
          <a:bodyPr lIns="92075" tIns="46038" rIns="92075" bIns="46038"/>
          <a:lstStyle/>
          <a:p>
            <a:pPr>
              <a:buFont typeface="Monotype Sort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1336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Entre La Administración Y Los Obreros, Justicia, No Injusticia, V. 13-15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65200" y="3886200"/>
            <a:ext cx="8178800" cy="485775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V. 13</a:t>
            </a:r>
          </a:p>
          <a:p>
            <a:r>
              <a:rPr lang="en-US"/>
              <a:t>V. 14; 2 Cor. 5:10; Hech. 17:31</a:t>
            </a:r>
          </a:p>
          <a:p>
            <a:r>
              <a:rPr lang="en-US"/>
              <a:t>V. 15; Prov. 22:2; Hech. 17:26; 10:34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493000" cy="28956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Generosidad Y Benevolencia, No Egoismo E Indiferencia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962400"/>
            <a:ext cx="7340600" cy="28956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Rom. 1:31, sin misericordia</a:t>
            </a:r>
          </a:p>
          <a:p>
            <a:r>
              <a:rPr lang="en-US"/>
              <a:t>V. 16-21</a:t>
            </a:r>
          </a:p>
          <a:p>
            <a:r>
              <a:rPr lang="en-US"/>
              <a:t>V. 22,23</a:t>
            </a:r>
          </a:p>
          <a:p>
            <a:r>
              <a:rPr lang="en-US"/>
              <a:t>V. 18; Sal. 51:5; 58:3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Confianza En Dios, No En  Riquezas, V. 24-28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Col.3:5; Mar. 10:23 (tienen), 24 (confián)</a:t>
            </a:r>
          </a:p>
          <a:p>
            <a:r>
              <a:rPr lang="en-US"/>
              <a:t>V. 24,25</a:t>
            </a:r>
          </a:p>
          <a:p>
            <a:r>
              <a:rPr lang="en-US"/>
              <a:t>V. 26</a:t>
            </a:r>
          </a:p>
          <a:p>
            <a:r>
              <a:rPr lang="en-US"/>
              <a:t>V. 27; 1 Reyes 19:18</a:t>
            </a:r>
          </a:p>
          <a:p>
            <a:r>
              <a:rPr lang="en-US"/>
              <a:t>V. 28 idolatría/muerte; Deut. 17:2-7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5715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381000"/>
            <a:ext cx="7772400" cy="1905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Amor, No Venganza Ni Regocijo En La Calamidad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5200" y="1752600"/>
            <a:ext cx="8178800" cy="51054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Una serie de “sí” ‘ V. 29-40</a:t>
            </a:r>
          </a:p>
          <a:p>
            <a:r>
              <a:rPr lang="en-US"/>
              <a:t>V. 29, Sí ….; Mt.5: 44-48; Rom. 5:8-10</a:t>
            </a:r>
          </a:p>
          <a:p>
            <a:r>
              <a:rPr lang="en-US"/>
              <a:t>V. 30,32 Sí hacia ..; 3 Jn. 5; Mt. 5:46,47; </a:t>
            </a:r>
          </a:p>
          <a:p>
            <a:r>
              <a:rPr lang="en-US"/>
              <a:t>V. 33 Sí como Adán, Gen. 3:7,8</a:t>
            </a:r>
          </a:p>
          <a:p>
            <a:r>
              <a:rPr lang="en-US"/>
              <a:t>V. 34 Job no en cuenta lo dicho por otros</a:t>
            </a:r>
          </a:p>
          <a:p>
            <a:r>
              <a:rPr lang="en-US"/>
              <a:t>V. 35, Ante Dios confía en su inocencia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5800" y="5715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theme1.xml><?xml version="1.0" encoding="utf-8"?>
<a:theme xmlns:a="http://schemas.openxmlformats.org/drawingml/2006/main" name="Contemporary Portrait.pot">
  <a:themeElements>
    <a:clrScheme name="Contemporary Portrait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Portrait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69</TotalTime>
  <Words>447</Words>
  <Application>Microsoft Office PowerPoint</Application>
  <PresentationFormat>Presentación en pantalla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Monotype Sorts</vt:lpstr>
      <vt:lpstr>Tahoma</vt:lpstr>
      <vt:lpstr>Times New Roman</vt:lpstr>
      <vt:lpstr>Contemporary Portrait.pot</vt:lpstr>
      <vt:lpstr>JOB 31</vt:lpstr>
      <vt:lpstr>Introducción</vt:lpstr>
      <vt:lpstr>La Castidad, No La Fornicación, V. 1-4</vt:lpstr>
      <vt:lpstr>La Honestidad, No La Mentira, V. 5-8</vt:lpstr>
      <vt:lpstr>Fidelidad Conyugal, No Adulterio, V. 9-12</vt:lpstr>
      <vt:lpstr>Entre La Administración Y Los Obreros, Justicia, No Injusticia, V. 13-15</vt:lpstr>
      <vt:lpstr>Generosidad Y Benevolencia, No Egoismo E Indiferencia</vt:lpstr>
      <vt:lpstr>Confianza En Dios, No En  Riquezas, V. 24-28</vt:lpstr>
      <vt:lpstr>Amor, No Venganza Ni Regocijo En La Calamidad </vt:lpstr>
      <vt:lpstr>V. 36</vt:lpstr>
      <vt:lpstr>Conclusión:                    Aquí Terminan Sus Palabras Con Sus Amigos, Vindicándose Así En Cuanto A Su Carácter En la Vida, Tanto Privada Como Pública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31</dc:title>
  <dc:creator>jorge maldonado</dc:creator>
  <cp:lastModifiedBy>Mario Moreno</cp:lastModifiedBy>
  <cp:revision>6</cp:revision>
  <cp:lastPrinted>2001-07-07T04:24:33Z</cp:lastPrinted>
  <dcterms:created xsi:type="dcterms:W3CDTF">2001-07-06T06:50:41Z</dcterms:created>
  <dcterms:modified xsi:type="dcterms:W3CDTF">2026-05-18T21:27:00Z</dcterms:modified>
</cp:coreProperties>
</file>