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5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/>
            </a:lvl1pPr>
          </a:lstStyle>
          <a:p>
            <a:r>
              <a:rPr lang="en-US"/>
              <a:t>19. “No Creísteis En Mí”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/>
              <a:t>Colección de Sermones I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r>
              <a:rPr lang="en-US"/>
              <a:t>19.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89501F95-6C02-4C8B-86C7-340E7BC84A34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6063D9B8-858C-4A0D-97E3-F3F45B11AF03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034F87-2AD1-4EE5-B9FD-722CA533831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BAE83-D6B6-4705-9F8B-FEAB860575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A3EA1-4A00-4079-A752-90F7940E517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48F22-F464-44D8-8EEB-1DECD72E08D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53BC5-4282-42F4-B662-AC859D5FFC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F35AD-A9A2-4DA8-AADE-3F708489FA6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A2929-CF50-486A-B054-10963E2408B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91B29-232A-4AC8-B95F-17502637A59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CA36F-D83F-48EA-8BFB-AEA43C58886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0B64A-4528-49C4-8404-8FF12D7B53A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DBE59-3053-4428-B4E5-93C0E1204B1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fld id="{AE014D8C-5C85-4A82-86AB-31949541F82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en-US"/>
              <a:t>No Creísteis Para Santificarme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en-US" sz="3600" b="1"/>
              <a:t>Números 20:12; Deut. 32:51</a:t>
            </a:r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8700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I.  ¿Con Respecto A Quiénes Es Dicho Esto?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 los mismos líderes religiosos de Israel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7113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II.  Núm.20:2-13, 22-26; Deut. 32:48-52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¿Qué se les mandó hacer?</a:t>
            </a:r>
          </a:p>
          <a:p>
            <a:r>
              <a:rPr lang="en-US"/>
              <a:t>¿Qué hicieron? Salmo 106:32,33</a:t>
            </a:r>
          </a:p>
          <a:p>
            <a:r>
              <a:rPr lang="en-US"/>
              <a:t>No se dirigieron al poder de Dios, Núm. 20:13</a:t>
            </a:r>
          </a:p>
          <a:p>
            <a:r>
              <a:rPr lang="en-US"/>
              <a:t>“El fin justifica los medios”</a:t>
            </a:r>
          </a:p>
          <a:p>
            <a:r>
              <a:rPr lang="en-US"/>
              <a:t>Romanos 3:8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5525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III.  ¿Cómo Describio Dios Su Pecado?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Incredulidad, Núm. 20:12</a:t>
            </a:r>
          </a:p>
          <a:p>
            <a:r>
              <a:rPr lang="en-US"/>
              <a:t> Rebelión, ver. 24</a:t>
            </a:r>
          </a:p>
          <a:p>
            <a:r>
              <a:rPr lang="en-US"/>
              <a:t>Pecado (transgresión) Deut. 32:51</a:t>
            </a:r>
          </a:p>
          <a:p>
            <a:r>
              <a:rPr lang="en-US"/>
              <a:t>No santificar, glorificar, Deut. 32:51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7113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IV. El Castigo Temporal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Para Aarón, Núm. 20:24-29</a:t>
            </a:r>
          </a:p>
          <a:p>
            <a:r>
              <a:rPr lang="en-US"/>
              <a:t> Para Moisés, Deut. 32:52; 344:1-6</a:t>
            </a:r>
          </a:p>
          <a:p>
            <a:r>
              <a:rPr lang="en-US"/>
              <a:t>Nadie desobedece a Dios sin castigo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- Romanos 1:27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- Gálatas 6:7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- Salmos 89:31-32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09650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V. Una Traducción Literal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“Porque vosotros no creísteis para santificarme</a:t>
            </a:r>
          </a:p>
          <a:p>
            <a:r>
              <a:rPr lang="en-US"/>
              <a:t>Creer = Obedecer (Rom.10:16,17,21)</a:t>
            </a:r>
          </a:p>
          <a:p>
            <a:r>
              <a:rPr lang="en-US"/>
              <a:t>Santificar = Apartar       (1Ped.3:15; Mt.6:9)</a:t>
            </a:r>
          </a:p>
          <a:p>
            <a:r>
              <a:rPr lang="en-US"/>
              <a:t>Sustituir = Incredulidad         (Isaías 55:8,9)</a:t>
            </a:r>
          </a:p>
          <a:p>
            <a:r>
              <a:rPr lang="en-US"/>
              <a:t>Rebelion = Obstinación (1Sam.2:29; 3:13; 1Rey.1:6)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7113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VI. Muchos Hoy No Creen A Dios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 Ejemplos: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- Mar. 16:16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- Judaizantes, 2 Cor. 11:4; Gal. 1:6,9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- Modernistas (y hermanos)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01938" y="1028700"/>
            <a:ext cx="6096000" cy="1143000"/>
          </a:xfrm>
          <a:noFill/>
          <a:ln/>
        </p:spPr>
        <p:txBody>
          <a:bodyPr/>
          <a:lstStyle/>
          <a:p>
            <a:r>
              <a:rPr lang="en-US"/>
              <a:t>VII. ¿Qué Dicen Las Escrituras?  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Hay dos actitudes opuestas: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- La de Rom.4:3 y 2 Tim. 4:2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- La actitud del liberal que habla con desdén: (1) “libro, capítulo, versículo” (2)  “bibliolatría” (3) “textos de prueba” (4) “legalismo”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Conclusión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981200"/>
            <a:ext cx="6629400" cy="4114800"/>
          </a:xfrm>
        </p:spPr>
        <p:txBody>
          <a:bodyPr/>
          <a:lstStyle/>
          <a:p>
            <a:r>
              <a:rPr lang="en-US"/>
              <a:t>Dos hombres de Dios no creyeron</a:t>
            </a:r>
          </a:p>
          <a:p>
            <a:r>
              <a:rPr lang="en-US"/>
              <a:t>¿Aprenderemos? 1 Cor. 10:11</a:t>
            </a:r>
          </a:p>
          <a:p>
            <a:r>
              <a:rPr lang="en-US"/>
              <a:t>Dios no hace acepción de personas, Hch. 10:34,35; Rom. 2:11</a:t>
            </a:r>
          </a:p>
          <a:p>
            <a:r>
              <a:rPr lang="en-US"/>
              <a:t>¿El monte Hor, el monte Nebo, o la tierra de promesa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Office Them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342</Words>
  <Application>Microsoft Office PowerPoint</Application>
  <PresentationFormat>Presentación en pantalla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Monotype Sorts</vt:lpstr>
      <vt:lpstr>Times New Roman</vt:lpstr>
      <vt:lpstr>Office Theme</vt:lpstr>
      <vt:lpstr>No Creísteis Para Santificarme</vt:lpstr>
      <vt:lpstr>I.  ¿Con Respecto A Quiénes Es Dicho Esto?</vt:lpstr>
      <vt:lpstr>II.  Núm.20:2-13, 22-26; Deut. 32:48-52</vt:lpstr>
      <vt:lpstr>III.  ¿Cómo Describio Dios Su Pecado?</vt:lpstr>
      <vt:lpstr>IV. El Castigo Temporal</vt:lpstr>
      <vt:lpstr>V. Una Traducción Literal</vt:lpstr>
      <vt:lpstr>VI. Muchos Hoy No Creen A Dios</vt:lpstr>
      <vt:lpstr>VII. ¿Qué Dicen Las Escrituras?   </vt:lpstr>
      <vt:lpstr>Conclusión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Creísteis Para Santificarme</dc:title>
  <dc:creator>jorge maldonado</dc:creator>
  <cp:lastModifiedBy>Mario Moreno</cp:lastModifiedBy>
  <cp:revision>4</cp:revision>
  <dcterms:created xsi:type="dcterms:W3CDTF">2001-07-05T05:58:59Z</dcterms:created>
  <dcterms:modified xsi:type="dcterms:W3CDTF">2026-05-18T21:30:15Z</dcterms:modified>
</cp:coreProperties>
</file>