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108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85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latin typeface="Times New Roman" pitchFamily="18" charset="0"/>
              </a:defRPr>
            </a:lvl1pPr>
          </a:lstStyle>
          <a:p>
            <a:r>
              <a:rPr lang="es-ES"/>
              <a:t>21. Preguntas Para Dios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Colección de Sermones I</a:t>
            </a:r>
            <a:endParaRPr lang="es-E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r>
              <a:rPr lang="es-ES"/>
              <a:t>21.</a:t>
            </a:r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F5509E14-18B7-4690-97B7-E0A3042D6E09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3DD363-0A5B-477B-A3BE-1159AB9EF61D}" type="slidenum">
              <a:rPr lang="es-ES"/>
              <a:pPr/>
              <a:t>1</a:t>
            </a:fld>
            <a:endParaRPr lang="es-ES"/>
          </a:p>
        </p:txBody>
      </p:sp>
      <p:sp>
        <p:nvSpPr>
          <p:cNvPr id="2150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5B079-5753-4247-8FBB-F1BC2A0C2C84}" type="slidenum">
              <a:rPr lang="es-ES"/>
              <a:pPr/>
              <a:t>2</a:t>
            </a:fld>
            <a:endParaRPr lang="es-E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93078-532E-4A6F-99CA-05819D3ABA6B}" type="slidenum">
              <a:rPr lang="es-ES"/>
              <a:pPr/>
              <a:t>4</a:t>
            </a:fld>
            <a:endParaRPr lang="es-E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90D503-5D4A-4EFB-9BD6-95B765037726}" type="slidenum">
              <a:rPr lang="es-ES"/>
              <a:pPr/>
              <a:t>5</a:t>
            </a:fld>
            <a:endParaRPr lang="es-E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E09D0E-0F0F-400B-BAD2-500C5F0B2AB4}" type="slidenum">
              <a:rPr lang="es-ES"/>
              <a:pPr/>
              <a:t>6</a:t>
            </a:fld>
            <a:endParaRPr lang="es-ES"/>
          </a:p>
        </p:txBody>
      </p:sp>
      <p:sp>
        <p:nvSpPr>
          <p:cNvPr id="256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C41283-FEB8-4C0F-8DA9-08B6E6FE8BA8}" type="slidenum">
              <a:rPr lang="es-ES"/>
              <a:pPr/>
              <a:t>7</a:t>
            </a:fld>
            <a:endParaRPr lang="es-E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00EF11-BD6D-4D09-9A40-F17882D01C1C}" type="slidenum">
              <a:rPr lang="es-ES"/>
              <a:pPr/>
              <a:t>8</a:t>
            </a:fld>
            <a:endParaRPr lang="es-E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D57D56-79B0-4420-98E1-82B1E3B6781F}" type="slidenum">
              <a:rPr lang="es-ES"/>
              <a:pPr/>
              <a:t>9</a:t>
            </a:fld>
            <a:endParaRPr lang="es-E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A9185-FD4D-41C0-B64B-D1A4987E2028}" type="slidenum">
              <a:rPr lang="es-ES"/>
              <a:pPr/>
              <a:t>10</a:t>
            </a:fld>
            <a:endParaRPr lang="es-E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1026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4819" name="Group 1027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4820" name="Rectangle 1028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21" name="Rectangle 1029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822" name="Group 1030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4823" name="Rectangle 103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24" name="Rectangle 1032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4825" name="Rectangle 1033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6" name="Rectangle 1034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7" name="Rectangle 1035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8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4829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4830" name="Rectangle 1038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FA616EB-D732-4578-8E69-3BDA684BDD32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34831" name="Rectangle 1039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34832" name="Rectangle 104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52A9148-6B92-41C1-80F0-85899B52099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90DAB-A16C-47C5-A33A-6D9311C51020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32E4B-2B4C-482B-ACAC-829154BC62F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27E74D-FA91-4BBF-B4B1-C1AC99D53317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D9E62-ED9C-40CA-8B85-8294D632A31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28A002-9D28-4374-A549-617935F5EAAE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AC39B-8B9F-429B-8E0B-2689394CDDB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422FB1-0BDC-4BED-9BE4-690886A5A7AF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2E5CA-6031-45C0-96E7-3AEC0F6D75D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6FD59-78AA-4EC3-8692-26924882BE46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78652-D59E-4C99-BBA7-6017CE7CD79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A42CB0-BA34-43F8-8B99-7E087AA7A03F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C1165-031C-432D-95E3-8E0BF331E3B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D287D2-C946-42E4-9C0B-DB9A0C8CE9D1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B1215-A773-4C75-A766-01D291EE0CF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1A194-AE05-44E5-8169-1A27D07D46F9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6D8FB-B211-4493-9194-E0B888C46CB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EA4308-C2BF-43C8-9F38-8A97E3D7D807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D5753-CC33-42ED-BC46-C5B989BC782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EAA422-9F9C-4D4D-AEA3-E92A99DB51CC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CAD25-228E-48EA-9208-971BDB009FE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 sz="240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 sz="2400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 sz="2400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 sz="2400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 sz="2400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 sz="2400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" sz="2400"/>
          </a:p>
        </p:txBody>
      </p:sp>
      <p:sp>
        <p:nvSpPr>
          <p:cNvPr id="338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38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45D8D42-361A-4E78-A5B9-8EEB7CB12D52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338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2FAE486-5A06-4805-82E7-82D1DC214904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7F1E7DEF-375E-4C1E-A7EA-DA072B55D8D7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Rectangle 104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2195881-88EA-4A63-8180-EC24CCA988EF}" type="slidenum">
              <a:rPr lang="es-ES"/>
              <a:pPr/>
              <a:t>1</a:t>
            </a:fld>
            <a:endParaRPr lang="es-E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Preguntas Para Dios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z="2400" b="1" dirty="0"/>
              <a:t>BIENVENIDOS SEAMOS TODOS.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258A-3D0B-40A1-BCFE-0CA25CF8E15B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776F-42AD-45CD-8C57-907D8EBC7673}" type="slidenum">
              <a:rPr lang="es-ES"/>
              <a:pPr/>
              <a:t>10</a:t>
            </a:fld>
            <a:endParaRPr lang="es-E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 Conclusión: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pPr lvl="2">
              <a:buFont typeface="Wingdings" pitchFamily="2" charset="2"/>
              <a:buNone/>
            </a:pPr>
            <a:r>
              <a:rPr lang="es-ES"/>
              <a:t>La pregunta que deberíamos contestar es aquella que Dios nos hace:</a:t>
            </a:r>
          </a:p>
          <a:p>
            <a:pPr>
              <a:buFont typeface="Wingdings" pitchFamily="2" charset="2"/>
              <a:buNone/>
            </a:pPr>
            <a:r>
              <a:rPr lang="es-ES" b="1"/>
              <a:t>“¿Quieres hacer Mi voluntad?”</a:t>
            </a:r>
          </a:p>
          <a:p>
            <a:pPr>
              <a:buFont typeface="Wingdings" pitchFamily="2" charset="2"/>
              <a:buNone/>
            </a:pPr>
            <a:endParaRPr lang="es-E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9651E-163B-47F6-A1DD-864A86036409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5EEF-10BD-4634-B78E-EA30B0DCB46E}" type="slidenum">
              <a:rPr lang="es-ES"/>
              <a:pPr/>
              <a:t>2</a:t>
            </a:fld>
            <a:endParaRPr lang="es-E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Introducción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50913" y="1752600"/>
            <a:ext cx="8193087" cy="5105400"/>
          </a:xfrm>
        </p:spPr>
        <p:txBody>
          <a:bodyPr/>
          <a:lstStyle/>
          <a:p>
            <a:r>
              <a:rPr lang="en-US"/>
              <a:t>En una revista popular, USA Today se encontró una encuesta y se le preguntó al paíz: </a:t>
            </a:r>
          </a:p>
          <a:p>
            <a:pPr>
              <a:buFont typeface="Wingdings" pitchFamily="2" charset="2"/>
              <a:buNone/>
            </a:pPr>
            <a:r>
              <a:rPr lang="en-US" i="1"/>
              <a:t>        </a:t>
            </a:r>
            <a:r>
              <a:rPr lang="en-US" sz="2800" i="1"/>
              <a:t>“Si usted pudiera hacer una pregunta a Dios directamente y obtener una respuesta inmediata, ¿que le preguntaría?”</a:t>
            </a:r>
          </a:p>
          <a:p>
            <a:r>
              <a:rPr lang="en-US"/>
              <a:t>Aunque son imposibilidades, son interesantes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30489-AC00-42B3-A23E-AC8DF96EF68D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4349D-9ABA-41D3-82ED-9FEA54C744F5}" type="slidenum">
              <a:rPr lang="es-ES"/>
              <a:pPr/>
              <a:t>3</a:t>
            </a:fld>
            <a:endParaRPr lang="es-ES"/>
          </a:p>
        </p:txBody>
      </p:sp>
      <p:sp>
        <p:nvSpPr>
          <p:cNvPr id="3584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 34% Quería Saber:</a:t>
            </a:r>
            <a:endParaRPr lang="en-US" sz="1600"/>
          </a:p>
        </p:txBody>
      </p:sp>
      <p:sp>
        <p:nvSpPr>
          <p:cNvPr id="35843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9144000" cy="44592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MX" b="1"/>
              <a:t>“¿Con qué propósito vivo yo en este planeta?”</a:t>
            </a:r>
          </a:p>
          <a:p>
            <a:pPr>
              <a:buFontTx/>
              <a:buChar char="•"/>
            </a:pPr>
            <a:r>
              <a:rPr lang="es-MX"/>
              <a:t>Dios todo lo tiene contestado</a:t>
            </a:r>
          </a:p>
          <a:p>
            <a:pPr>
              <a:buFontTx/>
              <a:buChar char="•"/>
            </a:pPr>
            <a:r>
              <a:rPr lang="es-MX"/>
              <a:t>Fuimos hechos para glorificar a Dios – Esa fue la razón (Isaías 43:7)</a:t>
            </a:r>
          </a:p>
          <a:p>
            <a:pPr>
              <a:buFontTx/>
              <a:buChar char="•"/>
            </a:pPr>
            <a:r>
              <a:rPr lang="es-MX"/>
              <a:t>Todo el ser del hombre tiene este propósito:  “Teme a Dios y guarda sus m…” (Ec. 12.13)</a:t>
            </a:r>
          </a:p>
          <a:p>
            <a:pPr>
              <a:buFontTx/>
              <a:buChar char="•"/>
            </a:pPr>
            <a:r>
              <a:rPr lang="es-MX"/>
              <a:t>No hay razón para vivir aparte de este mand.</a:t>
            </a:r>
            <a:endParaRPr lang="es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2C9E-C9A4-4D63-A3E0-61D2D678FBBC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BAA8B-13CD-47C1-AB4B-CB13F48DC288}" type="slidenum">
              <a:rPr lang="es-ES"/>
              <a:pPr/>
              <a:t>4</a:t>
            </a:fld>
            <a:endParaRPr lang="es-E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El 19 % Preguntó:</a:t>
            </a:r>
            <a:endParaRPr lang="es-E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9144000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MX" b="1"/>
              <a:t>“¿Tendré vida después de morir?”</a:t>
            </a:r>
          </a:p>
          <a:p>
            <a:pPr>
              <a:buFontTx/>
              <a:buChar char="•"/>
            </a:pPr>
            <a:r>
              <a:rPr lang="es-MX"/>
              <a:t>Esta fue la pregunta de Job (14:14)</a:t>
            </a:r>
          </a:p>
          <a:p>
            <a:pPr>
              <a:buFontTx/>
              <a:buChar char="•"/>
            </a:pPr>
            <a:r>
              <a:rPr lang="es-MX"/>
              <a:t>Job, siempre bien seguro del asunto (19:25--)</a:t>
            </a:r>
          </a:p>
          <a:p>
            <a:pPr>
              <a:buFontTx/>
              <a:buChar char="•"/>
            </a:pPr>
            <a:r>
              <a:rPr lang="es-MX"/>
              <a:t>Seguramente que hay vida despues de la m.</a:t>
            </a:r>
          </a:p>
          <a:p>
            <a:pPr lvl="1">
              <a:buFontTx/>
              <a:buChar char="•"/>
            </a:pPr>
            <a:r>
              <a:rPr lang="es-MX"/>
              <a:t>Dos formas de vida: (1) Cielo, con el Señor o       (2) Infierno, con Satanás (Mateo 25:46)</a:t>
            </a:r>
          </a:p>
          <a:p>
            <a:pPr lvl="1">
              <a:buFontTx/>
              <a:buChar char="•"/>
            </a:pPr>
            <a:r>
              <a:rPr lang="es-MX"/>
              <a:t>Todo esto depende de cómo estemos preparados</a:t>
            </a:r>
            <a:endParaRPr lang="es-E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41F2D-34B3-4C6A-9FC4-66ECBAEE333E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A0C0-3258-46A6-87E5-D0D626E9BECE}" type="slidenum">
              <a:rPr lang="es-ES"/>
              <a:pPr/>
              <a:t>5</a:t>
            </a:fld>
            <a:endParaRPr lang="es-E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El 16% Quiere Saber:</a:t>
            </a:r>
            <a:endParaRPr lang="es-E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8402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b="1"/>
              <a:t>“¿Por qué nos pasan cosas malas?”</a:t>
            </a:r>
            <a:endParaRPr lang="es-ES" b="1"/>
          </a:p>
          <a:p>
            <a:pPr>
              <a:lnSpc>
                <a:spcPct val="90000"/>
              </a:lnSpc>
            </a:pPr>
            <a:r>
              <a:rPr lang="es-MX"/>
              <a:t>Muchas veces por nuestros propios pecados (1Pedro 4:15)</a:t>
            </a:r>
            <a:endParaRPr lang="es-ES"/>
          </a:p>
          <a:p>
            <a:pPr>
              <a:lnSpc>
                <a:spcPct val="90000"/>
              </a:lnSpc>
            </a:pPr>
            <a:r>
              <a:rPr lang="es-MX"/>
              <a:t>A veces, son penalidades de la vida que resultan por la clase de mundo en el cual vivimos, en medioambiente de leyes naturales</a:t>
            </a:r>
          </a:p>
          <a:p>
            <a:pPr lvl="1">
              <a:lnSpc>
                <a:spcPct val="90000"/>
              </a:lnSpc>
            </a:pPr>
            <a:r>
              <a:rPr lang="es-MX"/>
              <a:t>Las leyes naturales son beneficiosas</a:t>
            </a:r>
          </a:p>
          <a:p>
            <a:pPr lvl="1">
              <a:lnSpc>
                <a:spcPct val="90000"/>
              </a:lnSpc>
            </a:pPr>
            <a:r>
              <a:rPr lang="es-MX"/>
              <a:t>Al violarse, se sufre daño.  El lugar equivocado, momento justo (Luc.13:4,5).  A veces, sufrimos por la imprudencia de otros</a:t>
            </a:r>
            <a:endParaRPr lang="es-E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2E7D-422A-4B78-B0DE-F1934D408F38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FA62-79D3-4A81-9BD7-D9830470843E}" type="slidenum">
              <a:rPr lang="es-ES"/>
              <a:pPr/>
              <a:t>6</a:t>
            </a:fld>
            <a:endParaRPr lang="es-E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El 16% Quiere Saber:</a:t>
            </a:r>
            <a:endParaRPr lang="es-E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MX" b="1"/>
              <a:t>“¿por qué nos pasan cosas malas?”</a:t>
            </a:r>
            <a:endParaRPr lang="es-ES" b="1"/>
          </a:p>
          <a:p>
            <a:r>
              <a:rPr lang="es-MX"/>
              <a:t>La pregunta no es ésta sino deberá de ser, “¿Cómo voy a controlar y a vencer las cosas malas cuando sucedan?”</a:t>
            </a:r>
          </a:p>
          <a:p>
            <a:pPr lvl="1"/>
            <a:r>
              <a:rPr lang="es-MX"/>
              <a:t>Estas cosas pasarán, siguen pasando, y pasarán– Esta es la realidad.</a:t>
            </a:r>
          </a:p>
          <a:p>
            <a:pPr lvl="2"/>
            <a:r>
              <a:rPr lang="es-MX"/>
              <a:t>Pero, al encontrarme con ellas, las puedo controlar</a:t>
            </a:r>
          </a:p>
          <a:p>
            <a:pPr lvl="2"/>
            <a:r>
              <a:rPr lang="es-MX"/>
              <a:t>Debe prepararme para cuando venga esta adversidad</a:t>
            </a:r>
            <a:endParaRPr lang="es-E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59F8-ACBD-49BA-B501-8E1D856A6017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8246-AEDD-4F36-B797-4CBFD15C4D27}" type="slidenum">
              <a:rPr lang="es-ES"/>
              <a:pPr/>
              <a:t>7</a:t>
            </a:fld>
            <a:endParaRPr lang="es-E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El 12% No Sabían Qué Preguntar</a:t>
            </a:r>
            <a:r>
              <a:rPr lang="es-ES"/>
              <a:t> 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15400" cy="4840287"/>
          </a:xfrm>
        </p:spPr>
        <p:txBody>
          <a:bodyPr/>
          <a:lstStyle/>
          <a:p>
            <a:r>
              <a:rPr lang="es-ES"/>
              <a:t>La verdad es que hay un buen número de humanos, como ovejas que no tienen sentido de dirección, sin concepto de la eternidad</a:t>
            </a:r>
          </a:p>
          <a:p>
            <a:r>
              <a:rPr lang="es-ES"/>
              <a:t>¿Qué concepto tenemos de Dios?</a:t>
            </a:r>
          </a:p>
          <a:p>
            <a:r>
              <a:rPr lang="es-ES"/>
              <a:t>¿Qué concepto tenemos de la eternidad?</a:t>
            </a:r>
          </a:p>
          <a:p>
            <a:r>
              <a:rPr lang="es-ES"/>
              <a:t>Esto se debe a la ignorancia de las Escrituras, y también a la indiferencia hacia ellas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9B0-A7E5-4F1F-B40B-91EA9BFD04B7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B9FD-61D6-4069-B5FB-4FD00CFB79B3}" type="slidenum">
              <a:rPr lang="es-ES"/>
              <a:pPr/>
              <a:t>8</a:t>
            </a:fld>
            <a:endParaRPr lang="es-E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El 7% Quería Saber: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3068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ES" b="1" dirty="0"/>
              <a:t>“¿Hay vida inteligente en otras partes del universo o salido de este planeta?”</a:t>
            </a:r>
          </a:p>
          <a:p>
            <a:r>
              <a:rPr lang="es-ES" dirty="0"/>
              <a:t>En el cielo, está Dios, Cristo, el Espíritu Santo, y los ángeles</a:t>
            </a:r>
          </a:p>
          <a:p>
            <a:r>
              <a:rPr lang="es-ES" dirty="0"/>
              <a:t>Almas conscientes de la muerte en el hades:</a:t>
            </a:r>
          </a:p>
          <a:p>
            <a:pPr lvl="1"/>
            <a:r>
              <a:rPr lang="es-ES" dirty="0"/>
              <a:t>En el Paraíso (</a:t>
            </a:r>
            <a:r>
              <a:rPr lang="es-ES" dirty="0" err="1"/>
              <a:t>Luc</a:t>
            </a:r>
            <a:r>
              <a:rPr lang="es-ES" dirty="0"/>
              <a:t>. 23:43)</a:t>
            </a:r>
          </a:p>
          <a:p>
            <a:pPr lvl="1"/>
            <a:r>
              <a:rPr lang="es-ES" dirty="0"/>
              <a:t>En el lugar de tormento (</a:t>
            </a:r>
            <a:r>
              <a:rPr lang="es-ES" dirty="0" err="1"/>
              <a:t>Luc</a:t>
            </a:r>
            <a:r>
              <a:rPr lang="es-ES" dirty="0"/>
              <a:t>. 16:23)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69F8-6B9C-411B-B371-C34EC9F59E6E}" type="datetime1">
              <a:rPr lang="es-ES"/>
              <a:pPr/>
              <a:t>18/05/2026</a:t>
            </a:fld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B04-9145-4CBC-A71C-CEFC6C7E57C5}" type="slidenum">
              <a:rPr lang="es-ES"/>
              <a:pPr/>
              <a:t>9</a:t>
            </a:fld>
            <a:endParaRPr lang="es-E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El 6% Quería Saber: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MX" b="1"/>
              <a:t>“¿Qué tanto será el término de mis días?”</a:t>
            </a:r>
          </a:p>
          <a:p>
            <a:r>
              <a:rPr lang="es-MX"/>
              <a:t>Todos nosotros estamos en la fila de la muerte contando los días, como el día de ejecución</a:t>
            </a:r>
          </a:p>
          <a:p>
            <a:r>
              <a:rPr lang="es-MX"/>
              <a:t>Muchos viven una vida desenfrenada, perdida</a:t>
            </a:r>
          </a:p>
          <a:p>
            <a:pPr lvl="1"/>
            <a:r>
              <a:rPr lang="es-MX"/>
              <a:t>Esperan tener un día de aviso para obedecer</a:t>
            </a:r>
          </a:p>
          <a:p>
            <a:pPr lvl="1"/>
            <a:r>
              <a:rPr lang="es-MX"/>
              <a:t>Al ser así, qué gloria darían a Dios, y cuál sería el honor de ellos</a:t>
            </a:r>
          </a:p>
          <a:p>
            <a:pPr>
              <a:buFont typeface="Wingdings" pitchFamily="2" charset="2"/>
              <a:buNone/>
            </a:pPr>
            <a:endParaRPr lang="es-ES" b="1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build="p" autoUpdateAnimBg="0"/>
    </p:bldLst>
  </p:timing>
</p:sld>
</file>

<file path=ppt/theme/theme1.xml><?xml version="1.0" encoding="utf-8"?>
<a:theme xmlns:a="http://schemas.openxmlformats.org/drawingml/2006/main" name="Mezclas">
  <a:themeElements>
    <a:clrScheme name="Mezcla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Mezcla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Office\Templates\Diseños de presentaciones\Mezclas.pot</Template>
  <TotalTime>278</TotalTime>
  <Words>590</Words>
  <Application>Microsoft Office PowerPoint</Application>
  <PresentationFormat>Presentación en pantalla (4:3)</PresentationFormat>
  <Paragraphs>80</Paragraphs>
  <Slides>10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Tahoma</vt:lpstr>
      <vt:lpstr>Times New Roman</vt:lpstr>
      <vt:lpstr>Wingdings</vt:lpstr>
      <vt:lpstr>Mezclas</vt:lpstr>
      <vt:lpstr>Preguntas Para Dios</vt:lpstr>
      <vt:lpstr>Introducción</vt:lpstr>
      <vt:lpstr>El 34% Quería Saber:</vt:lpstr>
      <vt:lpstr>El 19 % Preguntó:</vt:lpstr>
      <vt:lpstr>El 16% Quiere Saber:</vt:lpstr>
      <vt:lpstr>El 16% Quiere Saber:</vt:lpstr>
      <vt:lpstr>El 12% No Sabían Qué Preguntar </vt:lpstr>
      <vt:lpstr>El 7% Quería Saber:</vt:lpstr>
      <vt:lpstr>El 6% Quería Saber:</vt:lpstr>
      <vt:lpstr> Conclusión: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maldonado</dc:creator>
  <cp:lastModifiedBy>Mario Moreno</cp:lastModifiedBy>
  <cp:revision>16</cp:revision>
  <cp:lastPrinted>1601-01-01T00:00:00Z</cp:lastPrinted>
  <dcterms:created xsi:type="dcterms:W3CDTF">1601-01-01T00:00:00Z</dcterms:created>
  <dcterms:modified xsi:type="dcterms:W3CDTF">2026-05-18T21:34:49Z</dcterms:modified>
</cp:coreProperties>
</file>