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handoutMasterIdLst>
    <p:handoutMasterId r:id="rId14"/>
  </p:handoutMasterIdLst>
  <p:sldIdLst>
    <p:sldId id="256" r:id="rId2"/>
    <p:sldId id="261" r:id="rId3"/>
    <p:sldId id="260" r:id="rId4"/>
    <p:sldId id="263" r:id="rId5"/>
    <p:sldId id="262" r:id="rId6"/>
    <p:sldId id="264" r:id="rId7"/>
    <p:sldId id="265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es-MX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75" d="100"/>
          <a:sy n="75" d="100"/>
        </p:scale>
        <p:origin x="1085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6858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/>
            </a:lvl1pPr>
          </a:lstStyle>
          <a:p>
            <a:r>
              <a:rPr lang="es-MX"/>
              <a:t>31. La Respuesta de el Eclesiastés</a:t>
            </a:r>
            <a:endParaRPr lang="es-MX" sz="1200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s-MX"/>
              <a:t>Colección de Sermones I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r>
              <a:rPr lang="es-MX"/>
              <a:t>31.</a:t>
            </a:r>
          </a:p>
          <a:p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58" name="Group 1026"/>
          <p:cNvGrpSpPr>
            <a:grpSpLocks/>
          </p:cNvGrpSpPr>
          <p:nvPr/>
        </p:nvGrpSpPr>
        <p:grpSpPr bwMode="auto">
          <a:xfrm>
            <a:off x="0" y="0"/>
            <a:ext cx="9144000" cy="6918325"/>
            <a:chOff x="0" y="0"/>
            <a:chExt cx="5760" cy="4358"/>
          </a:xfrm>
        </p:grpSpPr>
        <p:sp>
          <p:nvSpPr>
            <p:cNvPr id="45059" name="Rectangle 1027"/>
            <p:cNvSpPr>
              <a:spLocks noChangeArrowheads="1"/>
            </p:cNvSpPr>
            <p:nvPr/>
          </p:nvSpPr>
          <p:spPr bwMode="invGray">
            <a:xfrm>
              <a:off x="5533" y="280"/>
              <a:ext cx="227" cy="198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0" name="Freeform 1028"/>
            <p:cNvSpPr>
              <a:spLocks/>
            </p:cNvSpPr>
            <p:nvPr/>
          </p:nvSpPr>
          <p:spPr bwMode="invGray">
            <a:xfrm>
              <a:off x="0" y="0"/>
              <a:ext cx="5760" cy="13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720"/>
                </a:cxn>
                <a:cxn ang="0">
                  <a:pos x="3600" y="624"/>
                </a:cxn>
                <a:cxn ang="0">
                  <a:pos x="0" y="1000"/>
                </a:cxn>
                <a:cxn ang="0">
                  <a:pos x="0" y="0"/>
                </a:cxn>
              </a:cxnLst>
              <a:rect l="0" t="0" r="r" b="b"/>
              <a:pathLst>
                <a:path w="5760" h="1104">
                  <a:moveTo>
                    <a:pt x="0" y="0"/>
                  </a:moveTo>
                  <a:lnTo>
                    <a:pt x="5760" y="0"/>
                  </a:lnTo>
                  <a:lnTo>
                    <a:pt x="5760" y="720"/>
                  </a:lnTo>
                  <a:cubicBezTo>
                    <a:pt x="5400" y="824"/>
                    <a:pt x="4560" y="577"/>
                    <a:pt x="3600" y="624"/>
                  </a:cubicBezTo>
                  <a:cubicBezTo>
                    <a:pt x="2640" y="671"/>
                    <a:pt x="600" y="1104"/>
                    <a:pt x="0" y="1000"/>
                  </a:cubicBez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1" name="Freeform 1029"/>
            <p:cNvSpPr>
              <a:spLocks/>
            </p:cNvSpPr>
            <p:nvPr/>
          </p:nvSpPr>
          <p:spPr bwMode="invGray">
            <a:xfrm>
              <a:off x="0" y="733"/>
              <a:ext cx="5760" cy="3587"/>
            </a:xfrm>
            <a:custGeom>
              <a:avLst/>
              <a:gdLst/>
              <a:ahLst/>
              <a:cxnLst>
                <a:cxn ang="0">
                  <a:pos x="0" y="582"/>
                </a:cxn>
                <a:cxn ang="0">
                  <a:pos x="2640" y="267"/>
                </a:cxn>
                <a:cxn ang="0">
                  <a:pos x="3373" y="160"/>
                </a:cxn>
                <a:cxn ang="0">
                  <a:pos x="5760" y="358"/>
                </a:cxn>
                <a:cxn ang="0">
                  <a:pos x="5760" y="3587"/>
                </a:cxn>
                <a:cxn ang="0">
                  <a:pos x="0" y="3587"/>
                </a:cxn>
                <a:cxn ang="0">
                  <a:pos x="0" y="582"/>
                </a:cxn>
              </a:cxnLst>
              <a:rect l="0" t="0" r="r" b="b"/>
              <a:pathLst>
                <a:path w="5760" h="3587">
                  <a:moveTo>
                    <a:pt x="0" y="582"/>
                  </a:moveTo>
                  <a:cubicBezTo>
                    <a:pt x="1027" y="680"/>
                    <a:pt x="1960" y="387"/>
                    <a:pt x="2640" y="267"/>
                  </a:cubicBezTo>
                  <a:cubicBezTo>
                    <a:pt x="2640" y="267"/>
                    <a:pt x="3268" y="180"/>
                    <a:pt x="3373" y="160"/>
                  </a:cubicBezTo>
                  <a:cubicBezTo>
                    <a:pt x="4120" y="0"/>
                    <a:pt x="5280" y="358"/>
                    <a:pt x="5760" y="358"/>
                  </a:cubicBezTo>
                  <a:lnTo>
                    <a:pt x="5760" y="3587"/>
                  </a:lnTo>
                  <a:lnTo>
                    <a:pt x="0" y="3587"/>
                  </a:lnTo>
                  <a:cubicBezTo>
                    <a:pt x="0" y="3587"/>
                    <a:pt x="0" y="582"/>
                    <a:pt x="0" y="582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2" name="Freeform 1030"/>
            <p:cNvSpPr>
              <a:spLocks/>
            </p:cNvSpPr>
            <p:nvPr/>
          </p:nvSpPr>
          <p:spPr bwMode="invGray">
            <a:xfrm>
              <a:off x="0" y="184"/>
              <a:ext cx="5760" cy="538"/>
            </a:xfrm>
            <a:custGeom>
              <a:avLst/>
              <a:gdLst/>
              <a:ahLst/>
              <a:cxnLst>
                <a:cxn ang="0">
                  <a:pos x="0" y="163"/>
                </a:cxn>
                <a:cxn ang="0">
                  <a:pos x="0" y="403"/>
                </a:cxn>
                <a:cxn ang="0">
                  <a:pos x="1773" y="443"/>
                </a:cxn>
                <a:cxn ang="0">
                  <a:pos x="4573" y="176"/>
                </a:cxn>
                <a:cxn ang="0">
                  <a:pos x="5760" y="536"/>
                </a:cxn>
                <a:cxn ang="0">
                  <a:pos x="5760" y="163"/>
                </a:cxn>
                <a:cxn ang="0">
                  <a:pos x="4560" y="29"/>
                </a:cxn>
                <a:cxn ang="0">
                  <a:pos x="1987" y="336"/>
                </a:cxn>
                <a:cxn ang="0">
                  <a:pos x="0" y="163"/>
                </a:cxn>
              </a:cxnLst>
              <a:rect l="0" t="0" r="r" b="b"/>
              <a:pathLst>
                <a:path w="5760" h="538">
                  <a:moveTo>
                    <a:pt x="0" y="163"/>
                  </a:moveTo>
                  <a:lnTo>
                    <a:pt x="0" y="403"/>
                  </a:lnTo>
                  <a:cubicBezTo>
                    <a:pt x="295" y="450"/>
                    <a:pt x="1011" y="481"/>
                    <a:pt x="1773" y="443"/>
                  </a:cubicBezTo>
                  <a:cubicBezTo>
                    <a:pt x="2535" y="405"/>
                    <a:pt x="3909" y="161"/>
                    <a:pt x="4573" y="176"/>
                  </a:cubicBezTo>
                  <a:cubicBezTo>
                    <a:pt x="5237" y="191"/>
                    <a:pt x="5562" y="538"/>
                    <a:pt x="5760" y="536"/>
                  </a:cubicBezTo>
                  <a:lnTo>
                    <a:pt x="5760" y="163"/>
                  </a:lnTo>
                  <a:cubicBezTo>
                    <a:pt x="5560" y="79"/>
                    <a:pt x="5189" y="0"/>
                    <a:pt x="4560" y="29"/>
                  </a:cubicBezTo>
                  <a:cubicBezTo>
                    <a:pt x="3931" y="58"/>
                    <a:pt x="2747" y="314"/>
                    <a:pt x="1987" y="336"/>
                  </a:cubicBezTo>
                  <a:cubicBezTo>
                    <a:pt x="1227" y="358"/>
                    <a:pt x="414" y="199"/>
                    <a:pt x="0" y="1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3" name="Freeform 1031"/>
            <p:cNvSpPr>
              <a:spLocks/>
            </p:cNvSpPr>
            <p:nvPr/>
          </p:nvSpPr>
          <p:spPr bwMode="hidden">
            <a:xfrm>
              <a:off x="0" y="1515"/>
              <a:ext cx="5760" cy="674"/>
            </a:xfrm>
            <a:custGeom>
              <a:avLst/>
              <a:gdLst/>
              <a:ahLst/>
              <a:cxnLst>
                <a:cxn ang="0">
                  <a:pos x="0" y="246"/>
                </a:cxn>
                <a:cxn ang="0">
                  <a:pos x="0" y="406"/>
                </a:cxn>
                <a:cxn ang="0">
                  <a:pos x="1280" y="645"/>
                </a:cxn>
                <a:cxn ang="0">
                  <a:pos x="1627" y="580"/>
                </a:cxn>
                <a:cxn ang="0">
                  <a:pos x="4493" y="113"/>
                </a:cxn>
                <a:cxn ang="0">
                  <a:pos x="5760" y="606"/>
                </a:cxn>
                <a:cxn ang="0">
                  <a:pos x="5760" y="233"/>
                </a:cxn>
                <a:cxn ang="0">
                  <a:pos x="4040" y="33"/>
                </a:cxn>
                <a:cxn ang="0">
                  <a:pos x="1093" y="433"/>
                </a:cxn>
                <a:cxn ang="0">
                  <a:pos x="0" y="246"/>
                </a:cxn>
              </a:cxnLst>
              <a:rect l="0" t="0" r="r" b="b"/>
              <a:pathLst>
                <a:path w="5760" h="674">
                  <a:moveTo>
                    <a:pt x="0" y="246"/>
                  </a:moveTo>
                  <a:lnTo>
                    <a:pt x="0" y="406"/>
                  </a:lnTo>
                  <a:cubicBezTo>
                    <a:pt x="213" y="463"/>
                    <a:pt x="1009" y="616"/>
                    <a:pt x="1280" y="645"/>
                  </a:cubicBezTo>
                  <a:cubicBezTo>
                    <a:pt x="1551" y="674"/>
                    <a:pt x="1092" y="669"/>
                    <a:pt x="1627" y="580"/>
                  </a:cubicBezTo>
                  <a:cubicBezTo>
                    <a:pt x="2162" y="491"/>
                    <a:pt x="3804" y="109"/>
                    <a:pt x="4493" y="113"/>
                  </a:cubicBezTo>
                  <a:cubicBezTo>
                    <a:pt x="5182" y="117"/>
                    <a:pt x="5549" y="586"/>
                    <a:pt x="5760" y="606"/>
                  </a:cubicBezTo>
                  <a:lnTo>
                    <a:pt x="5760" y="233"/>
                  </a:lnTo>
                  <a:cubicBezTo>
                    <a:pt x="5471" y="158"/>
                    <a:pt x="4818" y="0"/>
                    <a:pt x="4040" y="33"/>
                  </a:cubicBezTo>
                  <a:cubicBezTo>
                    <a:pt x="3262" y="66"/>
                    <a:pt x="1766" y="398"/>
                    <a:pt x="1093" y="433"/>
                  </a:cubicBezTo>
                  <a:cubicBezTo>
                    <a:pt x="420" y="468"/>
                    <a:pt x="228" y="285"/>
                    <a:pt x="0" y="24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4" name="Freeform 1032"/>
            <p:cNvSpPr>
              <a:spLocks/>
            </p:cNvSpPr>
            <p:nvPr/>
          </p:nvSpPr>
          <p:spPr bwMode="white">
            <a:xfrm>
              <a:off x="1560" y="959"/>
              <a:ext cx="4200" cy="3361"/>
            </a:xfrm>
            <a:custGeom>
              <a:avLst/>
              <a:gdLst/>
              <a:ahLst/>
              <a:cxnLst>
                <a:cxn ang="0">
                  <a:pos x="0" y="3361"/>
                </a:cxn>
                <a:cxn ang="0">
                  <a:pos x="1054" y="295"/>
                </a:cxn>
                <a:cxn ang="0">
                  <a:pos x="4200" y="1588"/>
                </a:cxn>
                <a:cxn ang="0">
                  <a:pos x="4200" y="2028"/>
                </a:cxn>
                <a:cxn ang="0">
                  <a:pos x="1200" y="442"/>
                </a:cxn>
                <a:cxn ang="0">
                  <a:pos x="347" y="3361"/>
                </a:cxn>
                <a:cxn ang="0">
                  <a:pos x="0" y="3361"/>
                </a:cxn>
              </a:cxnLst>
              <a:rect l="0" t="0" r="r" b="b"/>
              <a:pathLst>
                <a:path w="4200" h="3361">
                  <a:moveTo>
                    <a:pt x="0" y="3361"/>
                  </a:moveTo>
                  <a:cubicBezTo>
                    <a:pt x="118" y="2850"/>
                    <a:pt x="354" y="590"/>
                    <a:pt x="1054" y="295"/>
                  </a:cubicBezTo>
                  <a:cubicBezTo>
                    <a:pt x="1754" y="0"/>
                    <a:pt x="3676" y="1299"/>
                    <a:pt x="4200" y="1588"/>
                  </a:cubicBezTo>
                  <a:lnTo>
                    <a:pt x="4200" y="2028"/>
                  </a:lnTo>
                  <a:cubicBezTo>
                    <a:pt x="3700" y="1837"/>
                    <a:pt x="1842" y="220"/>
                    <a:pt x="1200" y="442"/>
                  </a:cubicBezTo>
                  <a:cubicBezTo>
                    <a:pt x="558" y="664"/>
                    <a:pt x="547" y="2875"/>
                    <a:pt x="347" y="3361"/>
                  </a:cubicBezTo>
                  <a:lnTo>
                    <a:pt x="0" y="336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5" name="Freeform 1033"/>
            <p:cNvSpPr>
              <a:spLocks/>
            </p:cNvSpPr>
            <p:nvPr/>
          </p:nvSpPr>
          <p:spPr bwMode="invGray">
            <a:xfrm>
              <a:off x="0" y="2169"/>
              <a:ext cx="5760" cy="1925"/>
            </a:xfrm>
            <a:custGeom>
              <a:avLst/>
              <a:gdLst/>
              <a:ahLst/>
              <a:cxnLst>
                <a:cxn ang="0">
                  <a:pos x="0" y="804"/>
                </a:cxn>
                <a:cxn ang="0">
                  <a:pos x="0" y="991"/>
                </a:cxn>
                <a:cxn ang="0">
                  <a:pos x="1547" y="1818"/>
                </a:cxn>
                <a:cxn ang="0">
                  <a:pos x="3253" y="351"/>
                </a:cxn>
                <a:cxn ang="0">
                  <a:pos x="5760" y="1537"/>
                </a:cxn>
                <a:cxn ang="0">
                  <a:pos x="5760" y="1151"/>
                </a:cxn>
                <a:cxn ang="0">
                  <a:pos x="3240" y="84"/>
                </a:cxn>
                <a:cxn ang="0">
                  <a:pos x="1573" y="1671"/>
                </a:cxn>
                <a:cxn ang="0">
                  <a:pos x="0" y="804"/>
                </a:cxn>
              </a:cxnLst>
              <a:rect l="0" t="0" r="r" b="b"/>
              <a:pathLst>
                <a:path w="5760" h="1925">
                  <a:moveTo>
                    <a:pt x="0" y="804"/>
                  </a:moveTo>
                  <a:lnTo>
                    <a:pt x="0" y="991"/>
                  </a:lnTo>
                  <a:cubicBezTo>
                    <a:pt x="258" y="1160"/>
                    <a:pt x="1005" y="1925"/>
                    <a:pt x="1547" y="1818"/>
                  </a:cubicBezTo>
                  <a:cubicBezTo>
                    <a:pt x="2089" y="1711"/>
                    <a:pt x="2551" y="398"/>
                    <a:pt x="3253" y="351"/>
                  </a:cubicBezTo>
                  <a:cubicBezTo>
                    <a:pt x="3955" y="304"/>
                    <a:pt x="5342" y="1404"/>
                    <a:pt x="5760" y="1537"/>
                  </a:cubicBezTo>
                  <a:lnTo>
                    <a:pt x="5760" y="1151"/>
                  </a:lnTo>
                  <a:cubicBezTo>
                    <a:pt x="5405" y="1124"/>
                    <a:pt x="3982" y="0"/>
                    <a:pt x="3240" y="84"/>
                  </a:cubicBezTo>
                  <a:cubicBezTo>
                    <a:pt x="2542" y="171"/>
                    <a:pt x="2113" y="1551"/>
                    <a:pt x="1573" y="1671"/>
                  </a:cubicBezTo>
                  <a:cubicBezTo>
                    <a:pt x="1033" y="1791"/>
                    <a:pt x="262" y="826"/>
                    <a:pt x="0" y="8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6" name="Freeform 1034"/>
            <p:cNvSpPr>
              <a:spLocks/>
            </p:cNvSpPr>
            <p:nvPr/>
          </p:nvSpPr>
          <p:spPr bwMode="white">
            <a:xfrm>
              <a:off x="0" y="2238"/>
              <a:ext cx="3929" cy="2120"/>
            </a:xfrm>
            <a:custGeom>
              <a:avLst/>
              <a:gdLst/>
              <a:ahLst/>
              <a:cxnLst>
                <a:cxn ang="0">
                  <a:pos x="0" y="415"/>
                </a:cxn>
                <a:cxn ang="0">
                  <a:pos x="0" y="508"/>
                </a:cxn>
                <a:cxn ang="0">
                  <a:pos x="1933" y="229"/>
                </a:cxn>
                <a:cxn ang="0">
                  <a:pos x="3920" y="1055"/>
                </a:cxn>
                <a:cxn ang="0">
                  <a:pos x="3587" y="2082"/>
                </a:cxn>
                <a:cxn ang="0">
                  <a:pos x="3947" y="829"/>
                </a:cxn>
                <a:cxn ang="0">
                  <a:pos x="2253" y="69"/>
                </a:cxn>
                <a:cxn ang="0">
                  <a:pos x="0" y="415"/>
                </a:cxn>
              </a:cxnLst>
              <a:rect l="0" t="0" r="r" b="b"/>
              <a:pathLst>
                <a:path w="4196" h="2120">
                  <a:moveTo>
                    <a:pt x="0" y="415"/>
                  </a:moveTo>
                  <a:lnTo>
                    <a:pt x="0" y="508"/>
                  </a:lnTo>
                  <a:cubicBezTo>
                    <a:pt x="160" y="577"/>
                    <a:pt x="1280" y="138"/>
                    <a:pt x="1933" y="229"/>
                  </a:cubicBezTo>
                  <a:cubicBezTo>
                    <a:pt x="2586" y="320"/>
                    <a:pt x="3644" y="746"/>
                    <a:pt x="3920" y="1055"/>
                  </a:cubicBezTo>
                  <a:cubicBezTo>
                    <a:pt x="4196" y="1364"/>
                    <a:pt x="3583" y="2120"/>
                    <a:pt x="3587" y="2082"/>
                  </a:cubicBezTo>
                  <a:lnTo>
                    <a:pt x="3947" y="829"/>
                  </a:lnTo>
                  <a:cubicBezTo>
                    <a:pt x="3725" y="494"/>
                    <a:pt x="2911" y="138"/>
                    <a:pt x="2253" y="69"/>
                  </a:cubicBezTo>
                  <a:cubicBezTo>
                    <a:pt x="1595" y="0"/>
                    <a:pt x="469" y="343"/>
                    <a:pt x="0" y="4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5067" name="Rectangle 1035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Click to edit Master title style</a:t>
            </a:r>
          </a:p>
        </p:txBody>
      </p:sp>
      <p:sp>
        <p:nvSpPr>
          <p:cNvPr id="45068" name="Rectangle 103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s-ES"/>
              <a:t>Click to edit Master subtitle style</a:t>
            </a:r>
          </a:p>
        </p:txBody>
      </p:sp>
      <p:sp>
        <p:nvSpPr>
          <p:cNvPr id="45069" name="Rectangle 103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endParaRPr lang="es-ES"/>
          </a:p>
        </p:txBody>
      </p:sp>
      <p:sp>
        <p:nvSpPr>
          <p:cNvPr id="45070" name="Rectangle 10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endParaRPr lang="es-ES"/>
          </a:p>
        </p:txBody>
      </p:sp>
      <p:sp>
        <p:nvSpPr>
          <p:cNvPr id="45071" name="Rectangle 103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fld id="{D941760E-7B28-4F99-9DCB-CA28F7D10333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6833D3-BD61-40C8-8263-E8F25FDD573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D9E64E-B691-4A56-A008-10BA3F4503B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45D4D5-874D-44BC-B7B6-6067730D3EA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515F6F-31E2-4689-B9E0-856D5C77799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A48632-9FCF-4594-8F1F-44BAFB3BAFD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275143-24B4-4AF7-A1C7-D2EC91CCE88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C1D041-81F4-4F31-8383-85F7C4EF7C8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141978-F0F0-499F-816F-1B07379D085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F0E34F-D7E4-4F75-87C8-1564AE3D292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B84B2E-3AA5-4D44-971B-9CF3D4A8692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 1026"/>
          <p:cNvGrpSpPr>
            <a:grpSpLocks/>
          </p:cNvGrpSpPr>
          <p:nvPr/>
        </p:nvGrpSpPr>
        <p:grpSpPr bwMode="auto">
          <a:xfrm>
            <a:off x="0" y="0"/>
            <a:ext cx="9144000" cy="6918325"/>
            <a:chOff x="0" y="0"/>
            <a:chExt cx="5760" cy="4358"/>
          </a:xfrm>
        </p:grpSpPr>
        <p:sp>
          <p:nvSpPr>
            <p:cNvPr id="44035" name="Rectangle 1027"/>
            <p:cNvSpPr>
              <a:spLocks noChangeArrowheads="1"/>
            </p:cNvSpPr>
            <p:nvPr/>
          </p:nvSpPr>
          <p:spPr bwMode="invGray">
            <a:xfrm>
              <a:off x="5533" y="280"/>
              <a:ext cx="227" cy="198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36" name="Freeform 1028"/>
            <p:cNvSpPr>
              <a:spLocks/>
            </p:cNvSpPr>
            <p:nvPr/>
          </p:nvSpPr>
          <p:spPr bwMode="invGray">
            <a:xfrm>
              <a:off x="0" y="0"/>
              <a:ext cx="5760" cy="13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720"/>
                </a:cxn>
                <a:cxn ang="0">
                  <a:pos x="3600" y="624"/>
                </a:cxn>
                <a:cxn ang="0">
                  <a:pos x="0" y="1000"/>
                </a:cxn>
                <a:cxn ang="0">
                  <a:pos x="0" y="0"/>
                </a:cxn>
              </a:cxnLst>
              <a:rect l="0" t="0" r="r" b="b"/>
              <a:pathLst>
                <a:path w="5760" h="1104">
                  <a:moveTo>
                    <a:pt x="0" y="0"/>
                  </a:moveTo>
                  <a:lnTo>
                    <a:pt x="5760" y="0"/>
                  </a:lnTo>
                  <a:lnTo>
                    <a:pt x="5760" y="720"/>
                  </a:lnTo>
                  <a:cubicBezTo>
                    <a:pt x="5400" y="824"/>
                    <a:pt x="4560" y="577"/>
                    <a:pt x="3600" y="624"/>
                  </a:cubicBezTo>
                  <a:cubicBezTo>
                    <a:pt x="2640" y="671"/>
                    <a:pt x="600" y="1104"/>
                    <a:pt x="0" y="1000"/>
                  </a:cubicBez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37" name="Freeform 1029"/>
            <p:cNvSpPr>
              <a:spLocks/>
            </p:cNvSpPr>
            <p:nvPr/>
          </p:nvSpPr>
          <p:spPr bwMode="invGray">
            <a:xfrm>
              <a:off x="0" y="733"/>
              <a:ext cx="5760" cy="3587"/>
            </a:xfrm>
            <a:custGeom>
              <a:avLst/>
              <a:gdLst/>
              <a:ahLst/>
              <a:cxnLst>
                <a:cxn ang="0">
                  <a:pos x="0" y="582"/>
                </a:cxn>
                <a:cxn ang="0">
                  <a:pos x="2640" y="267"/>
                </a:cxn>
                <a:cxn ang="0">
                  <a:pos x="3373" y="160"/>
                </a:cxn>
                <a:cxn ang="0">
                  <a:pos x="5760" y="358"/>
                </a:cxn>
                <a:cxn ang="0">
                  <a:pos x="5760" y="3587"/>
                </a:cxn>
                <a:cxn ang="0">
                  <a:pos x="0" y="3587"/>
                </a:cxn>
                <a:cxn ang="0">
                  <a:pos x="0" y="582"/>
                </a:cxn>
              </a:cxnLst>
              <a:rect l="0" t="0" r="r" b="b"/>
              <a:pathLst>
                <a:path w="5760" h="3587">
                  <a:moveTo>
                    <a:pt x="0" y="582"/>
                  </a:moveTo>
                  <a:cubicBezTo>
                    <a:pt x="1027" y="680"/>
                    <a:pt x="1960" y="387"/>
                    <a:pt x="2640" y="267"/>
                  </a:cubicBezTo>
                  <a:cubicBezTo>
                    <a:pt x="2640" y="267"/>
                    <a:pt x="3268" y="180"/>
                    <a:pt x="3373" y="160"/>
                  </a:cubicBezTo>
                  <a:cubicBezTo>
                    <a:pt x="4120" y="0"/>
                    <a:pt x="5280" y="358"/>
                    <a:pt x="5760" y="358"/>
                  </a:cubicBezTo>
                  <a:lnTo>
                    <a:pt x="5760" y="3587"/>
                  </a:lnTo>
                  <a:lnTo>
                    <a:pt x="0" y="3587"/>
                  </a:lnTo>
                  <a:cubicBezTo>
                    <a:pt x="0" y="3587"/>
                    <a:pt x="0" y="582"/>
                    <a:pt x="0" y="582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38" name="Freeform 1030"/>
            <p:cNvSpPr>
              <a:spLocks/>
            </p:cNvSpPr>
            <p:nvPr/>
          </p:nvSpPr>
          <p:spPr bwMode="invGray">
            <a:xfrm>
              <a:off x="0" y="184"/>
              <a:ext cx="5760" cy="538"/>
            </a:xfrm>
            <a:custGeom>
              <a:avLst/>
              <a:gdLst/>
              <a:ahLst/>
              <a:cxnLst>
                <a:cxn ang="0">
                  <a:pos x="0" y="163"/>
                </a:cxn>
                <a:cxn ang="0">
                  <a:pos x="0" y="403"/>
                </a:cxn>
                <a:cxn ang="0">
                  <a:pos x="1773" y="443"/>
                </a:cxn>
                <a:cxn ang="0">
                  <a:pos x="4573" y="176"/>
                </a:cxn>
                <a:cxn ang="0">
                  <a:pos x="5760" y="536"/>
                </a:cxn>
                <a:cxn ang="0">
                  <a:pos x="5760" y="163"/>
                </a:cxn>
                <a:cxn ang="0">
                  <a:pos x="4560" y="29"/>
                </a:cxn>
                <a:cxn ang="0">
                  <a:pos x="1987" y="336"/>
                </a:cxn>
                <a:cxn ang="0">
                  <a:pos x="0" y="163"/>
                </a:cxn>
              </a:cxnLst>
              <a:rect l="0" t="0" r="r" b="b"/>
              <a:pathLst>
                <a:path w="5760" h="538">
                  <a:moveTo>
                    <a:pt x="0" y="163"/>
                  </a:moveTo>
                  <a:lnTo>
                    <a:pt x="0" y="403"/>
                  </a:lnTo>
                  <a:cubicBezTo>
                    <a:pt x="295" y="450"/>
                    <a:pt x="1011" y="481"/>
                    <a:pt x="1773" y="443"/>
                  </a:cubicBezTo>
                  <a:cubicBezTo>
                    <a:pt x="2535" y="405"/>
                    <a:pt x="3909" y="161"/>
                    <a:pt x="4573" y="176"/>
                  </a:cubicBezTo>
                  <a:cubicBezTo>
                    <a:pt x="5237" y="191"/>
                    <a:pt x="5562" y="538"/>
                    <a:pt x="5760" y="536"/>
                  </a:cubicBezTo>
                  <a:lnTo>
                    <a:pt x="5760" y="163"/>
                  </a:lnTo>
                  <a:cubicBezTo>
                    <a:pt x="5560" y="79"/>
                    <a:pt x="5189" y="0"/>
                    <a:pt x="4560" y="29"/>
                  </a:cubicBezTo>
                  <a:cubicBezTo>
                    <a:pt x="3931" y="58"/>
                    <a:pt x="2747" y="314"/>
                    <a:pt x="1987" y="336"/>
                  </a:cubicBezTo>
                  <a:cubicBezTo>
                    <a:pt x="1227" y="358"/>
                    <a:pt x="414" y="199"/>
                    <a:pt x="0" y="1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39" name="Freeform 1031"/>
            <p:cNvSpPr>
              <a:spLocks/>
            </p:cNvSpPr>
            <p:nvPr/>
          </p:nvSpPr>
          <p:spPr bwMode="invGray">
            <a:xfrm>
              <a:off x="0" y="1515"/>
              <a:ext cx="5760" cy="674"/>
            </a:xfrm>
            <a:custGeom>
              <a:avLst/>
              <a:gdLst/>
              <a:ahLst/>
              <a:cxnLst>
                <a:cxn ang="0">
                  <a:pos x="0" y="246"/>
                </a:cxn>
                <a:cxn ang="0">
                  <a:pos x="0" y="406"/>
                </a:cxn>
                <a:cxn ang="0">
                  <a:pos x="1280" y="645"/>
                </a:cxn>
                <a:cxn ang="0">
                  <a:pos x="1627" y="580"/>
                </a:cxn>
                <a:cxn ang="0">
                  <a:pos x="4493" y="113"/>
                </a:cxn>
                <a:cxn ang="0">
                  <a:pos x="5760" y="606"/>
                </a:cxn>
                <a:cxn ang="0">
                  <a:pos x="5760" y="233"/>
                </a:cxn>
                <a:cxn ang="0">
                  <a:pos x="4040" y="33"/>
                </a:cxn>
                <a:cxn ang="0">
                  <a:pos x="1093" y="433"/>
                </a:cxn>
                <a:cxn ang="0">
                  <a:pos x="0" y="246"/>
                </a:cxn>
              </a:cxnLst>
              <a:rect l="0" t="0" r="r" b="b"/>
              <a:pathLst>
                <a:path w="5760" h="674">
                  <a:moveTo>
                    <a:pt x="0" y="246"/>
                  </a:moveTo>
                  <a:lnTo>
                    <a:pt x="0" y="406"/>
                  </a:lnTo>
                  <a:cubicBezTo>
                    <a:pt x="213" y="463"/>
                    <a:pt x="1009" y="616"/>
                    <a:pt x="1280" y="645"/>
                  </a:cubicBezTo>
                  <a:cubicBezTo>
                    <a:pt x="1551" y="674"/>
                    <a:pt x="1092" y="669"/>
                    <a:pt x="1627" y="580"/>
                  </a:cubicBezTo>
                  <a:cubicBezTo>
                    <a:pt x="2162" y="491"/>
                    <a:pt x="3804" y="109"/>
                    <a:pt x="4493" y="113"/>
                  </a:cubicBezTo>
                  <a:cubicBezTo>
                    <a:pt x="5182" y="117"/>
                    <a:pt x="5549" y="586"/>
                    <a:pt x="5760" y="606"/>
                  </a:cubicBezTo>
                  <a:lnTo>
                    <a:pt x="5760" y="233"/>
                  </a:lnTo>
                  <a:cubicBezTo>
                    <a:pt x="5471" y="158"/>
                    <a:pt x="4818" y="0"/>
                    <a:pt x="4040" y="33"/>
                  </a:cubicBezTo>
                  <a:cubicBezTo>
                    <a:pt x="3262" y="66"/>
                    <a:pt x="1766" y="398"/>
                    <a:pt x="1093" y="433"/>
                  </a:cubicBezTo>
                  <a:cubicBezTo>
                    <a:pt x="420" y="468"/>
                    <a:pt x="228" y="285"/>
                    <a:pt x="0" y="24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0" name="Freeform 1032"/>
            <p:cNvSpPr>
              <a:spLocks/>
            </p:cNvSpPr>
            <p:nvPr/>
          </p:nvSpPr>
          <p:spPr bwMode="invGray">
            <a:xfrm>
              <a:off x="1560" y="959"/>
              <a:ext cx="4200" cy="3361"/>
            </a:xfrm>
            <a:custGeom>
              <a:avLst/>
              <a:gdLst/>
              <a:ahLst/>
              <a:cxnLst>
                <a:cxn ang="0">
                  <a:pos x="0" y="3361"/>
                </a:cxn>
                <a:cxn ang="0">
                  <a:pos x="1054" y="295"/>
                </a:cxn>
                <a:cxn ang="0">
                  <a:pos x="4200" y="1588"/>
                </a:cxn>
                <a:cxn ang="0">
                  <a:pos x="4200" y="2028"/>
                </a:cxn>
                <a:cxn ang="0">
                  <a:pos x="1200" y="442"/>
                </a:cxn>
                <a:cxn ang="0">
                  <a:pos x="347" y="3361"/>
                </a:cxn>
                <a:cxn ang="0">
                  <a:pos x="0" y="3361"/>
                </a:cxn>
              </a:cxnLst>
              <a:rect l="0" t="0" r="r" b="b"/>
              <a:pathLst>
                <a:path w="4200" h="3361">
                  <a:moveTo>
                    <a:pt x="0" y="3361"/>
                  </a:moveTo>
                  <a:cubicBezTo>
                    <a:pt x="118" y="2850"/>
                    <a:pt x="354" y="590"/>
                    <a:pt x="1054" y="295"/>
                  </a:cubicBezTo>
                  <a:cubicBezTo>
                    <a:pt x="1754" y="0"/>
                    <a:pt x="3676" y="1299"/>
                    <a:pt x="4200" y="1588"/>
                  </a:cubicBezTo>
                  <a:lnTo>
                    <a:pt x="4200" y="2028"/>
                  </a:lnTo>
                  <a:cubicBezTo>
                    <a:pt x="3700" y="1837"/>
                    <a:pt x="1842" y="220"/>
                    <a:pt x="1200" y="442"/>
                  </a:cubicBezTo>
                  <a:cubicBezTo>
                    <a:pt x="558" y="664"/>
                    <a:pt x="547" y="2875"/>
                    <a:pt x="347" y="3361"/>
                  </a:cubicBezTo>
                  <a:lnTo>
                    <a:pt x="0" y="336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1" name="Freeform 1033"/>
            <p:cNvSpPr>
              <a:spLocks/>
            </p:cNvSpPr>
            <p:nvPr/>
          </p:nvSpPr>
          <p:spPr bwMode="invGray">
            <a:xfrm>
              <a:off x="0" y="2169"/>
              <a:ext cx="5760" cy="1925"/>
            </a:xfrm>
            <a:custGeom>
              <a:avLst/>
              <a:gdLst/>
              <a:ahLst/>
              <a:cxnLst>
                <a:cxn ang="0">
                  <a:pos x="0" y="804"/>
                </a:cxn>
                <a:cxn ang="0">
                  <a:pos x="0" y="991"/>
                </a:cxn>
                <a:cxn ang="0">
                  <a:pos x="1547" y="1818"/>
                </a:cxn>
                <a:cxn ang="0">
                  <a:pos x="3253" y="351"/>
                </a:cxn>
                <a:cxn ang="0">
                  <a:pos x="5760" y="1537"/>
                </a:cxn>
                <a:cxn ang="0">
                  <a:pos x="5760" y="1151"/>
                </a:cxn>
                <a:cxn ang="0">
                  <a:pos x="3240" y="84"/>
                </a:cxn>
                <a:cxn ang="0">
                  <a:pos x="1573" y="1671"/>
                </a:cxn>
                <a:cxn ang="0">
                  <a:pos x="0" y="804"/>
                </a:cxn>
              </a:cxnLst>
              <a:rect l="0" t="0" r="r" b="b"/>
              <a:pathLst>
                <a:path w="5760" h="1925">
                  <a:moveTo>
                    <a:pt x="0" y="804"/>
                  </a:moveTo>
                  <a:lnTo>
                    <a:pt x="0" y="991"/>
                  </a:lnTo>
                  <a:cubicBezTo>
                    <a:pt x="258" y="1160"/>
                    <a:pt x="1005" y="1925"/>
                    <a:pt x="1547" y="1818"/>
                  </a:cubicBezTo>
                  <a:cubicBezTo>
                    <a:pt x="2089" y="1711"/>
                    <a:pt x="2551" y="398"/>
                    <a:pt x="3253" y="351"/>
                  </a:cubicBezTo>
                  <a:cubicBezTo>
                    <a:pt x="3955" y="304"/>
                    <a:pt x="5342" y="1404"/>
                    <a:pt x="5760" y="1537"/>
                  </a:cubicBezTo>
                  <a:lnTo>
                    <a:pt x="5760" y="1151"/>
                  </a:lnTo>
                  <a:cubicBezTo>
                    <a:pt x="5405" y="1124"/>
                    <a:pt x="3982" y="0"/>
                    <a:pt x="3240" y="84"/>
                  </a:cubicBezTo>
                  <a:cubicBezTo>
                    <a:pt x="2542" y="171"/>
                    <a:pt x="2113" y="1551"/>
                    <a:pt x="1573" y="1671"/>
                  </a:cubicBezTo>
                  <a:cubicBezTo>
                    <a:pt x="1033" y="1791"/>
                    <a:pt x="262" y="826"/>
                    <a:pt x="0" y="8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2" name="Freeform 1034"/>
            <p:cNvSpPr>
              <a:spLocks/>
            </p:cNvSpPr>
            <p:nvPr/>
          </p:nvSpPr>
          <p:spPr bwMode="invGray">
            <a:xfrm>
              <a:off x="0" y="2238"/>
              <a:ext cx="3929" cy="2120"/>
            </a:xfrm>
            <a:custGeom>
              <a:avLst/>
              <a:gdLst/>
              <a:ahLst/>
              <a:cxnLst>
                <a:cxn ang="0">
                  <a:pos x="0" y="415"/>
                </a:cxn>
                <a:cxn ang="0">
                  <a:pos x="0" y="508"/>
                </a:cxn>
                <a:cxn ang="0">
                  <a:pos x="1933" y="229"/>
                </a:cxn>
                <a:cxn ang="0">
                  <a:pos x="3920" y="1055"/>
                </a:cxn>
                <a:cxn ang="0">
                  <a:pos x="3587" y="2082"/>
                </a:cxn>
                <a:cxn ang="0">
                  <a:pos x="3947" y="829"/>
                </a:cxn>
                <a:cxn ang="0">
                  <a:pos x="2253" y="69"/>
                </a:cxn>
                <a:cxn ang="0">
                  <a:pos x="0" y="415"/>
                </a:cxn>
              </a:cxnLst>
              <a:rect l="0" t="0" r="r" b="b"/>
              <a:pathLst>
                <a:path w="4196" h="2120">
                  <a:moveTo>
                    <a:pt x="0" y="415"/>
                  </a:moveTo>
                  <a:lnTo>
                    <a:pt x="0" y="508"/>
                  </a:lnTo>
                  <a:cubicBezTo>
                    <a:pt x="160" y="577"/>
                    <a:pt x="1280" y="138"/>
                    <a:pt x="1933" y="229"/>
                  </a:cubicBezTo>
                  <a:cubicBezTo>
                    <a:pt x="2586" y="320"/>
                    <a:pt x="3644" y="746"/>
                    <a:pt x="3920" y="1055"/>
                  </a:cubicBezTo>
                  <a:cubicBezTo>
                    <a:pt x="4196" y="1364"/>
                    <a:pt x="3583" y="2120"/>
                    <a:pt x="3587" y="2082"/>
                  </a:cubicBezTo>
                  <a:lnTo>
                    <a:pt x="3947" y="829"/>
                  </a:lnTo>
                  <a:cubicBezTo>
                    <a:pt x="3725" y="494"/>
                    <a:pt x="2911" y="138"/>
                    <a:pt x="2253" y="69"/>
                  </a:cubicBezTo>
                  <a:cubicBezTo>
                    <a:pt x="1595" y="0"/>
                    <a:pt x="469" y="343"/>
                    <a:pt x="0" y="4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4043" name="Rectangle 103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Click to edit Master title style</a:t>
            </a:r>
          </a:p>
        </p:txBody>
      </p:sp>
      <p:sp>
        <p:nvSpPr>
          <p:cNvPr id="44044" name="Rectangle 103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s-ES"/>
          </a:p>
        </p:txBody>
      </p:sp>
      <p:sp>
        <p:nvSpPr>
          <p:cNvPr id="44045" name="Rectangle 103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s-ES"/>
          </a:p>
        </p:txBody>
      </p:sp>
      <p:sp>
        <p:nvSpPr>
          <p:cNvPr id="44046" name="Rectangle 103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D414BD49-BA4B-457B-B57B-0F296165211D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44047" name="Rectangle 103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Click to edit Master text styles</a:t>
            </a:r>
          </a:p>
          <a:p>
            <a:pPr lvl="1"/>
            <a:r>
              <a:rPr lang="es-ES"/>
              <a:t>Second level</a:t>
            </a:r>
          </a:p>
          <a:p>
            <a:pPr lvl="2"/>
            <a:r>
              <a:rPr lang="es-ES"/>
              <a:t>Third level</a:t>
            </a:r>
          </a:p>
          <a:p>
            <a:pPr lvl="3"/>
            <a:r>
              <a:rPr lang="es-ES"/>
              <a:t>Fourth level</a:t>
            </a:r>
          </a:p>
          <a:p>
            <a:pPr lvl="4"/>
            <a:r>
              <a:rPr lang="es-E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MX"/>
              <a:t>El Significado De La Vida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b="1"/>
              <a:t>La Respuesta Del Eclesiastés</a:t>
            </a:r>
          </a:p>
          <a:p>
            <a:r>
              <a:rPr lang="es-MX"/>
              <a:t>Resumen de los 12 Capítulos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"/>
            <a:ext cx="8458200" cy="2287588"/>
          </a:xfrm>
        </p:spPr>
        <p:txBody>
          <a:bodyPr/>
          <a:lstStyle/>
          <a:p>
            <a:r>
              <a:rPr lang="es-MX" sz="4800"/>
              <a:t>“¿Dónde, Pues, Se Encuentra La Respuesta?”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458200" cy="4648200"/>
          </a:xfrm>
        </p:spPr>
        <p:txBody>
          <a:bodyPr/>
          <a:lstStyle/>
          <a:p>
            <a:r>
              <a:rPr lang="es-MX"/>
              <a:t>No en la vida misma</a:t>
            </a:r>
          </a:p>
          <a:p>
            <a:r>
              <a:rPr lang="es-MX"/>
              <a:t>No en la sabiduría</a:t>
            </a:r>
          </a:p>
          <a:p>
            <a:r>
              <a:rPr lang="es-MX"/>
              <a:t>No en el placer</a:t>
            </a:r>
          </a:p>
          <a:p>
            <a:r>
              <a:rPr lang="es-MX"/>
              <a:t>No en el trabajo</a:t>
            </a:r>
          </a:p>
          <a:p>
            <a:r>
              <a:rPr lang="es-MX"/>
              <a:t>No en las riquezas</a:t>
            </a:r>
          </a:p>
          <a:p>
            <a:r>
              <a:rPr lang="es-MX"/>
              <a:t>¿Por qué?  No duran, luego viene la muerte</a:t>
            </a:r>
          </a:p>
          <a:p>
            <a:pPr>
              <a:buFontTx/>
              <a:buNone/>
            </a:pPr>
            <a:r>
              <a:rPr lang="es-MX"/>
              <a:t>9:3, “Este mal hay entre todo lo que se hace debajo del sol...”  Hablando de la MUERTE</a:t>
            </a:r>
          </a:p>
        </p:txBody>
      </p:sp>
      <p:sp>
        <p:nvSpPr>
          <p:cNvPr id="37892" name="AutoShape 4"/>
          <p:cNvSpPr>
            <a:spLocks/>
          </p:cNvSpPr>
          <p:nvPr/>
        </p:nvSpPr>
        <p:spPr bwMode="ltGray">
          <a:xfrm>
            <a:off x="5029200" y="2286000"/>
            <a:ext cx="762000" cy="2438400"/>
          </a:xfrm>
          <a:prstGeom prst="rightBrace">
            <a:avLst>
              <a:gd name="adj1" fmla="val 26667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ltGray">
          <a:xfrm>
            <a:off x="6019800" y="3276600"/>
            <a:ext cx="182880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3600" b="1"/>
              <a:t>Muerte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30175"/>
            <a:ext cx="7772400" cy="2101850"/>
          </a:xfrm>
        </p:spPr>
        <p:txBody>
          <a:bodyPr/>
          <a:lstStyle/>
          <a:p>
            <a:r>
              <a:rPr lang="es-MX"/>
              <a:t>“¿Dónde, Pues, Se Encuentra La Respuesta?”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458200" cy="4876800"/>
          </a:xfrm>
        </p:spPr>
        <p:txBody>
          <a:bodyPr/>
          <a:lstStyle/>
          <a:p>
            <a:pPr algn="ctr"/>
            <a:r>
              <a:rPr lang="es-MX"/>
              <a:t>En Dios</a:t>
            </a:r>
          </a:p>
          <a:p>
            <a:r>
              <a:rPr lang="es-MX"/>
              <a:t>Por eso la reprensión grande y elocuente para que la juventúd se acuerde de Dios mientras tienen todos los sentidos activos (Capítulo 12)</a:t>
            </a:r>
          </a:p>
          <a:p>
            <a:r>
              <a:rPr lang="es-MX" i="1"/>
              <a:t>“El fin (propósito, significado) de todo el discurso oído es este: TEME A DIOS Y GUARDA SUS MANDAMIENTOS; PORQUE </a:t>
            </a:r>
            <a:r>
              <a:rPr lang="es-MX" b="1" i="1"/>
              <a:t>ESTO</a:t>
            </a:r>
            <a:r>
              <a:rPr lang="es-MX" i="1"/>
              <a:t> ES EL FIN Y EL TODO DEL HOMBRE.”     </a:t>
            </a:r>
            <a:r>
              <a:rPr lang="es-MX" b="1"/>
              <a:t>Eclesiastés 12:13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i="1"/>
              <a:t>Si Su Vida Se Siente Vacía...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s-MX" i="1"/>
              <a:t>Seguramente es porque no teme a Dios ni guarda sus mandamientos.......</a:t>
            </a:r>
          </a:p>
          <a:p>
            <a:pPr>
              <a:buFontTx/>
              <a:buNone/>
            </a:pPr>
            <a:endParaRPr lang="es-MX" i="1"/>
          </a:p>
          <a:p>
            <a:pPr>
              <a:buFontTx/>
              <a:buNone/>
            </a:pPr>
            <a:r>
              <a:rPr lang="es-MX" i="1"/>
              <a:t>Temamos a Dios,</a:t>
            </a:r>
          </a:p>
          <a:p>
            <a:pPr>
              <a:buFontTx/>
              <a:buNone/>
            </a:pPr>
            <a:r>
              <a:rPr lang="es-MX" i="1"/>
              <a:t>Guardemos sus mandamientos</a:t>
            </a:r>
          </a:p>
          <a:p>
            <a:pPr>
              <a:buFontTx/>
              <a:buNone/>
            </a:pPr>
            <a:r>
              <a:rPr lang="es-MX" i="1"/>
              <a:t>Obediciéndo así su evangelio ..........y</a:t>
            </a:r>
          </a:p>
          <a:p>
            <a:pPr>
              <a:buFontTx/>
              <a:buNone/>
            </a:pPr>
            <a:r>
              <a:rPr lang="es-MX" i="1"/>
              <a:t>Nuestra vida, nunca más estará vacía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Contesta Preguntas Básicas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458200" cy="4114800"/>
          </a:xfrm>
        </p:spPr>
        <p:txBody>
          <a:bodyPr/>
          <a:lstStyle/>
          <a:p>
            <a:r>
              <a:rPr lang="es-MX"/>
              <a:t>“¿Quién soy?”</a:t>
            </a:r>
          </a:p>
          <a:p>
            <a:r>
              <a:rPr lang="es-MX"/>
              <a:t>“¿De dónde vine?”</a:t>
            </a:r>
          </a:p>
          <a:p>
            <a:r>
              <a:rPr lang="es-MX"/>
              <a:t>“¿A dónde voy?”</a:t>
            </a:r>
          </a:p>
          <a:p>
            <a:r>
              <a:rPr lang="es-MX"/>
              <a:t>“¿Por qué estoy aquí?”</a:t>
            </a:r>
          </a:p>
          <a:p>
            <a:pPr>
              <a:buFontTx/>
              <a:buNone/>
            </a:pPr>
            <a:r>
              <a:rPr lang="es-MX"/>
              <a:t>En resumen, este libro contesta la pregunta:</a:t>
            </a:r>
          </a:p>
          <a:p>
            <a:pPr>
              <a:buFontTx/>
              <a:buNone/>
            </a:pPr>
            <a:r>
              <a:rPr lang="es-MX"/>
              <a:t>“¿Qué significa mi vida aquí en la tierra?”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4000"/>
              <a:t>La Respuesta No Está En:</a:t>
            </a:r>
            <a:br>
              <a:rPr lang="es-MX"/>
            </a:br>
            <a:r>
              <a:rPr lang="es-MX" sz="4800"/>
              <a:t>La Vida Misma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610600" cy="4648200"/>
          </a:xfrm>
        </p:spPr>
        <p:txBody>
          <a:bodyPr/>
          <a:lstStyle/>
          <a:p>
            <a:pPr>
              <a:buFontTx/>
              <a:buNone/>
            </a:pPr>
            <a:r>
              <a:rPr lang="es-MX"/>
              <a:t>Texto: </a:t>
            </a:r>
            <a:r>
              <a:rPr lang="es-MX" b="1"/>
              <a:t>1:4-11</a:t>
            </a:r>
            <a:r>
              <a:rPr lang="es-MX"/>
              <a:t>; luego léase </a:t>
            </a:r>
            <a:r>
              <a:rPr lang="es-MX" b="1"/>
              <a:t>3:1-5:9</a:t>
            </a:r>
          </a:p>
          <a:p>
            <a:pPr>
              <a:buFontTx/>
              <a:buNone/>
            </a:pPr>
            <a:r>
              <a:rPr lang="es-MX"/>
              <a:t>La vida “debajo del sol”.......monotona</a:t>
            </a:r>
          </a:p>
          <a:p>
            <a:r>
              <a:rPr lang="es-MX"/>
              <a:t>1:4-7 Nada parece cambiar</a:t>
            </a:r>
          </a:p>
          <a:p>
            <a:r>
              <a:rPr lang="es-MX"/>
              <a:t>1:8 Nada parece satisfacer</a:t>
            </a:r>
          </a:p>
          <a:p>
            <a:r>
              <a:rPr lang="es-MX"/>
              <a:t>1:9-11 Nada “nuevo” debajo del sol</a:t>
            </a:r>
          </a:p>
          <a:p>
            <a:pPr>
              <a:buFontTx/>
              <a:buNone/>
            </a:pPr>
            <a:r>
              <a:rPr lang="es-MX"/>
              <a:t>Luego al considerar todo esto “arriba del sol”, todo cambia, ¿por qué? Porque ahora está Dios y vemos la vida con propósito (3:1-5:9)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30175"/>
            <a:ext cx="7772400" cy="2101850"/>
          </a:xfrm>
        </p:spPr>
        <p:txBody>
          <a:bodyPr/>
          <a:lstStyle/>
          <a:p>
            <a:r>
              <a:rPr lang="es-MX"/>
              <a:t>La Respuesta No Está En:</a:t>
            </a:r>
            <a:br>
              <a:rPr lang="es-MX"/>
            </a:br>
            <a:r>
              <a:rPr lang="es-MX"/>
              <a:t>La Vida Misma	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53400" cy="4114800"/>
          </a:xfrm>
        </p:spPr>
        <p:txBody>
          <a:bodyPr/>
          <a:lstStyle/>
          <a:p>
            <a:r>
              <a:rPr lang="es-MX"/>
              <a:t>Ahora, vemos hacia ARRIBA, 3:1-8</a:t>
            </a:r>
          </a:p>
          <a:p>
            <a:r>
              <a:rPr lang="es-MX"/>
              <a:t>Ahora, vemos hacia ADENTRO, 3:9-14</a:t>
            </a:r>
          </a:p>
          <a:p>
            <a:r>
              <a:rPr lang="es-MX"/>
              <a:t>Ahora, vemos hacia ADELANTE, 3:15-22</a:t>
            </a:r>
          </a:p>
          <a:p>
            <a:r>
              <a:rPr lang="es-MX"/>
              <a:t>Ahora, vemos ALREDEDOR, 4:1-5:9</a:t>
            </a:r>
          </a:p>
          <a:p>
            <a:pPr>
              <a:buFontTx/>
              <a:buNone/>
            </a:pPr>
            <a:r>
              <a:rPr lang="es-MX" i="1"/>
              <a:t>Ahora, todo cambia porque ahora está Dios y vemos la vida con propósito</a:t>
            </a:r>
          </a:p>
          <a:p>
            <a:pPr>
              <a:buFontTx/>
              <a:buNone/>
            </a:pPr>
            <a:r>
              <a:rPr lang="es-MX" i="1"/>
              <a:t>Sin DIOS la vida no tiene significado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130175"/>
            <a:ext cx="7772400" cy="2101850"/>
          </a:xfrm>
        </p:spPr>
        <p:txBody>
          <a:bodyPr/>
          <a:lstStyle/>
          <a:p>
            <a:r>
              <a:rPr lang="es-MX"/>
              <a:t>La Respuesta No Está En:</a:t>
            </a:r>
            <a:br>
              <a:rPr lang="es-MX"/>
            </a:br>
            <a:r>
              <a:rPr lang="es-MX"/>
              <a:t>La Sabiduria</a:t>
            </a:r>
          </a:p>
        </p:txBody>
      </p:sp>
      <p:sp>
        <p:nvSpPr>
          <p:cNvPr id="3174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4582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MX"/>
              <a:t>Texto: 1:12-18; luego léase 7:1-8:17</a:t>
            </a:r>
          </a:p>
          <a:p>
            <a:pPr>
              <a:lnSpc>
                <a:spcPct val="90000"/>
              </a:lnSpc>
            </a:pPr>
            <a:r>
              <a:rPr lang="es-MX"/>
              <a:t>A Salomón le fue dada sabiduría por Dios, un verdadero “genio” (1R.3:9-12; 4:29-34)</a:t>
            </a:r>
          </a:p>
          <a:p>
            <a:pPr>
              <a:lnSpc>
                <a:spcPct val="90000"/>
              </a:lnSpc>
            </a:pPr>
            <a:r>
              <a:rPr lang="es-MX"/>
              <a:t>Se dedicó a buscar, por su sabiduría, todo aquello “debajo del sol”.</a:t>
            </a:r>
          </a:p>
          <a:p>
            <a:pPr>
              <a:lnSpc>
                <a:spcPct val="90000"/>
              </a:lnSpc>
            </a:pPr>
            <a:r>
              <a:rPr lang="es-MX"/>
              <a:t>Llegó a la conclusión de que todo “aquello” era “vanidad y aflicción de espíritu”</a:t>
            </a:r>
          </a:p>
          <a:p>
            <a:pPr>
              <a:lnSpc>
                <a:spcPct val="90000"/>
              </a:lnSpc>
            </a:pPr>
            <a:r>
              <a:rPr lang="es-MX"/>
              <a:t>¿Por qué? Porque lo buscó “debajo del sol”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30175"/>
            <a:ext cx="7772400" cy="2101850"/>
          </a:xfrm>
        </p:spPr>
        <p:txBody>
          <a:bodyPr/>
          <a:lstStyle/>
          <a:p>
            <a:r>
              <a:rPr lang="es-MX"/>
              <a:t>La Respuesta No Está En:</a:t>
            </a:r>
            <a:br>
              <a:rPr lang="es-MX"/>
            </a:br>
            <a:r>
              <a:rPr lang="es-MX"/>
              <a:t>La Sabiduría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458200" cy="4572000"/>
          </a:xfrm>
        </p:spPr>
        <p:txBody>
          <a:bodyPr/>
          <a:lstStyle/>
          <a:p>
            <a:r>
              <a:rPr lang="es-MX"/>
              <a:t>Luego en 7:1-8:18 ................</a:t>
            </a:r>
          </a:p>
          <a:p>
            <a:r>
              <a:rPr lang="es-MX"/>
              <a:t>Salomón se dio cuenta que la sabiduría humana, al fin de cuentas, no satisface</a:t>
            </a:r>
          </a:p>
          <a:p>
            <a:r>
              <a:rPr lang="es-MX"/>
              <a:t>En toda su búsqueda, él dice, “solamente esto he hallado: que Dios hizo al hombre recto...” (7:29) </a:t>
            </a:r>
          </a:p>
          <a:p>
            <a:r>
              <a:rPr lang="es-MX"/>
              <a:t>Cuando él dice, “mira la obra de Dios,” la sabiduría entonces toma un nuevo significado.  Ahora, la vida tiene propósito.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"/>
            <a:ext cx="7772400" cy="2287588"/>
          </a:xfrm>
        </p:spPr>
        <p:txBody>
          <a:bodyPr/>
          <a:lstStyle/>
          <a:p>
            <a:r>
              <a:rPr lang="es-MX" sz="4800"/>
              <a:t>La Respuesta No Está En:</a:t>
            </a:r>
            <a:br>
              <a:rPr lang="es-MX" sz="4800"/>
            </a:br>
            <a:r>
              <a:rPr lang="es-MX" sz="4800"/>
              <a:t>El Placer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458200" cy="4648200"/>
          </a:xfrm>
        </p:spPr>
        <p:txBody>
          <a:bodyPr/>
          <a:lstStyle/>
          <a:p>
            <a:pPr>
              <a:buFontTx/>
              <a:buNone/>
            </a:pPr>
            <a:r>
              <a:rPr lang="es-MX"/>
              <a:t>Texto: 2:1-3</a:t>
            </a:r>
          </a:p>
          <a:p>
            <a:r>
              <a:rPr lang="es-MX"/>
              <a:t>El rey lo tenía todo, probó de todo, a sus ojos no negó ninguna cosa (2:10)</a:t>
            </a:r>
          </a:p>
          <a:p>
            <a:r>
              <a:rPr lang="es-MX"/>
              <a:t>Hay (millones) quienes construyen su vida en puro placer para darse cuenta que, </a:t>
            </a:r>
            <a:r>
              <a:rPr lang="es-MX" b="1"/>
              <a:t>esto</a:t>
            </a:r>
            <a:r>
              <a:rPr lang="es-MX"/>
              <a:t>, no satisface – encuentran desilusión</a:t>
            </a:r>
          </a:p>
          <a:p>
            <a:r>
              <a:rPr lang="es-MX"/>
              <a:t>Salomón era tal persona, pero reconoció, “Mas he aquí </a:t>
            </a:r>
            <a:r>
              <a:rPr lang="es-MX" b="1"/>
              <a:t>esto </a:t>
            </a:r>
            <a:r>
              <a:rPr lang="es-MX"/>
              <a:t>también era vanidad” </a:t>
            </a:r>
            <a:endParaRPr lang="es-MX" b="1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"/>
            <a:ext cx="7772400" cy="2287588"/>
          </a:xfrm>
        </p:spPr>
        <p:txBody>
          <a:bodyPr/>
          <a:lstStyle/>
          <a:p>
            <a:r>
              <a:rPr lang="es-MX" sz="4800"/>
              <a:t>La Respuesta No Está En:</a:t>
            </a:r>
            <a:br>
              <a:rPr lang="es-MX" sz="4800"/>
            </a:br>
            <a:r>
              <a:rPr lang="es-MX" sz="4800"/>
              <a:t>El Trabajo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458200" cy="4876800"/>
          </a:xfrm>
        </p:spPr>
        <p:txBody>
          <a:bodyPr/>
          <a:lstStyle/>
          <a:p>
            <a:pPr>
              <a:buFontTx/>
              <a:buNone/>
            </a:pPr>
            <a:r>
              <a:rPr lang="es-MX"/>
              <a:t>Texto: 2:4-11</a:t>
            </a:r>
          </a:p>
          <a:p>
            <a:r>
              <a:rPr lang="es-MX"/>
              <a:t>El rey engrandeció sus obras, edificó casas, plantó viñas, hizo huertas, jardines, bosques, el templo, etc., etc., (1 R. 4,5,7)</a:t>
            </a:r>
          </a:p>
          <a:p>
            <a:r>
              <a:rPr lang="es-MX"/>
              <a:t>“Miré yo luego todas las obras que habían hecho mis manos, y el trabajo que tomé para hacaerlas; y he aquí todo era vanidad y aflicción de espíritu, y sin provecho debajo del sol” (2:11)</a:t>
            </a:r>
          </a:p>
          <a:p>
            <a:r>
              <a:rPr lang="es-MX"/>
              <a:t>¿Por qué? </a:t>
            </a:r>
            <a:r>
              <a:rPr lang="es-MX" b="1"/>
              <a:t>No duran, están debajo del sol</a:t>
            </a:r>
            <a:endParaRPr lang="es-MX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"/>
            <a:ext cx="7772400" cy="2287588"/>
          </a:xfrm>
        </p:spPr>
        <p:txBody>
          <a:bodyPr/>
          <a:lstStyle/>
          <a:p>
            <a:r>
              <a:rPr lang="es-MX" sz="4800"/>
              <a:t>La Respuesta No Está En:</a:t>
            </a:r>
            <a:br>
              <a:rPr lang="es-MX" sz="4800"/>
            </a:br>
            <a:r>
              <a:rPr lang="es-MX" sz="4800"/>
              <a:t>Las Riquezas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686800" cy="4876800"/>
          </a:xfrm>
        </p:spPr>
        <p:txBody>
          <a:bodyPr/>
          <a:lstStyle/>
          <a:p>
            <a:r>
              <a:rPr lang="es-MX"/>
              <a:t>Texto: 2:1-11; luego léase 5:10-6:12</a:t>
            </a:r>
          </a:p>
          <a:p>
            <a:r>
              <a:rPr lang="es-MX"/>
              <a:t>El rey lo tuvo todo, rico en gran manera, en esplendidez y opulencia, amontonó oro, etc.</a:t>
            </a:r>
          </a:p>
          <a:p>
            <a:r>
              <a:rPr lang="es-MX"/>
              <a:t>Pero, “el que ama el dinero, so se saciará de dinero; y el que ama el mucho tener, no sacará fruto.  También esto es vanidad.” (5:10)</a:t>
            </a:r>
          </a:p>
          <a:p>
            <a:r>
              <a:rPr lang="es-MX"/>
              <a:t>¿Por qué? “Porque ¿quién enseñará al hombre qué será después de él debajo del sol?” (6:12).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theme/theme1.xml><?xml version="1.0" encoding="utf-8"?>
<a:theme xmlns:a="http://schemas.openxmlformats.org/drawingml/2006/main" name="Ribbons">
  <a:themeElements>
    <a:clrScheme name="Ribbons 1">
      <a:dk1>
        <a:srgbClr val="220011"/>
      </a:dk1>
      <a:lt1>
        <a:srgbClr val="FFFFCC"/>
      </a:lt1>
      <a:dk2>
        <a:srgbClr val="660033"/>
      </a:dk2>
      <a:lt2>
        <a:srgbClr val="FFCC00"/>
      </a:lt2>
      <a:accent1>
        <a:srgbClr val="CC0099"/>
      </a:accent1>
      <a:accent2>
        <a:srgbClr val="56002B"/>
      </a:accent2>
      <a:accent3>
        <a:srgbClr val="B8AAAD"/>
      </a:accent3>
      <a:accent4>
        <a:srgbClr val="DADAAE"/>
      </a:accent4>
      <a:accent5>
        <a:srgbClr val="E2AACA"/>
      </a:accent5>
      <a:accent6>
        <a:srgbClr val="4D0026"/>
      </a:accent6>
      <a:hlink>
        <a:srgbClr val="9C004E"/>
      </a:hlink>
      <a:folHlink>
        <a:srgbClr val="FF6600"/>
      </a:folHlink>
    </a:clrScheme>
    <a:fontScheme name="Ribbon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MX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MX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Ribbons 1">
        <a:dk1>
          <a:srgbClr val="220011"/>
        </a:dk1>
        <a:lt1>
          <a:srgbClr val="FFFFCC"/>
        </a:lt1>
        <a:dk2>
          <a:srgbClr val="660033"/>
        </a:dk2>
        <a:lt2>
          <a:srgbClr val="FFCC00"/>
        </a:lt2>
        <a:accent1>
          <a:srgbClr val="CC0099"/>
        </a:accent1>
        <a:accent2>
          <a:srgbClr val="56002B"/>
        </a:accent2>
        <a:accent3>
          <a:srgbClr val="B8AAAD"/>
        </a:accent3>
        <a:accent4>
          <a:srgbClr val="DADAAE"/>
        </a:accent4>
        <a:accent5>
          <a:srgbClr val="E2AACA"/>
        </a:accent5>
        <a:accent6>
          <a:srgbClr val="4D0026"/>
        </a:accent6>
        <a:hlink>
          <a:srgbClr val="9C004E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2">
        <a:dk1>
          <a:srgbClr val="001600"/>
        </a:dk1>
        <a:lt1>
          <a:srgbClr val="669900"/>
        </a:lt1>
        <a:dk2>
          <a:srgbClr val="000000"/>
        </a:dk2>
        <a:lt2>
          <a:srgbClr val="006600"/>
        </a:lt2>
        <a:accent1>
          <a:srgbClr val="336600"/>
        </a:accent1>
        <a:accent2>
          <a:srgbClr val="89BA00"/>
        </a:accent2>
        <a:accent3>
          <a:srgbClr val="B8CAAA"/>
        </a:accent3>
        <a:accent4>
          <a:srgbClr val="001100"/>
        </a:accent4>
        <a:accent5>
          <a:srgbClr val="ADB8AA"/>
        </a:accent5>
        <a:accent6>
          <a:srgbClr val="7CA800"/>
        </a:accent6>
        <a:hlink>
          <a:srgbClr val="FFCC00"/>
        </a:hlink>
        <a:folHlink>
          <a:srgbClr val="FF7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bbons 3">
        <a:dk1>
          <a:srgbClr val="000000"/>
        </a:dk1>
        <a:lt1>
          <a:srgbClr val="B2B2B2"/>
        </a:lt1>
        <a:dk2>
          <a:srgbClr val="000000"/>
        </a:dk2>
        <a:lt2>
          <a:srgbClr val="777777"/>
        </a:lt2>
        <a:accent1>
          <a:srgbClr val="CBCBCB"/>
        </a:accent1>
        <a:accent2>
          <a:srgbClr val="969696"/>
        </a:accent2>
        <a:accent3>
          <a:srgbClr val="D5D5D5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333333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bbons 4">
        <a:dk1>
          <a:srgbClr val="000F1E"/>
        </a:dk1>
        <a:lt1>
          <a:srgbClr val="FFFFFF"/>
        </a:lt1>
        <a:dk2>
          <a:srgbClr val="003366"/>
        </a:dk2>
        <a:lt2>
          <a:srgbClr val="33CCCC"/>
        </a:lt2>
        <a:accent1>
          <a:srgbClr val="006699"/>
        </a:accent1>
        <a:accent2>
          <a:srgbClr val="003366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2D5C"/>
        </a:accent6>
        <a:hlink>
          <a:srgbClr val="0099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5">
        <a:dk1>
          <a:srgbClr val="002F2E"/>
        </a:dk1>
        <a:lt1>
          <a:srgbClr val="FFFFFF"/>
        </a:lt1>
        <a:dk2>
          <a:srgbClr val="008080"/>
        </a:dk2>
        <a:lt2>
          <a:srgbClr val="66FFCC"/>
        </a:lt2>
        <a:accent1>
          <a:srgbClr val="0099CC"/>
        </a:accent1>
        <a:accent2>
          <a:srgbClr val="00525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4948"/>
        </a:accent6>
        <a:hlink>
          <a:srgbClr val="00CC99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6">
        <a:dk1>
          <a:srgbClr val="000022"/>
        </a:dk1>
        <a:lt1>
          <a:srgbClr val="FFFFFF"/>
        </a:lt1>
        <a:dk2>
          <a:srgbClr val="000066"/>
        </a:dk2>
        <a:lt2>
          <a:srgbClr val="FFCC00"/>
        </a:lt2>
        <a:accent1>
          <a:srgbClr val="666699"/>
        </a:accent1>
        <a:accent2>
          <a:srgbClr val="000048"/>
        </a:accent2>
        <a:accent3>
          <a:srgbClr val="AAAAB8"/>
        </a:accent3>
        <a:accent4>
          <a:srgbClr val="DADADA"/>
        </a:accent4>
        <a:accent5>
          <a:srgbClr val="B8B8CA"/>
        </a:accent5>
        <a:accent6>
          <a:srgbClr val="000040"/>
        </a:accent6>
        <a:hlink>
          <a:srgbClr val="9999FF"/>
        </a:hlink>
        <a:folHlink>
          <a:srgbClr val="0000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Designs\Ribbons.pot</Template>
  <TotalTime>475</TotalTime>
  <Words>788</Words>
  <Application>Microsoft Office PowerPoint</Application>
  <PresentationFormat>Presentación en pantalla (4:3)</PresentationFormat>
  <Paragraphs>70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4" baseType="lpstr">
      <vt:lpstr>Times New Roman</vt:lpstr>
      <vt:lpstr>Ribbons</vt:lpstr>
      <vt:lpstr>El Significado De La Vida</vt:lpstr>
      <vt:lpstr>Contesta Preguntas Básicas</vt:lpstr>
      <vt:lpstr>La Respuesta No Está En: La Vida Misma</vt:lpstr>
      <vt:lpstr>La Respuesta No Está En: La Vida Misma </vt:lpstr>
      <vt:lpstr>La Respuesta No Está En: La Sabiduria</vt:lpstr>
      <vt:lpstr>La Respuesta No Está En: La Sabiduría</vt:lpstr>
      <vt:lpstr>La Respuesta No Está En: El Placer</vt:lpstr>
      <vt:lpstr>La Respuesta No Está En: El Trabajo</vt:lpstr>
      <vt:lpstr>La Respuesta No Está En: Las Riquezas</vt:lpstr>
      <vt:lpstr>“¿Dónde, Pues, Se Encuentra La Respuesta?”</vt:lpstr>
      <vt:lpstr>“¿Dónde, Pues, Se Encuentra La Respuesta?”</vt:lpstr>
      <vt:lpstr>Si Su Vida Se Siente Vacía...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Significado De La Vida</dc:title>
  <dc:creator>jorge maldonado</dc:creator>
  <cp:lastModifiedBy>Mario Moreno</cp:lastModifiedBy>
  <cp:revision>10</cp:revision>
  <dcterms:created xsi:type="dcterms:W3CDTF">2003-11-05T04:44:29Z</dcterms:created>
  <dcterms:modified xsi:type="dcterms:W3CDTF">2026-05-20T21:52:13Z</dcterms:modified>
</cp:coreProperties>
</file>