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91" r:id="rId4"/>
    <p:sldId id="257" r:id="rId5"/>
    <p:sldId id="268" r:id="rId6"/>
    <p:sldId id="258" r:id="rId7"/>
    <p:sldId id="269" r:id="rId8"/>
    <p:sldId id="270" r:id="rId9"/>
    <p:sldId id="271" r:id="rId10"/>
    <p:sldId id="292" r:id="rId11"/>
    <p:sldId id="259" r:id="rId12"/>
    <p:sldId id="272" r:id="rId13"/>
    <p:sldId id="273" r:id="rId14"/>
    <p:sldId id="274" r:id="rId15"/>
    <p:sldId id="275" r:id="rId16"/>
    <p:sldId id="276" r:id="rId17"/>
    <p:sldId id="277" r:id="rId18"/>
    <p:sldId id="260" r:id="rId19"/>
    <p:sldId id="278" r:id="rId20"/>
    <p:sldId id="280" r:id="rId21"/>
    <p:sldId id="261" r:id="rId22"/>
    <p:sldId id="281" r:id="rId23"/>
    <p:sldId id="282" r:id="rId24"/>
    <p:sldId id="283" r:id="rId25"/>
    <p:sldId id="284" r:id="rId26"/>
    <p:sldId id="262" r:id="rId27"/>
    <p:sldId id="287" r:id="rId28"/>
    <p:sldId id="286" r:id="rId29"/>
    <p:sldId id="285" r:id="rId30"/>
    <p:sldId id="288" r:id="rId31"/>
    <p:sldId id="289" r:id="rId32"/>
    <p:sldId id="290" r:id="rId33"/>
    <p:sldId id="265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CC"/>
    <a:srgbClr val="99FF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12" autoAdjust="0"/>
  </p:normalViewPr>
  <p:slideViewPr>
    <p:cSldViewPr>
      <p:cViewPr varScale="1">
        <p:scale>
          <a:sx n="57" d="100"/>
          <a:sy n="57" d="100"/>
        </p:scale>
        <p:origin x="15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8E34DE-ECF9-C46A-0687-828B4EF46C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E77E14-21E0-A9DA-7007-A295145A48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291282-B1F2-700B-080B-688D2DE114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087BA-0E55-4863-90C8-7CEA2454DCC7}" type="slidenum">
              <a:rPr lang="en-US" altLang="es-NI"/>
              <a:pPr>
                <a:defRPr/>
              </a:pPr>
              <a:t>‹Nº›</a:t>
            </a:fld>
            <a:endParaRPr lang="en-US" altLang="es-NI"/>
          </a:p>
        </p:txBody>
      </p:sp>
    </p:spTree>
    <p:extLst>
      <p:ext uri="{BB962C8B-B14F-4D97-AF65-F5344CB8AC3E}">
        <p14:creationId xmlns:p14="http://schemas.microsoft.com/office/powerpoint/2010/main" val="247000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274E46-4633-36F6-3150-E6791B1BDF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B42BA0-A014-19BA-4970-0F963074A9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673611-1B65-7002-D50A-6E4D1D0D0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984F8-248E-45A5-86B6-B8104B416FE7}" type="slidenum">
              <a:rPr lang="en-US" altLang="es-NI"/>
              <a:pPr>
                <a:defRPr/>
              </a:pPr>
              <a:t>‹Nº›</a:t>
            </a:fld>
            <a:endParaRPr lang="en-US" altLang="es-NI"/>
          </a:p>
        </p:txBody>
      </p:sp>
    </p:spTree>
    <p:extLst>
      <p:ext uri="{BB962C8B-B14F-4D97-AF65-F5344CB8AC3E}">
        <p14:creationId xmlns:p14="http://schemas.microsoft.com/office/powerpoint/2010/main" val="398137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EBFC38-D1EC-05F2-CB96-0CC94C4BF7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522796-B327-9340-FF79-1F627801A2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B5C24F-9457-06C4-C746-C2410F76B0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04CAE-1F2D-4FFE-BB4B-427DF4B370D0}" type="slidenum">
              <a:rPr lang="en-US" altLang="es-NI"/>
              <a:pPr>
                <a:defRPr/>
              </a:pPr>
              <a:t>‹Nº›</a:t>
            </a:fld>
            <a:endParaRPr lang="en-US" altLang="es-NI"/>
          </a:p>
        </p:txBody>
      </p:sp>
    </p:spTree>
    <p:extLst>
      <p:ext uri="{BB962C8B-B14F-4D97-AF65-F5344CB8AC3E}">
        <p14:creationId xmlns:p14="http://schemas.microsoft.com/office/powerpoint/2010/main" val="230862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3F2FDD-090B-D795-162C-D2828DD499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404E9B-2587-4645-95B9-791E06E27D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52FFD6-7C8C-72E2-A0C6-0B181CD09D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BFE2F-0771-4FA4-AB4C-0263A5A8E434}" type="slidenum">
              <a:rPr lang="en-US" altLang="es-NI"/>
              <a:pPr>
                <a:defRPr/>
              </a:pPr>
              <a:t>‹Nº›</a:t>
            </a:fld>
            <a:endParaRPr lang="en-US" altLang="es-NI"/>
          </a:p>
        </p:txBody>
      </p:sp>
    </p:spTree>
    <p:extLst>
      <p:ext uri="{BB962C8B-B14F-4D97-AF65-F5344CB8AC3E}">
        <p14:creationId xmlns:p14="http://schemas.microsoft.com/office/powerpoint/2010/main" val="3515249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DCF51E-4BA0-EDB4-3F7E-29C6BBF927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D46DB5-400C-E096-A8CF-842FCBCFA0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9ABDE1-9F76-253E-68FF-E6C53DA361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939D9-6B71-4698-B796-27F16741FA53}" type="slidenum">
              <a:rPr lang="en-US" altLang="es-NI"/>
              <a:pPr>
                <a:defRPr/>
              </a:pPr>
              <a:t>‹Nº›</a:t>
            </a:fld>
            <a:endParaRPr lang="en-US" altLang="es-NI"/>
          </a:p>
        </p:txBody>
      </p:sp>
    </p:spTree>
    <p:extLst>
      <p:ext uri="{BB962C8B-B14F-4D97-AF65-F5344CB8AC3E}">
        <p14:creationId xmlns:p14="http://schemas.microsoft.com/office/powerpoint/2010/main" val="361233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A20F16-767D-83C1-B0B6-11F6C24A97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A6CF40-6901-D111-F7D2-A0E05FFB08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3BE94E-A625-D1A1-D456-C313D9398A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19593-F40F-46FC-BB70-FBB56FEFD351}" type="slidenum">
              <a:rPr lang="en-US" altLang="es-NI"/>
              <a:pPr>
                <a:defRPr/>
              </a:pPr>
              <a:t>‹Nº›</a:t>
            </a:fld>
            <a:endParaRPr lang="en-US" altLang="es-NI"/>
          </a:p>
        </p:txBody>
      </p:sp>
    </p:spTree>
    <p:extLst>
      <p:ext uri="{BB962C8B-B14F-4D97-AF65-F5344CB8AC3E}">
        <p14:creationId xmlns:p14="http://schemas.microsoft.com/office/powerpoint/2010/main" val="72350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8D4544E-86D1-1A82-0BAD-BBE3DEC77B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11D85FF-1CE7-3A6E-FA48-982FD9FF37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C42DF72-D3C9-11F2-A124-D1EE395DB8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AFE3E-84B9-4E03-BE42-A354B189640A}" type="slidenum">
              <a:rPr lang="en-US" altLang="es-NI"/>
              <a:pPr>
                <a:defRPr/>
              </a:pPr>
              <a:t>‹Nº›</a:t>
            </a:fld>
            <a:endParaRPr lang="en-US" altLang="es-NI"/>
          </a:p>
        </p:txBody>
      </p:sp>
    </p:spTree>
    <p:extLst>
      <p:ext uri="{BB962C8B-B14F-4D97-AF65-F5344CB8AC3E}">
        <p14:creationId xmlns:p14="http://schemas.microsoft.com/office/powerpoint/2010/main" val="3081536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C7996B8-014F-0070-892F-F52E64E19F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2E2044B-1AA7-C8D6-36F3-3C72AFCECE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AB3DFC1-B4AD-B4BF-49BB-4BACD51A0C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99DBF-0DAF-4B85-9F52-13C8F5E30A61}" type="slidenum">
              <a:rPr lang="en-US" altLang="es-NI"/>
              <a:pPr>
                <a:defRPr/>
              </a:pPr>
              <a:t>‹Nº›</a:t>
            </a:fld>
            <a:endParaRPr lang="en-US" altLang="es-NI"/>
          </a:p>
        </p:txBody>
      </p:sp>
    </p:spTree>
    <p:extLst>
      <p:ext uri="{BB962C8B-B14F-4D97-AF65-F5344CB8AC3E}">
        <p14:creationId xmlns:p14="http://schemas.microsoft.com/office/powerpoint/2010/main" val="403354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901DC12-10CB-E086-D15D-07C1EC67DB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8E95D15-212E-CC60-D4A7-A907863175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9F44C4A-BF3F-CC85-4B4B-0186B9B65A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D292A-E187-48B6-80D8-36B9082C5B2B}" type="slidenum">
              <a:rPr lang="en-US" altLang="es-NI"/>
              <a:pPr>
                <a:defRPr/>
              </a:pPr>
              <a:t>‹Nº›</a:t>
            </a:fld>
            <a:endParaRPr lang="en-US" altLang="es-NI"/>
          </a:p>
        </p:txBody>
      </p:sp>
    </p:spTree>
    <p:extLst>
      <p:ext uri="{BB962C8B-B14F-4D97-AF65-F5344CB8AC3E}">
        <p14:creationId xmlns:p14="http://schemas.microsoft.com/office/powerpoint/2010/main" val="99118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FB74F7-EA7E-C5A9-D2A8-2D382F6558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743A59-7687-833C-B75C-79713101A7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7D69BE-68F5-7CC2-FC87-57E64D8601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D9161-35B4-493C-9583-EC3C1F994B28}" type="slidenum">
              <a:rPr lang="en-US" altLang="es-NI"/>
              <a:pPr>
                <a:defRPr/>
              </a:pPr>
              <a:t>‹Nº›</a:t>
            </a:fld>
            <a:endParaRPr lang="en-US" altLang="es-NI"/>
          </a:p>
        </p:txBody>
      </p:sp>
    </p:spTree>
    <p:extLst>
      <p:ext uri="{BB962C8B-B14F-4D97-AF65-F5344CB8AC3E}">
        <p14:creationId xmlns:p14="http://schemas.microsoft.com/office/powerpoint/2010/main" val="291885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NI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899D05-D413-CB15-19E4-69A24AA6BB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AFF3ED-B166-EB96-DC42-307F89A024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31677D-E85A-5820-C777-6E728A369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944CD-FE22-40CF-AA32-7DA3AC42F301}" type="slidenum">
              <a:rPr lang="en-US" altLang="es-NI"/>
              <a:pPr>
                <a:defRPr/>
              </a:pPr>
              <a:t>‹Nº›</a:t>
            </a:fld>
            <a:endParaRPr lang="en-US" altLang="es-NI"/>
          </a:p>
        </p:txBody>
      </p:sp>
    </p:spTree>
    <p:extLst>
      <p:ext uri="{BB962C8B-B14F-4D97-AF65-F5344CB8AC3E}">
        <p14:creationId xmlns:p14="http://schemas.microsoft.com/office/powerpoint/2010/main" val="100166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1B97371-0CA0-AA45-7983-70F1582932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NI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35F8815-2BFF-4AEF-B598-BCB8F73753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NI"/>
              <a:t>Haga clic para modificar el estilo de texto del patrón</a:t>
            </a:r>
          </a:p>
          <a:p>
            <a:pPr lvl="1"/>
            <a:r>
              <a:rPr lang="en-US" altLang="es-NI"/>
              <a:t>Segundo nivel</a:t>
            </a:r>
          </a:p>
          <a:p>
            <a:pPr lvl="2"/>
            <a:r>
              <a:rPr lang="en-US" altLang="es-NI"/>
              <a:t>Tercer nivel</a:t>
            </a:r>
          </a:p>
          <a:p>
            <a:pPr lvl="3"/>
            <a:r>
              <a:rPr lang="en-US" altLang="es-NI"/>
              <a:t>Cuarto nivel</a:t>
            </a:r>
          </a:p>
          <a:p>
            <a:pPr lvl="4"/>
            <a:r>
              <a:rPr lang="en-US" altLang="es-NI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C7B8AE-BF19-A310-9649-D4E575611B9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8519A0B-7ADA-BBF5-3136-BA15EB31B58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F0C061D-9849-413B-E75E-06269B60F85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770468B-0A71-4B54-A982-07BC52B4EEF7}" type="slidenum">
              <a:rPr lang="en-US" altLang="es-NI"/>
              <a:pPr>
                <a:defRPr/>
              </a:pPr>
              <a:t>‹Nº›</a:t>
            </a:fld>
            <a:endParaRPr lang="en-US" altLang="es-N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Picture 135">
            <a:extLst>
              <a:ext uri="{FF2B5EF4-FFF2-40B4-BE49-F238E27FC236}">
                <a16:creationId xmlns:a16="http://schemas.microsoft.com/office/drawing/2014/main" id="{30E35A67-1E70-6A5E-B5CF-002EB5E2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5">
            <a:extLst>
              <a:ext uri="{FF2B5EF4-FFF2-40B4-BE49-F238E27FC236}">
                <a16:creationId xmlns:a16="http://schemas.microsoft.com/office/drawing/2014/main" id="{E9EC6CB7-E5AB-4179-0E91-4560855AAA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1752600"/>
            <a:ext cx="7924800" cy="2079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6 PASOS PARA VENCER LA </a:t>
            </a:r>
          </a:p>
          <a:p>
            <a:pPr algn="ctr"/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DEPRESIÓN.</a:t>
            </a:r>
            <a:endParaRPr lang="es-NI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2" name="Imagen 2">
            <a:extLst>
              <a:ext uri="{FF2B5EF4-FFF2-40B4-BE49-F238E27FC236}">
                <a16:creationId xmlns:a16="http://schemas.microsoft.com/office/drawing/2014/main" id="{8BF9D996-2251-9A1A-91C2-A78C363C2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91000"/>
            <a:ext cx="5562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640A4-730B-ED06-C871-5466ED37E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ED58A4C-E3A2-D0CF-CB9F-387D295B21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altLang="es-NI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 DEDIQUE TIEMPO A MEDITAR LA PALABRA DE DIOS.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6A4E57-C542-BA0E-7F05-E2175A4A5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192619"/>
            <a:ext cx="5486400" cy="5665381"/>
          </a:xfrm>
        </p:spPr>
        <p:txBody>
          <a:bodyPr/>
          <a:lstStyle/>
          <a:p>
            <a:pPr>
              <a:defRPr/>
            </a:pPr>
            <a:r>
              <a:rPr lang="es-ES" sz="2800" b="1" dirty="0">
                <a:solidFill>
                  <a:schemeClr val="bg1"/>
                </a:solidFill>
              </a:rPr>
              <a:t>Jesús nos dio el más grande y maravilloso regalo su paz.</a:t>
            </a:r>
          </a:p>
          <a:p>
            <a:pPr algn="ctr">
              <a:defRPr/>
            </a:pP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Juan.14:27.</a:t>
            </a:r>
          </a:p>
          <a:p>
            <a:pPr>
              <a:defRPr/>
            </a:pP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CC"/>
                </a:highlight>
              </a:rPr>
              <a:t>»La paz les dejo, Mi paz les doy;</a:t>
            </a:r>
            <a:r>
              <a:rPr lang="es-ES" sz="2800" b="1" dirty="0">
                <a:solidFill>
                  <a:schemeClr val="bg1"/>
                </a:solidFill>
              </a:rPr>
              <a:t> no se la doy a ustedes como el mundo la da. No se turbe su corazón ni tenga miedo. </a:t>
            </a:r>
          </a:p>
          <a:p>
            <a:pPr>
              <a:defRPr/>
            </a:pPr>
            <a:r>
              <a:rPr lang="es-ES" sz="2800" b="1" dirty="0">
                <a:solidFill>
                  <a:schemeClr val="bg1"/>
                </a:solidFill>
              </a:rPr>
              <a:t>Cristo nos da su paz su tranquilidad.</a:t>
            </a:r>
            <a:endParaRPr lang="es-NI" sz="2800" b="1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E85E7AF-BAEF-E6B3-E9C6-A3FFAEFAA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6" y="1224542"/>
            <a:ext cx="3663176" cy="563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8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056DDD3-BC12-DF21-E54D-56F37731BF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alt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 LIBRESE DE LOS RENCORES DE CADA DIA.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0545F51A-505A-184A-4BBD-D2D2C8F70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295400"/>
            <a:ext cx="5562600" cy="5562600"/>
          </a:xfrm>
        </p:spPr>
        <p:txBody>
          <a:bodyPr/>
          <a:lstStyle/>
          <a:p>
            <a:pPr>
              <a:defRPr/>
            </a:pPr>
            <a:r>
              <a:rPr lang="es-ES" sz="2800" b="1" dirty="0">
                <a:solidFill>
                  <a:schemeClr val="bg1"/>
                </a:solidFill>
              </a:rPr>
              <a:t>El rencor es un mal que hace que entremos en la depresión.</a:t>
            </a:r>
          </a:p>
          <a:p>
            <a:pPr algn="ctr">
              <a:defRPr/>
            </a:pP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Efesios.4:26.</a:t>
            </a:r>
          </a:p>
          <a:p>
            <a:pPr>
              <a:defRPr/>
            </a:pP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</a:rPr>
              <a:t>AIRAOS, PERO NO PEQUEIS;</a:t>
            </a:r>
            <a:r>
              <a:rPr lang="es-ES" sz="2800" b="1" dirty="0">
                <a:solidFill>
                  <a:schemeClr val="bg1"/>
                </a:solidFill>
              </a:rPr>
              <a:t> no se ponga el sol sobre vuestro enojo,  </a:t>
            </a:r>
          </a:p>
          <a:p>
            <a:pPr>
              <a:defRPr/>
            </a:pPr>
            <a:r>
              <a:rPr lang="es-ES" sz="2800" b="1" dirty="0">
                <a:solidFill>
                  <a:schemeClr val="bg1"/>
                </a:solidFill>
              </a:rPr>
              <a:t>Hay que quitarlo de nosotros para ser feliz.</a:t>
            </a:r>
          </a:p>
          <a:p>
            <a:pPr algn="ctr">
              <a:defRPr/>
            </a:pP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Efesios.4:31.</a:t>
            </a:r>
            <a:endParaRPr lang="es-NI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00"/>
              </a:highlight>
            </a:endParaRPr>
          </a:p>
        </p:txBody>
      </p:sp>
      <p:pic>
        <p:nvPicPr>
          <p:cNvPr id="10244" name="Imagen 3">
            <a:extLst>
              <a:ext uri="{FF2B5EF4-FFF2-40B4-BE49-F238E27FC236}">
                <a16:creationId xmlns:a16="http://schemas.microsoft.com/office/drawing/2014/main" id="{82D68DE4-63B7-6F4A-8E47-087B68E53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4450"/>
            <a:ext cx="35814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6CA8AF7-DE57-775E-7C2A-6A351FF0D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alt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 LIBRESE DE LOS RENCORES DE CADA DIA.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DC18E480-6EB2-D8D2-9F46-4500CA6D6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295400"/>
            <a:ext cx="5562600" cy="5562600"/>
          </a:xfrm>
        </p:spPr>
        <p:txBody>
          <a:bodyPr/>
          <a:lstStyle/>
          <a:p>
            <a:pPr>
              <a:defRPr/>
            </a:pP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</a:rPr>
              <a:t>Sea quitada de vosotros toda amargura, enojo,</a:t>
            </a:r>
            <a:r>
              <a:rPr lang="es-ES" sz="2800" b="1" dirty="0">
                <a:solidFill>
                  <a:schemeClr val="bg1"/>
                </a:solidFill>
              </a:rPr>
              <a:t> ira, gritos, maledicencia, así como toda malicia. </a:t>
            </a:r>
          </a:p>
          <a:p>
            <a:pPr>
              <a:defRPr/>
            </a:pPr>
            <a:r>
              <a:rPr lang="es-ES" sz="2800" b="1" dirty="0">
                <a:solidFill>
                  <a:schemeClr val="bg1"/>
                </a:solidFill>
              </a:rPr>
              <a:t>Busque la paz con todos, viva tranquilo libre.</a:t>
            </a:r>
          </a:p>
          <a:p>
            <a:pPr algn="ctr">
              <a:defRPr/>
            </a:pP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Hebreos.12:14.</a:t>
            </a:r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</a:p>
          <a:p>
            <a:pPr>
              <a:defRPr/>
            </a:pP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  <a:t>Buscad la paz con todos</a:t>
            </a:r>
            <a:r>
              <a:rPr lang="es-ES" sz="2800" b="1" dirty="0">
                <a:solidFill>
                  <a:schemeClr val="bg1"/>
                </a:solidFill>
              </a:rPr>
              <a:t> y la santidad, sin la cual nadie verá al Señor.</a:t>
            </a:r>
          </a:p>
          <a:p>
            <a:pPr>
              <a:defRPr/>
            </a:pPr>
            <a:r>
              <a:rPr lang="es-ES" sz="2800" b="1" dirty="0">
                <a:solidFill>
                  <a:schemeClr val="bg1"/>
                </a:solidFill>
              </a:rPr>
              <a:t>Duerma tranquilo en paz. </a:t>
            </a:r>
          </a:p>
        </p:txBody>
      </p:sp>
      <p:sp>
        <p:nvSpPr>
          <p:cNvPr id="11268" name="Text Box 5">
            <a:extLst>
              <a:ext uri="{FF2B5EF4-FFF2-40B4-BE49-F238E27FC236}">
                <a16:creationId xmlns:a16="http://schemas.microsoft.com/office/drawing/2014/main" id="{2AC63984-AA1C-20B4-4905-C7819A14B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057400"/>
            <a:ext cx="487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s-NI" altLang="es-NI" sz="1800"/>
          </a:p>
        </p:txBody>
      </p:sp>
      <p:pic>
        <p:nvPicPr>
          <p:cNvPr id="11269" name="Imagen 3">
            <a:extLst>
              <a:ext uri="{FF2B5EF4-FFF2-40B4-BE49-F238E27FC236}">
                <a16:creationId xmlns:a16="http://schemas.microsoft.com/office/drawing/2014/main" id="{41B72160-413E-825C-CCB6-58066B677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295400"/>
            <a:ext cx="3467100" cy="5562600"/>
          </a:xfrm>
          <a:prstGeom prst="rect">
            <a:avLst/>
          </a:prstGeom>
          <a:solidFill>
            <a:srgbClr val="FF0066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49654DD-013E-C9A7-8091-6DEB2DFCDB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alt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 LIBRESE DE LOS RENCORES DE CADA DIA.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BDF38F94-9BFE-F9CA-657A-A657FAB73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295400"/>
            <a:ext cx="5562600" cy="5562600"/>
          </a:xfrm>
        </p:spPr>
        <p:txBody>
          <a:bodyPr/>
          <a:lstStyle/>
          <a:p>
            <a:pPr algn="ctr">
              <a:defRPr/>
            </a:pP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Salmos.4:8.</a:t>
            </a:r>
          </a:p>
          <a:p>
            <a:pPr>
              <a:defRPr/>
            </a:pP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</a:rPr>
              <a:t>En paz me acostaré y así también dormiré;</a:t>
            </a:r>
            <a:r>
              <a:rPr lang="es-ES" sz="2800" b="1" dirty="0">
                <a:solidFill>
                  <a:schemeClr val="bg1"/>
                </a:solidFill>
              </a:rPr>
              <a:t> porque sólo tú, SEÑOR, me haces habitar seguro. </a:t>
            </a:r>
          </a:p>
          <a:p>
            <a:pPr>
              <a:defRPr/>
            </a:pPr>
            <a:r>
              <a:rPr lang="es-ES" sz="2800" b="1" dirty="0">
                <a:solidFill>
                  <a:schemeClr val="bg1"/>
                </a:solidFill>
              </a:rPr>
              <a:t>Deje todo en manos de Dios.</a:t>
            </a:r>
          </a:p>
          <a:p>
            <a:pPr>
              <a:defRPr/>
            </a:pPr>
            <a:r>
              <a:rPr lang="es-ES" sz="2800" b="1" dirty="0">
                <a:solidFill>
                  <a:schemeClr val="bg1"/>
                </a:solidFill>
              </a:rPr>
              <a:t>Duerma tranquilo en paz sin rencor o malestar aléjelo de Usted.</a:t>
            </a:r>
          </a:p>
          <a:p>
            <a:pPr>
              <a:defRPr/>
            </a:pPr>
            <a:r>
              <a:rPr lang="es-ES" sz="2800" b="1" dirty="0">
                <a:solidFill>
                  <a:schemeClr val="bg1"/>
                </a:solidFill>
              </a:rPr>
              <a:t>Cada día trae su afán.</a:t>
            </a:r>
          </a:p>
          <a:p>
            <a:pPr algn="ctr">
              <a:defRPr/>
            </a:pP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Mateo.6:34.</a:t>
            </a:r>
          </a:p>
          <a:p>
            <a:pPr>
              <a:defRPr/>
            </a:pPr>
            <a:endParaRPr lang="es-ES" sz="2800" b="1" dirty="0"/>
          </a:p>
          <a:p>
            <a:pPr>
              <a:defRPr/>
            </a:pPr>
            <a:endParaRPr lang="es-NI" sz="2800" b="1" dirty="0"/>
          </a:p>
        </p:txBody>
      </p:sp>
      <p:pic>
        <p:nvPicPr>
          <p:cNvPr id="12292" name="Imagen 3">
            <a:extLst>
              <a:ext uri="{FF2B5EF4-FFF2-40B4-BE49-F238E27FC236}">
                <a16:creationId xmlns:a16="http://schemas.microsoft.com/office/drawing/2014/main" id="{90FC7102-FEF3-4C60-03AD-5A6005EA3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3581400" cy="5562600"/>
          </a:xfrm>
          <a:prstGeom prst="rect">
            <a:avLst/>
          </a:prstGeom>
          <a:solidFill>
            <a:srgbClr val="FF0066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E8F0712-C8E2-5E8E-DA83-EF85AA9995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alt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 LIBRESE DE LOS RENCORES DE CADA DIA.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A322B32B-99D0-3577-AC03-4647CF798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295400"/>
            <a:ext cx="5562600" cy="5562600"/>
          </a:xfrm>
        </p:spPr>
        <p:txBody>
          <a:bodyPr/>
          <a:lstStyle/>
          <a:p>
            <a:pPr>
              <a:defRPr/>
            </a:pPr>
            <a:r>
              <a:rPr lang="es-ES" sz="2800" b="1" dirty="0">
                <a:solidFill>
                  <a:schemeClr val="bg1"/>
                </a:solidFill>
              </a:rPr>
              <a:t>Por tanto, no os preocupéis por el día de mañana; porque el día de mañana se cuidará de sí mismo.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Bástele a cada día sus propios problemas.</a:t>
            </a:r>
            <a:r>
              <a:rPr lang="es-ES" sz="2800" b="1" dirty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r>
              <a:rPr lang="es-ES" sz="2800" b="1" dirty="0">
                <a:solidFill>
                  <a:schemeClr val="bg1"/>
                </a:solidFill>
              </a:rPr>
              <a:t>Déjeselo a Dios.</a:t>
            </a:r>
          </a:p>
          <a:p>
            <a:pPr>
              <a:defRPr/>
            </a:pPr>
            <a:r>
              <a:rPr lang="es-NI" sz="2800" b="1" dirty="0">
                <a:solidFill>
                  <a:schemeClr val="bg1"/>
                </a:solidFill>
              </a:rPr>
              <a:t>Dios sabrá como resolver nuestras dificultades.</a:t>
            </a:r>
          </a:p>
          <a:p>
            <a:pPr algn="ctr">
              <a:defRPr/>
            </a:pPr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I Pedro.5:7.</a:t>
            </a:r>
          </a:p>
          <a:p>
            <a:pPr>
              <a:defRPr/>
            </a:pP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</a:rPr>
              <a:t>echando toda vuestra ansiedad sobre El,</a:t>
            </a:r>
            <a:r>
              <a:rPr lang="es-ES" sz="2800" b="1" dirty="0">
                <a:solidFill>
                  <a:schemeClr val="bg1"/>
                </a:solidFill>
              </a:rPr>
              <a:t> porque El tiene cuidado de vosotros. </a:t>
            </a:r>
          </a:p>
        </p:txBody>
      </p:sp>
      <p:pic>
        <p:nvPicPr>
          <p:cNvPr id="13316" name="Imagen 3">
            <a:extLst>
              <a:ext uri="{FF2B5EF4-FFF2-40B4-BE49-F238E27FC236}">
                <a16:creationId xmlns:a16="http://schemas.microsoft.com/office/drawing/2014/main" id="{30710495-D2A6-528E-3B64-D400DB8BD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3581400" cy="5562600"/>
          </a:xfrm>
          <a:prstGeom prst="rect">
            <a:avLst/>
          </a:prstGeom>
          <a:solidFill>
            <a:srgbClr val="00B050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2CBB9DC-8391-5E0D-E6FD-268D688D16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alt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 LIBRESE DE LOS RENCORES DE CADA DIA.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82E79989-41FE-E5C1-F9D6-E55DB2858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295400"/>
            <a:ext cx="5562600" cy="5562600"/>
          </a:xfrm>
        </p:spPr>
        <p:txBody>
          <a:bodyPr/>
          <a:lstStyle/>
          <a:p>
            <a:pPr>
              <a:defRPr/>
            </a:pPr>
            <a:r>
              <a:rPr lang="es-ES" sz="2800" b="1" dirty="0">
                <a:solidFill>
                  <a:schemeClr val="bg1"/>
                </a:solidFill>
              </a:rPr>
              <a:t>Sea como Ana ella le dio su problema Dios.</a:t>
            </a:r>
          </a:p>
          <a:p>
            <a:pPr algn="ctr">
              <a:defRPr/>
            </a:pP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I Samuel.1:7.</a:t>
            </a:r>
          </a:p>
          <a:p>
            <a:pPr>
              <a:defRPr/>
            </a:pPr>
            <a:r>
              <a:rPr lang="es-ES" sz="2800" b="1" dirty="0">
                <a:solidFill>
                  <a:schemeClr val="bg1"/>
                </a:solidFill>
              </a:rPr>
              <a:t>Esto sucedía año tras año; siempre que ella subía a la casa del SEÑOR, la otra la provocaba.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CC"/>
                </a:highlight>
              </a:rPr>
              <a:t>Y Ana lloraba y no comía.</a:t>
            </a:r>
            <a:r>
              <a:rPr lang="es-ES" sz="2800" b="1" dirty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r>
              <a:rPr lang="es-ES" sz="2800" b="1" dirty="0">
                <a:solidFill>
                  <a:schemeClr val="bg1"/>
                </a:solidFill>
              </a:rPr>
              <a:t>Ella estaba en depresión lloraba no comía. </a:t>
            </a:r>
          </a:p>
          <a:p>
            <a:pPr>
              <a:defRPr/>
            </a:pPr>
            <a:r>
              <a:rPr lang="es-ES" sz="2800" b="1" dirty="0">
                <a:solidFill>
                  <a:schemeClr val="bg1"/>
                </a:solidFill>
              </a:rPr>
              <a:t>¿Cómo resolvió su problema?</a:t>
            </a:r>
          </a:p>
          <a:p>
            <a:pPr>
              <a:defRPr/>
            </a:pPr>
            <a:endParaRPr lang="es-ES" sz="2800" b="1" dirty="0"/>
          </a:p>
          <a:p>
            <a:pPr>
              <a:defRPr/>
            </a:pPr>
            <a:endParaRPr lang="es-NI" b="1" dirty="0"/>
          </a:p>
        </p:txBody>
      </p:sp>
      <p:pic>
        <p:nvPicPr>
          <p:cNvPr id="14340" name="Imagen 3">
            <a:extLst>
              <a:ext uri="{FF2B5EF4-FFF2-40B4-BE49-F238E27FC236}">
                <a16:creationId xmlns:a16="http://schemas.microsoft.com/office/drawing/2014/main" id="{508B9029-5514-1F07-DF83-B5ED1E332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295400"/>
            <a:ext cx="36544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C690858-931C-480F-DA15-43013941CA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alt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 LIBRESE DE LOS RENCORES DE CADA DIA.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769F37E-5716-4749-3E65-77D054D46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295400"/>
            <a:ext cx="5562600" cy="5562600"/>
          </a:xfrm>
        </p:spPr>
        <p:txBody>
          <a:bodyPr/>
          <a:lstStyle/>
          <a:p>
            <a:pPr>
              <a:defRPr/>
            </a:pPr>
            <a:r>
              <a:rPr lang="es-ES" sz="2800" b="1" dirty="0">
                <a:solidFill>
                  <a:schemeClr val="bg1"/>
                </a:solidFill>
              </a:rPr>
              <a:t>Dándoselo a Dios.</a:t>
            </a:r>
          </a:p>
          <a:p>
            <a:pPr algn="ctr">
              <a:defRPr/>
            </a:pP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I Samuel.1:18.</a:t>
            </a:r>
          </a:p>
          <a:p>
            <a:pPr>
              <a:defRPr/>
            </a:pPr>
            <a:r>
              <a:rPr lang="es-ES" sz="2800" b="1" dirty="0">
                <a:solidFill>
                  <a:schemeClr val="bg1"/>
                </a:solidFill>
              </a:rPr>
              <a:t>Y ella dijo: Halle tu sierva gracia ante tus ojos. Y la mujer se puso en camino,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comió y ya no estaba triste su semblante.</a:t>
            </a:r>
            <a:r>
              <a:rPr lang="es-ES" sz="2800" b="1" dirty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r>
              <a:rPr lang="es-ES" sz="2800" b="1" dirty="0">
                <a:solidFill>
                  <a:schemeClr val="bg1"/>
                </a:solidFill>
              </a:rPr>
              <a:t>El cambio fue total, he inmediato.</a:t>
            </a:r>
          </a:p>
          <a:p>
            <a:pPr>
              <a:defRPr/>
            </a:pPr>
            <a:r>
              <a:rPr lang="es-ES" sz="2800" b="1" dirty="0">
                <a:solidFill>
                  <a:schemeClr val="bg1"/>
                </a:solidFill>
              </a:rPr>
              <a:t>Su confianza estaba en Dios y Dios actuó en ella.</a:t>
            </a:r>
            <a:endParaRPr lang="es-NI" sz="2800" b="1" dirty="0">
              <a:solidFill>
                <a:schemeClr val="bg1"/>
              </a:solidFill>
            </a:endParaRPr>
          </a:p>
        </p:txBody>
      </p:sp>
      <p:pic>
        <p:nvPicPr>
          <p:cNvPr id="15364" name="Imagen 5">
            <a:extLst>
              <a:ext uri="{FF2B5EF4-FFF2-40B4-BE49-F238E27FC236}">
                <a16:creationId xmlns:a16="http://schemas.microsoft.com/office/drawing/2014/main" id="{0C4FC7D0-A889-7A1B-DB80-5EC6E1475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3581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93D0546-F84C-58EF-68B9-E880CE81B0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alt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 DECIDASE A SER ENTUSIASTA.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1DBDDFD9-A976-D64C-1D99-3EBFBC120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0" y="1366284"/>
            <a:ext cx="5334000" cy="5491716"/>
          </a:xfrm>
        </p:spPr>
        <p:txBody>
          <a:bodyPr/>
          <a:lstStyle/>
          <a:p>
            <a:r>
              <a:rPr lang="es-ES" sz="2800" b="1" dirty="0">
                <a:solidFill>
                  <a:schemeClr val="bg1"/>
                </a:solidFill>
              </a:rPr>
              <a:t>Un corazón alegre hermosea el rostro.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Proverbios.17:22.</a:t>
            </a:r>
          </a:p>
          <a:p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El corazón alegre es buena medicina,</a:t>
            </a:r>
            <a:r>
              <a:rPr lang="es-ES" sz="2800" b="1" dirty="0">
                <a:solidFill>
                  <a:schemeClr val="bg1"/>
                </a:solidFill>
              </a:rPr>
              <a:t> pero el espíritu quebrantado seca los huesos. </a:t>
            </a:r>
          </a:p>
          <a:p>
            <a:r>
              <a:rPr lang="es-ES" sz="2800" b="1" dirty="0">
                <a:solidFill>
                  <a:schemeClr val="bg1"/>
                </a:solidFill>
              </a:rPr>
              <a:t>Sea feliz, cambie su ánimo.</a:t>
            </a:r>
          </a:p>
          <a:p>
            <a:r>
              <a:rPr lang="es-ES" sz="2800" b="1" dirty="0">
                <a:solidFill>
                  <a:schemeClr val="bg1"/>
                </a:solidFill>
              </a:rPr>
              <a:t>Tenga un motivo para estar feliz y ese motivo es Dios.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Proverbios.15:13.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C82756-515F-70DF-0BD3-D87908000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42" y="1366284"/>
            <a:ext cx="3769242" cy="549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2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93D0546-F84C-58EF-68B9-E880CE81B0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alt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 DECIDASE A SER ENTUSIASTA.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1DBDDFD9-A976-D64C-1D99-3EBFBC120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0" y="1366284"/>
            <a:ext cx="5334000" cy="5491716"/>
          </a:xfrm>
        </p:spPr>
        <p:txBody>
          <a:bodyPr/>
          <a:lstStyle/>
          <a:p>
            <a:r>
              <a:rPr lang="es-ES" sz="2800" b="1" dirty="0">
                <a:solidFill>
                  <a:schemeClr val="bg1"/>
                </a:solidFill>
              </a:rPr>
              <a:t>El corazón gozoso alegra el rostro,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CC"/>
                </a:highlight>
              </a:rPr>
              <a:t>pero en la tristeza del corazón se quebranta el espíritu.</a:t>
            </a:r>
            <a:r>
              <a:rPr lang="es-ES" sz="28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Filipenses.4:4.</a:t>
            </a:r>
          </a:p>
          <a:p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</a:rPr>
              <a:t>Regocijaos en el Señor siempre.</a:t>
            </a:r>
            <a:r>
              <a:rPr lang="es-ES" sz="2800" b="1" dirty="0">
                <a:solidFill>
                  <a:schemeClr val="bg1"/>
                </a:solidFill>
              </a:rPr>
              <a:t> Otra vez lo diré: ¡Regocijaos! </a:t>
            </a:r>
          </a:p>
          <a:p>
            <a:r>
              <a:rPr lang="es-ES" sz="2800" b="1" dirty="0">
                <a:solidFill>
                  <a:schemeClr val="bg1"/>
                </a:solidFill>
              </a:rPr>
              <a:t>Este siempre contento, alegre en Él Señor.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Salmos.5:11.</a:t>
            </a:r>
          </a:p>
          <a:p>
            <a:endParaRPr lang="es-ES" sz="2800" b="1" dirty="0"/>
          </a:p>
          <a:p>
            <a:endParaRPr lang="es-NI" sz="28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CCE3246-80DA-1453-A28E-949453A7E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6284"/>
            <a:ext cx="3810000" cy="5491716"/>
          </a:xfrm>
          <a:prstGeom prst="rect">
            <a:avLst/>
          </a:prstGeom>
          <a:solidFill>
            <a:srgbClr val="00B050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93D0546-F84C-58EF-68B9-E880CE81B0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alt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 DECIDASE A SER ENTUSIASTA.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1DBDDFD9-A976-D64C-1D99-3EBFBC120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0" y="1366284"/>
            <a:ext cx="5334000" cy="5491716"/>
          </a:xfrm>
        </p:spPr>
        <p:txBody>
          <a:bodyPr/>
          <a:lstStyle/>
          <a:p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</a:rPr>
              <a:t>Pero alégrense todos los que en ti se refugian;</a:t>
            </a:r>
            <a:r>
              <a:rPr lang="es-ES" sz="2800" b="1" dirty="0">
                <a:solidFill>
                  <a:schemeClr val="bg1"/>
                </a:solidFill>
              </a:rPr>
              <a:t> para siempre canten con júbilo, porque tú los proteges; regocíjense en ti los que aman tu nombre.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Salmos.32:10-11.</a:t>
            </a:r>
          </a:p>
          <a:p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</a:rPr>
              <a:t>Muchos son los dolores del impío,</a:t>
            </a:r>
            <a:r>
              <a:rPr lang="es-ES" sz="2800" b="1" dirty="0">
                <a:solidFill>
                  <a:schemeClr val="bg1"/>
                </a:solidFill>
              </a:rPr>
              <a:t> pero al que confía en el SEÑOR, la misericordia lo rodeará. 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V.11.</a:t>
            </a:r>
            <a:endParaRPr lang="es-NI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00"/>
              </a:highligh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4CE5DDA-9EA6-C3B6-F6EE-C89F8B65B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6284"/>
            <a:ext cx="3886200" cy="5491716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286743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>
            <a:extLst>
              <a:ext uri="{FF2B5EF4-FFF2-40B4-BE49-F238E27FC236}">
                <a16:creationId xmlns:a16="http://schemas.microsoft.com/office/drawing/2014/main" id="{3A4D1323-B26C-5A1A-65F1-92368BDB5B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4763"/>
            <a:ext cx="9144000" cy="1143001"/>
          </a:xfrm>
          <a:solidFill>
            <a:srgbClr val="00CC99"/>
          </a:solidFill>
        </p:spPr>
        <p:txBody>
          <a:bodyPr/>
          <a:lstStyle/>
          <a:p>
            <a:r>
              <a:rPr lang="es-ES" altLang="es-NI" sz="6600" b="1" u="sng" dirty="0">
                <a:solidFill>
                  <a:schemeClr val="bg1"/>
                </a:solidFill>
              </a:rPr>
              <a:t>INTRODUCCIÓN:</a:t>
            </a:r>
            <a:endParaRPr lang="es-NI" altLang="es-NI" sz="6600" b="1" u="sng" dirty="0">
              <a:solidFill>
                <a:schemeClr val="bg1"/>
              </a:solidFill>
            </a:endParaRPr>
          </a:p>
        </p:txBody>
      </p:sp>
      <p:sp>
        <p:nvSpPr>
          <p:cNvPr id="3075" name="Marcador de contenido 2">
            <a:extLst>
              <a:ext uri="{FF2B5EF4-FFF2-40B4-BE49-F238E27FC236}">
                <a16:creationId xmlns:a16="http://schemas.microsoft.com/office/drawing/2014/main" id="{7E48977E-44A0-7AA8-89F5-0868D7C6B9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3175" y="1174750"/>
            <a:ext cx="9144000" cy="5683250"/>
          </a:xfrm>
        </p:spPr>
        <p:txBody>
          <a:bodyPr/>
          <a:lstStyle/>
          <a:p>
            <a:r>
              <a:rPr lang="es-ES" altLang="es-NI" sz="2800" b="1" dirty="0">
                <a:solidFill>
                  <a:schemeClr val="bg1"/>
                </a:solidFill>
              </a:rPr>
              <a:t>Según la Organización Mundial De La Salud.</a:t>
            </a:r>
          </a:p>
          <a:p>
            <a:r>
              <a:rPr lang="es-ES" altLang="es-NI" sz="2800" b="1" dirty="0">
                <a:solidFill>
                  <a:schemeClr val="bg1"/>
                </a:solidFill>
              </a:rPr>
              <a:t>La depresión es un trastorno mental común. </a:t>
            </a:r>
          </a:p>
          <a:p>
            <a:r>
              <a:rPr lang="es-ES" altLang="es-NI" sz="2800" b="1" dirty="0">
                <a:solidFill>
                  <a:schemeClr val="bg1"/>
                </a:solidFill>
              </a:rPr>
              <a:t>Se estima que en todo el mundo el 5% de los adultos padecen depresión.</a:t>
            </a:r>
          </a:p>
          <a:p>
            <a:r>
              <a:rPr lang="es-ES" altLang="es-NI" sz="2800" b="1" dirty="0">
                <a:solidFill>
                  <a:schemeClr val="bg1"/>
                </a:solidFill>
              </a:rPr>
              <a:t>La depresión afecta más a la mujer que al hombre.</a:t>
            </a:r>
          </a:p>
          <a:p>
            <a:r>
              <a:rPr lang="es-ES" altLang="es-NI" sz="2800" b="1" dirty="0">
                <a:solidFill>
                  <a:schemeClr val="bg1"/>
                </a:solidFill>
              </a:rPr>
              <a:t>La depresión puede llevar al suicidio.</a:t>
            </a:r>
          </a:p>
          <a:p>
            <a:r>
              <a:rPr lang="es-ES" altLang="es-NI" sz="2800" b="1" dirty="0">
                <a:solidFill>
                  <a:schemeClr val="bg1"/>
                </a:solidFill>
              </a:rPr>
              <a:t>Hay tratamientos eficaces para la depresión, ya sea leve, moderada o grave.</a:t>
            </a:r>
          </a:p>
          <a:p>
            <a:r>
              <a:rPr lang="es-ES" altLang="es-NI" sz="2800" b="1" dirty="0">
                <a:solidFill>
                  <a:schemeClr val="bg1"/>
                </a:solidFill>
              </a:rPr>
              <a:t>Pero Dios nos da la mejor medicina para terminar con esta enfermedad que afecta a miles de personas en el mundo.</a:t>
            </a:r>
            <a:endParaRPr lang="es-NI" altLang="es-NI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93D0546-F84C-58EF-68B9-E880CE81B0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alt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 DECIDASE A SER ENTUSIASTA.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1DBDDFD9-A976-D64C-1D99-3EBFBC120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0" y="1295400"/>
            <a:ext cx="5334000" cy="5562600"/>
          </a:xfrm>
        </p:spPr>
        <p:txBody>
          <a:bodyPr/>
          <a:lstStyle/>
          <a:p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</a:rPr>
              <a:t>Alegraos en el SEÑOR y regocijaos,</a:t>
            </a:r>
            <a:r>
              <a:rPr lang="es-ES" sz="2800" b="1" dirty="0">
                <a:solidFill>
                  <a:schemeClr val="bg1"/>
                </a:solidFill>
              </a:rPr>
              <a:t> justos; dad voces de júbilo, todos los rectos de corazón. </a:t>
            </a:r>
          </a:p>
          <a:p>
            <a:r>
              <a:rPr lang="es-ES" sz="2800" b="1" dirty="0">
                <a:solidFill>
                  <a:schemeClr val="bg1"/>
                </a:solidFill>
              </a:rPr>
              <a:t>Este siempre gozoso.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I Tesalonicenses.5:16.</a:t>
            </a:r>
          </a:p>
          <a:p>
            <a:r>
              <a:rPr lang="es-NI" sz="2800" b="1" dirty="0">
                <a:solidFill>
                  <a:schemeClr val="bg1"/>
                </a:solidFill>
              </a:rPr>
              <a:t>Estad siempre </a:t>
            </a:r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  <a:t>gozosos;</a:t>
            </a:r>
          </a:p>
          <a:p>
            <a:pPr algn="ctr"/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Romanos.12:12.</a:t>
            </a:r>
          </a:p>
          <a:p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</a:rPr>
              <a:t>gozándoos en la esperanza,</a:t>
            </a:r>
            <a:r>
              <a:rPr lang="es-ES" sz="2800" b="1" dirty="0">
                <a:solidFill>
                  <a:schemeClr val="bg1"/>
                </a:solidFill>
              </a:rPr>
              <a:t> perseverando en el sufrimiento, dedicados a la oración, </a:t>
            </a:r>
            <a:endParaRPr lang="es-NI" sz="2800" b="1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4F0D177-2458-ED6A-C50D-0D9EAA6D3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3810000" cy="5486400"/>
          </a:xfrm>
          <a:prstGeom prst="rect">
            <a:avLst/>
          </a:prstGeom>
          <a:solidFill>
            <a:srgbClr val="FF0066"/>
          </a:solidFill>
        </p:spPr>
      </p:pic>
    </p:spTree>
    <p:extLst>
      <p:ext uri="{BB962C8B-B14F-4D97-AF65-F5344CB8AC3E}">
        <p14:creationId xmlns:p14="http://schemas.microsoft.com/office/powerpoint/2010/main" val="59008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EE5E94F-861E-CF6E-0681-065ACB44F5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altLang="es-NI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 PASE TIEMPO CADA SEMANA CON CRISTIANOS COMPROMETIDO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68F3679F-18BB-3414-5457-3E8E12D0A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0" y="1417638"/>
            <a:ext cx="5334000" cy="5440362"/>
          </a:xfrm>
        </p:spPr>
        <p:txBody>
          <a:bodyPr/>
          <a:lstStyle/>
          <a:p>
            <a:r>
              <a:rPr lang="es-ES" sz="2800" b="1" dirty="0">
                <a:solidFill>
                  <a:schemeClr val="bg1"/>
                </a:solidFill>
              </a:rPr>
              <a:t>El compañerismo entre cristiano ayuda mucho.</a:t>
            </a:r>
          </a:p>
          <a:p>
            <a:r>
              <a:rPr lang="es-ES" sz="2800" b="1" dirty="0">
                <a:solidFill>
                  <a:schemeClr val="bg1"/>
                </a:solidFill>
              </a:rPr>
              <a:t>Los hermanos del primer siglo estaban juntos.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Hechos.2:42.</a:t>
            </a:r>
          </a:p>
          <a:p>
            <a:r>
              <a:rPr lang="es-ES" sz="2800" b="1" dirty="0">
                <a:solidFill>
                  <a:schemeClr val="bg1"/>
                </a:solidFill>
              </a:rPr>
              <a:t>Día tras día continuaban unánimes en el templo y partiendo el pan en los hogares,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comían juntos con alegría y sencillez de corazón,</a:t>
            </a:r>
            <a:r>
              <a:rPr lang="es-ES" sz="2800" b="1" dirty="0">
                <a:solidFill>
                  <a:schemeClr val="bg1"/>
                </a:solidFill>
              </a:rPr>
              <a:t> </a:t>
            </a:r>
            <a:endParaRPr lang="es-NI" sz="2800" b="1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92E6BAC-C731-DE59-B338-89F609E7A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3810000" cy="5440362"/>
          </a:xfrm>
          <a:prstGeom prst="rect">
            <a:avLst/>
          </a:prstGeom>
          <a:solidFill>
            <a:srgbClr val="7030A0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EE5E94F-861E-CF6E-0681-065ACB44F5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altLang="es-NI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 PASE TIEMPO CADA SEMANA CON CRISTIANOS COMPROMETIDO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68F3679F-18BB-3414-5457-3E8E12D0A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0" y="1417638"/>
            <a:ext cx="5334000" cy="5440362"/>
          </a:xfrm>
        </p:spPr>
        <p:txBody>
          <a:bodyPr/>
          <a:lstStyle/>
          <a:p>
            <a:r>
              <a:rPr lang="es-ES" sz="2800" b="1" dirty="0">
                <a:solidFill>
                  <a:schemeClr val="bg1"/>
                </a:solidFill>
              </a:rPr>
              <a:t>Estaban juntos alegres, felices.</a:t>
            </a:r>
          </a:p>
          <a:p>
            <a:r>
              <a:rPr lang="es-ES" sz="2800" b="1" dirty="0">
                <a:solidFill>
                  <a:schemeClr val="bg1"/>
                </a:solidFill>
              </a:rPr>
              <a:t>Mejor son dos que uno.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Eclesiastes.4:9-10.</a:t>
            </a:r>
          </a:p>
          <a:p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Más valen dos que uno solo,</a:t>
            </a:r>
            <a:r>
              <a:rPr lang="es-ES" sz="2800" b="1" dirty="0">
                <a:solidFill>
                  <a:schemeClr val="bg1"/>
                </a:solidFill>
              </a:rPr>
              <a:t> pues tienen mejor remuneración por su trabajo. </a:t>
            </a:r>
          </a:p>
          <a:p>
            <a:r>
              <a:rPr lang="es-ES" sz="2800" b="1" dirty="0">
                <a:solidFill>
                  <a:schemeClr val="bg1"/>
                </a:solidFill>
              </a:rPr>
              <a:t>Siempre será de ánimo cuando nos relacionamos con otros.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A4B0BBA-883C-D2B0-65FE-5BB42531C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1" y="1417638"/>
            <a:ext cx="3792279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5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EE5E94F-861E-CF6E-0681-065ACB44F5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altLang="es-NI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 PASE TIEMPO CADA SEMANA CON CRISTIANOS COMPROMETIDO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68F3679F-18BB-3414-5457-3E8E12D0A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0" y="1417638"/>
            <a:ext cx="5334000" cy="5440362"/>
          </a:xfrm>
        </p:spPr>
        <p:txBody>
          <a:bodyPr/>
          <a:lstStyle/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V.10.</a:t>
            </a:r>
          </a:p>
          <a:p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Porque si uno de ellos cae, el otro levantará a su compañero;</a:t>
            </a:r>
            <a:r>
              <a:rPr lang="es-ES" sz="2800" b="1" dirty="0">
                <a:solidFill>
                  <a:schemeClr val="bg1"/>
                </a:solidFill>
              </a:rPr>
              <a:t> pero ¡ay del que cae cuando no hay otro que lo levante! </a:t>
            </a:r>
          </a:p>
          <a:p>
            <a:r>
              <a:rPr lang="es-ES" sz="2800" b="1" dirty="0">
                <a:solidFill>
                  <a:schemeClr val="bg1"/>
                </a:solidFill>
              </a:rPr>
              <a:t>Por algo nuestro Señor Jesucristo envió de dos en dos.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Lucas.10:1.</a:t>
            </a:r>
            <a:endParaRPr lang="es-NI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00"/>
              </a:highligh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CA4D55-5CA2-5852-09CB-B08F933C5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3886200" cy="5440362"/>
          </a:xfrm>
          <a:prstGeom prst="rect">
            <a:avLst/>
          </a:prstGeom>
          <a:solidFill>
            <a:srgbClr val="00CC99"/>
          </a:solidFill>
        </p:spPr>
      </p:pic>
    </p:spTree>
    <p:extLst>
      <p:ext uri="{BB962C8B-B14F-4D97-AF65-F5344CB8AC3E}">
        <p14:creationId xmlns:p14="http://schemas.microsoft.com/office/powerpoint/2010/main" val="244812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EE5E94F-861E-CF6E-0681-065ACB44F5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altLang="es-NI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 PASE TIEMPO CADA SEMANA CON CRISTIANOS COMPROMETIDO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68F3679F-18BB-3414-5457-3E8E12D0A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0" y="1417638"/>
            <a:ext cx="5334000" cy="5440362"/>
          </a:xfrm>
        </p:spPr>
        <p:txBody>
          <a:bodyPr/>
          <a:lstStyle/>
          <a:p>
            <a:r>
              <a:rPr lang="es-ES" sz="2800" b="1" dirty="0">
                <a:solidFill>
                  <a:schemeClr val="bg1"/>
                </a:solidFill>
              </a:rPr>
              <a:t>Después de esto, el Señor designó a otros setenta,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y los envió de dos en dos delante de El,</a:t>
            </a:r>
            <a:r>
              <a:rPr lang="es-ES" sz="2800" b="1" dirty="0">
                <a:solidFill>
                  <a:schemeClr val="bg1"/>
                </a:solidFill>
              </a:rPr>
              <a:t> a toda ciudad y lugar adonde El había de ir. </a:t>
            </a:r>
          </a:p>
          <a:p>
            <a:r>
              <a:rPr lang="es-ES" sz="2800" b="1" dirty="0">
                <a:solidFill>
                  <a:schemeClr val="bg1"/>
                </a:solidFill>
              </a:rPr>
              <a:t>También Él Espíritu Santo escogió a dos a Pablo y Bernabé para que fueran juntos ambos.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Hechos.13:2.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5C00A96-5879-3DD8-F406-C842263B4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" y="1417638"/>
            <a:ext cx="3719623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EE5E94F-861E-CF6E-0681-065ACB44F5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altLang="es-NI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 PASE TIEMPO CADA SEMANA CON CRISTIANOS COMPROMETIDO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68F3679F-18BB-3414-5457-3E8E12D0A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0" y="1417638"/>
            <a:ext cx="5334000" cy="5440362"/>
          </a:xfrm>
        </p:spPr>
        <p:txBody>
          <a:bodyPr/>
          <a:lstStyle/>
          <a:p>
            <a:r>
              <a:rPr lang="es-ES" sz="2800" b="1" dirty="0">
                <a:solidFill>
                  <a:schemeClr val="bg1"/>
                </a:solidFill>
              </a:rPr>
              <a:t>Mientras ministraban al Señor y ayunaban,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el Espíritu Santo dijo: Apartadme a Bernabé y a Saulo</a:t>
            </a:r>
            <a:r>
              <a:rPr lang="es-ES" sz="2800" b="1" dirty="0">
                <a:solidFill>
                  <a:schemeClr val="bg1"/>
                </a:solidFill>
              </a:rPr>
              <a:t> para la obra a la que los he llamado. </a:t>
            </a:r>
          </a:p>
          <a:p>
            <a:r>
              <a:rPr lang="es-ES" sz="2800" b="1" dirty="0">
                <a:solidFill>
                  <a:schemeClr val="bg1"/>
                </a:solidFill>
              </a:rPr>
              <a:t>Pablo pide el compañerismo de Timoteo.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II Timoteo.4:9.</a:t>
            </a:r>
          </a:p>
          <a:p>
            <a:r>
              <a:rPr lang="es-NI" sz="2800" b="1" dirty="0">
                <a:solidFill>
                  <a:schemeClr val="bg1"/>
                </a:solidFill>
              </a:rPr>
              <a:t>Procura </a:t>
            </a:r>
            <a:r>
              <a:rPr lang="es-N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FF99"/>
                </a:highlight>
              </a:rPr>
              <a:t>venir a verme</a:t>
            </a:r>
            <a:r>
              <a:rPr lang="es-NI" sz="2800" b="1" dirty="0">
                <a:solidFill>
                  <a:schemeClr val="bg1"/>
                </a:solidFill>
              </a:rPr>
              <a:t> pronto,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A272691-7A32-1ABE-8F76-450612F0E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7638"/>
            <a:ext cx="3810000" cy="544036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4718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5F67E09-0058-177C-5EDF-51EB86E4E6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alt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 PASE TIEMPO CON DIOS EN ORACIÓN.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78685C94-C23A-DDC0-0478-C2B72F72F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199" y="1422954"/>
            <a:ext cx="5238307" cy="5435046"/>
          </a:xfrm>
        </p:spPr>
        <p:txBody>
          <a:bodyPr/>
          <a:lstStyle/>
          <a:p>
            <a:r>
              <a:rPr lang="es-ES" sz="2800" b="1" dirty="0">
                <a:solidFill>
                  <a:schemeClr val="bg1"/>
                </a:solidFill>
              </a:rPr>
              <a:t>La oración es nuestra ayuda a salir adelante siempre.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Lucas.18:1.</a:t>
            </a:r>
          </a:p>
          <a:p>
            <a:r>
              <a:rPr lang="es-ES" sz="2800" b="1" dirty="0">
                <a:solidFill>
                  <a:schemeClr val="bg1"/>
                </a:solidFill>
              </a:rPr>
              <a:t>les refería Jesús una parábola para enseñarles que ellos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</a:rPr>
              <a:t>debían orar en todo tiempo, y no desfallecer,</a:t>
            </a:r>
            <a:r>
              <a:rPr lang="es-ES" sz="2800" b="1" dirty="0">
                <a:solidFill>
                  <a:schemeClr val="bg1"/>
                </a:solidFill>
              </a:rPr>
              <a:t> </a:t>
            </a:r>
          </a:p>
          <a:p>
            <a:r>
              <a:rPr lang="es-ES" sz="2800" b="1" dirty="0">
                <a:solidFill>
                  <a:schemeClr val="bg1"/>
                </a:solidFill>
              </a:rPr>
              <a:t>Oremos siempre sin descansar.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D5767FE-6988-F086-8C72-C31D883B0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" y="1417638"/>
            <a:ext cx="3847211" cy="5440362"/>
          </a:xfrm>
          <a:prstGeom prst="rect">
            <a:avLst/>
          </a:prstGeom>
          <a:solidFill>
            <a:srgbClr val="0070C0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5F67E09-0058-177C-5EDF-51EB86E4E6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alt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 PASE TIEMPO CON DIOS EN ORACIÓN.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78685C94-C23A-DDC0-0478-C2B72F72F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199" y="1422954"/>
            <a:ext cx="5238307" cy="5435046"/>
          </a:xfrm>
        </p:spPr>
        <p:txBody>
          <a:bodyPr/>
          <a:lstStyle/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I Tesalonicenses.5:17.</a:t>
            </a:r>
          </a:p>
          <a:p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</a:rPr>
              <a:t>orad</a:t>
            </a:r>
            <a:r>
              <a:rPr lang="es-NI" sz="2800" b="1" dirty="0">
                <a:solidFill>
                  <a:schemeClr val="bg1"/>
                </a:solidFill>
              </a:rPr>
              <a:t> sin cesar; </a:t>
            </a:r>
          </a:p>
          <a:p>
            <a:r>
              <a:rPr lang="es-NI" sz="2800" b="1" dirty="0">
                <a:solidFill>
                  <a:schemeClr val="bg1"/>
                </a:solidFill>
              </a:rPr>
              <a:t>No nos afanemos.</a:t>
            </a:r>
          </a:p>
          <a:p>
            <a:pPr algn="ctr"/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Filipenses.4:6-7.</a:t>
            </a:r>
          </a:p>
          <a:p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</a:rPr>
              <a:t>Por nada estéis afanosos; antes bien, en todo, mediante oración y súplica</a:t>
            </a:r>
            <a:r>
              <a:rPr lang="es-ES" sz="2800" b="1" dirty="0">
                <a:solidFill>
                  <a:schemeClr val="bg1"/>
                </a:solidFill>
              </a:rPr>
              <a:t> con acción de gracias, sean dadas a conocer vuestras peticiones delante de Dios. </a:t>
            </a:r>
            <a:endParaRPr lang="es-NI" sz="2800" b="1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0807C5-EFC0-6DB8-CF86-6A0FA5E0A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3810000" cy="543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9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5F67E09-0058-177C-5EDF-51EB86E4E6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alt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 PASE TIEMPO CON DIOS EN ORACIÓN.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78685C94-C23A-DDC0-0478-C2B72F72F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199" y="1422954"/>
            <a:ext cx="5238307" cy="5435046"/>
          </a:xfrm>
        </p:spPr>
        <p:txBody>
          <a:bodyPr/>
          <a:lstStyle/>
          <a:p>
            <a:r>
              <a:rPr lang="es-ES" sz="2800" b="1" dirty="0">
                <a:solidFill>
                  <a:schemeClr val="bg1"/>
                </a:solidFill>
              </a:rPr>
              <a:t>Y vamos a tener la paz la tranquila.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V.7.</a:t>
            </a:r>
          </a:p>
          <a:p>
            <a:r>
              <a:rPr lang="es-ES" sz="2800" b="1" dirty="0">
                <a:solidFill>
                  <a:schemeClr val="bg1"/>
                </a:solidFill>
              </a:rPr>
              <a:t>Y la paz de Dios, que sobrepasa todo entendimiento,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</a:rPr>
              <a:t>guardará vuestros corazones</a:t>
            </a:r>
            <a:r>
              <a:rPr lang="es-ES" sz="2800" b="1" dirty="0">
                <a:solidFill>
                  <a:schemeClr val="bg1"/>
                </a:solidFill>
              </a:rPr>
              <a:t> y vuestras mentes en Cristo Jesús. </a:t>
            </a:r>
          </a:p>
          <a:p>
            <a:r>
              <a:rPr lang="es-ES" sz="2800" b="1" dirty="0">
                <a:solidFill>
                  <a:schemeClr val="bg1"/>
                </a:solidFill>
              </a:rPr>
              <a:t>Perseveremos en ella, dediquémonos tiempo para la oración siempre.</a:t>
            </a:r>
            <a:endParaRPr lang="es-NI" sz="2800" b="1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B02FF56-FD8C-2A45-65DA-6EE2FAF33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3" y="1417638"/>
            <a:ext cx="3847211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9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5F67E09-0058-177C-5EDF-51EB86E4E6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alt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 PASE TIEMPO CON DIOS EN ORACIÓN.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78685C94-C23A-DDC0-0478-C2B72F72F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199" y="1295400"/>
            <a:ext cx="5238307" cy="5562600"/>
          </a:xfrm>
        </p:spPr>
        <p:txBody>
          <a:bodyPr/>
          <a:lstStyle/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Colosenses.4:2.</a:t>
            </a:r>
          </a:p>
          <a:p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  <a:t>Perseverad en la oración,</a:t>
            </a:r>
            <a:r>
              <a:rPr lang="es-ES" sz="2800" b="1" dirty="0">
                <a:solidFill>
                  <a:schemeClr val="bg1"/>
                </a:solidFill>
              </a:rPr>
              <a:t> velando en ella con acción de gracias; </a:t>
            </a:r>
          </a:p>
          <a:p>
            <a:r>
              <a:rPr lang="es-ES" sz="2800" b="1" dirty="0">
                <a:solidFill>
                  <a:schemeClr val="bg1"/>
                </a:solidFill>
              </a:rPr>
              <a:t>En todo tiempo.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Efesios.6:18.</a:t>
            </a:r>
          </a:p>
          <a:p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</a:rPr>
              <a:t>Con toda oración y súplica orad en todo tiempo en el Espíritu,</a:t>
            </a:r>
            <a:r>
              <a:rPr lang="es-ES" sz="2800" b="1" dirty="0">
                <a:solidFill>
                  <a:schemeClr val="bg1"/>
                </a:solidFill>
              </a:rPr>
              <a:t> y así, velad con toda perseverancia y súplica por todos los santos; </a:t>
            </a:r>
            <a:endParaRPr lang="es-NI" sz="2800" b="1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1BAD366-AED1-C603-E676-DB14AB9AA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3" y="1417638"/>
            <a:ext cx="3847211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2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0EFBCB6-C383-E2BD-6587-ECEE4B4BB9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altLang="es-NI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 ATAQUE  SU PROBLEMA CON EL PODER DE EL EVANGELIO.</a:t>
            </a:r>
          </a:p>
        </p:txBody>
      </p:sp>
      <p:sp>
        <p:nvSpPr>
          <p:cNvPr id="3076" name="Text Box 7">
            <a:extLst>
              <a:ext uri="{FF2B5EF4-FFF2-40B4-BE49-F238E27FC236}">
                <a16:creationId xmlns:a16="http://schemas.microsoft.com/office/drawing/2014/main" id="{B55DF5DB-D740-8537-D119-528076028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1" y="1391149"/>
            <a:ext cx="396240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s-NI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Romanos.1:16.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08D8789-F282-0980-0DCD-524DFD4B1156}"/>
              </a:ext>
            </a:extLst>
          </p:cNvPr>
          <p:cNvSpPr txBox="1"/>
          <p:nvPr/>
        </p:nvSpPr>
        <p:spPr>
          <a:xfrm>
            <a:off x="3657601" y="2890391"/>
            <a:ext cx="54864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sz="3200" b="1" dirty="0">
                <a:solidFill>
                  <a:schemeClr val="bg1"/>
                </a:solidFill>
              </a:rPr>
              <a:t>Porque no me avergüenzo del evangelio, </a:t>
            </a:r>
            <a:r>
              <a:rPr lang="es-E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pues es el poder de Dios para la salvación de todo el que cree;</a:t>
            </a:r>
            <a:r>
              <a:rPr lang="es-ES" sz="3200" b="1" dirty="0">
                <a:solidFill>
                  <a:schemeClr val="bg1"/>
                </a:solidFill>
              </a:rPr>
              <a:t> del judío primeramente y también del griego. </a:t>
            </a:r>
            <a:endParaRPr lang="es-NI" sz="3200" b="1" dirty="0">
              <a:solidFill>
                <a:schemeClr val="bg1"/>
              </a:solidFill>
            </a:endParaRPr>
          </a:p>
        </p:txBody>
      </p:sp>
      <p:pic>
        <p:nvPicPr>
          <p:cNvPr id="5125" name="Imagen 4">
            <a:extLst>
              <a:ext uri="{FF2B5EF4-FFF2-40B4-BE49-F238E27FC236}">
                <a16:creationId xmlns:a16="http://schemas.microsoft.com/office/drawing/2014/main" id="{BA8908F3-2F9C-3432-EC9D-C695CBDBE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143000"/>
            <a:ext cx="3571875" cy="571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84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3076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5F67E09-0058-177C-5EDF-51EB86E4E6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altLang="es-NI" sz="4800" dirty="0">
                <a:solidFill>
                  <a:schemeClr val="bg1"/>
                </a:solidFill>
                <a:latin typeface="Arial Black" panose="020B0A04020102020204" pitchFamily="34" charset="0"/>
              </a:rPr>
              <a:t>6 PASE TIEMPO CON DIOS EN ORACIÓN.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78685C94-C23A-DDC0-0478-C2B72F72F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199" y="1422954"/>
            <a:ext cx="5238307" cy="5435046"/>
          </a:xfrm>
        </p:spPr>
        <p:txBody>
          <a:bodyPr/>
          <a:lstStyle/>
          <a:p>
            <a:r>
              <a:rPr lang="es-ES" sz="2800" b="1" dirty="0">
                <a:solidFill>
                  <a:schemeClr val="bg1"/>
                </a:solidFill>
              </a:rPr>
              <a:t>En la oración siempre vamos hallar la ayuda oportuna.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Hebreos.4:16.</a:t>
            </a:r>
          </a:p>
          <a:p>
            <a:r>
              <a:rPr lang="es-ES" sz="2800" b="1" dirty="0">
                <a:solidFill>
                  <a:schemeClr val="bg1"/>
                </a:solidFill>
              </a:rPr>
              <a:t>Por tanto, acerquémonos con confianza al trono de la gracia para que recibamos misericordia,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y hallemos gracia para la ayuda oportuna.</a:t>
            </a:r>
            <a:r>
              <a:rPr lang="es-ES" sz="2800" b="1" dirty="0">
                <a:solidFill>
                  <a:schemeClr val="bg1"/>
                </a:solidFill>
              </a:rPr>
              <a:t> </a:t>
            </a:r>
          </a:p>
          <a:p>
            <a:r>
              <a:rPr lang="es-ES" sz="2800" b="1" dirty="0">
                <a:solidFill>
                  <a:schemeClr val="bg1"/>
                </a:solidFill>
              </a:rPr>
              <a:t>Oremos siempre a Dios.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B339B38-1C1E-2353-BBDA-DBD476E7D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0" y="1417638"/>
            <a:ext cx="3875565" cy="543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6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5F67E09-0058-177C-5EDF-51EB86E4E6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altLang="es-NI" sz="7200" b="1" u="sng" dirty="0">
                <a:solidFill>
                  <a:schemeClr val="bg1"/>
                </a:solidFill>
                <a:latin typeface="Arial Black" panose="020B0A04020102020204" pitchFamily="34" charset="0"/>
              </a:rPr>
              <a:t>CONCLUSIÓN: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78685C94-C23A-DDC0-0478-C2B72F72F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199" y="1219200"/>
            <a:ext cx="5238307" cy="5638800"/>
          </a:xfrm>
        </p:spPr>
        <p:txBody>
          <a:bodyPr/>
          <a:lstStyle/>
          <a:p>
            <a:r>
              <a:rPr lang="es-ES" sz="2800" b="1" dirty="0">
                <a:solidFill>
                  <a:schemeClr val="bg1"/>
                </a:solidFill>
              </a:rPr>
              <a:t>La depresión es un mal que agobia al mundo entero.</a:t>
            </a:r>
          </a:p>
          <a:p>
            <a:r>
              <a:rPr lang="es-ES" sz="2800" b="1" dirty="0">
                <a:solidFill>
                  <a:schemeClr val="bg1"/>
                </a:solidFill>
              </a:rPr>
              <a:t>Lamentablemente muchas veces también agobia a muchos cristianos.</a:t>
            </a:r>
          </a:p>
          <a:p>
            <a:r>
              <a:rPr lang="es-ES" sz="2800" b="1" dirty="0">
                <a:solidFill>
                  <a:schemeClr val="bg1"/>
                </a:solidFill>
              </a:rPr>
              <a:t>Esta enfermedad nos puede llevar a quitarnos la vida, lo cual sería trágico para nuestra alma.</a:t>
            </a:r>
          </a:p>
          <a:p>
            <a:r>
              <a:rPr lang="es-ES" sz="2800" b="1" dirty="0">
                <a:solidFill>
                  <a:schemeClr val="bg1"/>
                </a:solidFill>
              </a:rPr>
              <a:t>Tenemos el remedio en nuestras manos Dios nos ayuda a vencerla.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FE7AE37-83B2-CF74-543E-DB8B0C2CF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235148"/>
            <a:ext cx="3866705" cy="562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7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5F67E09-0058-177C-5EDF-51EB86E4E6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altLang="es-NI" sz="7200" b="1" u="sng" dirty="0">
                <a:solidFill>
                  <a:schemeClr val="bg1"/>
                </a:solidFill>
                <a:latin typeface="Arial Black" panose="020B0A04020102020204" pitchFamily="34" charset="0"/>
              </a:rPr>
              <a:t>CONCLUSIÓN: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78685C94-C23A-DDC0-0478-C2B72F72F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199" y="1219200"/>
            <a:ext cx="5238307" cy="5638800"/>
          </a:xfrm>
        </p:spPr>
        <p:txBody>
          <a:bodyPr/>
          <a:lstStyle/>
          <a:p>
            <a:r>
              <a:rPr lang="es-ES" sz="2800" b="1" dirty="0">
                <a:solidFill>
                  <a:schemeClr val="bg1"/>
                </a:solidFill>
              </a:rPr>
              <a:t>Podemos vencer la depresión.</a:t>
            </a:r>
          </a:p>
          <a:p>
            <a:r>
              <a:rPr lang="es-ES" sz="2800" b="1" dirty="0">
                <a:solidFill>
                  <a:schemeClr val="bg1"/>
                </a:solidFill>
              </a:rPr>
              <a:t>Obedeciendo al evangelio.</a:t>
            </a:r>
          </a:p>
          <a:p>
            <a:r>
              <a:rPr lang="es-ES" sz="2800" b="1" dirty="0">
                <a:solidFill>
                  <a:schemeClr val="bg1"/>
                </a:solidFill>
              </a:rPr>
              <a:t>Estudiar la palabra de Dios.</a:t>
            </a:r>
          </a:p>
          <a:p>
            <a:r>
              <a:rPr lang="es-ES" sz="2800" b="1" dirty="0">
                <a:solidFill>
                  <a:schemeClr val="bg1"/>
                </a:solidFill>
              </a:rPr>
              <a:t>Librarnos de los rencores y problemas.</a:t>
            </a:r>
          </a:p>
          <a:p>
            <a:r>
              <a:rPr lang="es-ES" sz="2800" b="1" dirty="0">
                <a:solidFill>
                  <a:schemeClr val="bg1"/>
                </a:solidFill>
              </a:rPr>
              <a:t>Siendo entusiasta, alegres.</a:t>
            </a:r>
          </a:p>
          <a:p>
            <a:r>
              <a:rPr lang="es-ES" sz="2800" b="1" dirty="0">
                <a:solidFill>
                  <a:schemeClr val="bg1"/>
                </a:solidFill>
              </a:rPr>
              <a:t>Pasar tiempo con cristianos.</a:t>
            </a:r>
          </a:p>
          <a:p>
            <a:r>
              <a:rPr lang="es-ES" sz="2800" b="1" dirty="0">
                <a:solidFill>
                  <a:schemeClr val="bg1"/>
                </a:solidFill>
              </a:rPr>
              <a:t>Dedicados a la oración siempre.</a:t>
            </a:r>
          </a:p>
          <a:p>
            <a:endParaRPr lang="es-ES" sz="28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38474F7-8AE1-451F-0950-3CC321905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493" y="1185530"/>
            <a:ext cx="3847211" cy="5638800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222596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EF2965DC-30EF-6774-A7EE-A90F6D41A411}"/>
              </a:ext>
            </a:extLst>
          </p:cNvPr>
          <p:cNvSpPr/>
          <p:nvPr/>
        </p:nvSpPr>
        <p:spPr>
          <a:xfrm>
            <a:off x="0" y="5715000"/>
            <a:ext cx="9144000" cy="1143000"/>
          </a:xfrm>
          <a:prstGeom prst="roundRect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latin typeface="Maiandra GD" panose="020E0502030308020204" pitchFamily="34" charset="0"/>
              </a:rPr>
              <a:t>DIOS NOS BENDIGA A TODOS.</a:t>
            </a:r>
            <a:endParaRPr lang="es-NI" sz="4800" b="1" dirty="0">
              <a:latin typeface="Maiandra GD" panose="020E0502030308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BC1EC54-5F16-9EAB-F696-5A4C20AAA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105225E-92FD-C183-09E3-5269B66DE9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altLang="es-NI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 ATAQUE SU PROBLEMA CON EL PODER DE EL EVANGELIO.</a:t>
            </a:r>
          </a:p>
        </p:txBody>
      </p:sp>
      <p:sp>
        <p:nvSpPr>
          <p:cNvPr id="3076" name="Text Box 7">
            <a:extLst>
              <a:ext uri="{FF2B5EF4-FFF2-40B4-BE49-F238E27FC236}">
                <a16:creationId xmlns:a16="http://schemas.microsoft.com/office/drawing/2014/main" id="{CEA4C3BA-F32A-32E6-3A0E-26974E288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8481" y="1263551"/>
            <a:ext cx="396240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s-NI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Filipenses.4:13.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1BC37B3-BD03-F67C-E2CB-EBB359AF5983}"/>
              </a:ext>
            </a:extLst>
          </p:cNvPr>
          <p:cNvSpPr txBox="1"/>
          <p:nvPr/>
        </p:nvSpPr>
        <p:spPr>
          <a:xfrm>
            <a:off x="3581400" y="2115245"/>
            <a:ext cx="5562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Todo lo puedo en Cristo</a:t>
            </a:r>
            <a:r>
              <a:rPr lang="es-ES" sz="3200" b="1" dirty="0">
                <a:solidFill>
                  <a:schemeClr val="bg1"/>
                </a:solidFill>
              </a:rPr>
              <a:t> que me fortalece. </a:t>
            </a:r>
            <a:endParaRPr lang="es-NI" sz="3200" b="1" dirty="0">
              <a:solidFill>
                <a:schemeClr val="bg1"/>
              </a:solidFill>
            </a:endParaRPr>
          </a:p>
        </p:txBody>
      </p:sp>
      <p:pic>
        <p:nvPicPr>
          <p:cNvPr id="4101" name="Imagen 4">
            <a:extLst>
              <a:ext uri="{FF2B5EF4-FFF2-40B4-BE49-F238E27FC236}">
                <a16:creationId xmlns:a16="http://schemas.microsoft.com/office/drawing/2014/main" id="{A9F54BC4-BEFD-F332-363B-A0B4871A9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143000"/>
            <a:ext cx="35718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CuadroTexto 6">
            <a:extLst>
              <a:ext uri="{FF2B5EF4-FFF2-40B4-BE49-F238E27FC236}">
                <a16:creationId xmlns:a16="http://schemas.microsoft.com/office/drawing/2014/main" id="{F28C5A51-3678-21F3-C215-FD9171113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869" y="3445727"/>
            <a:ext cx="54276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NI" sz="2800" b="1" dirty="0">
                <a:solidFill>
                  <a:schemeClr val="bg1"/>
                </a:solidFill>
              </a:rPr>
              <a:t>Elías tuvo depresión en su momento. </a:t>
            </a:r>
            <a:endParaRPr lang="es-NI" altLang="es-NI" sz="2800" b="1" dirty="0">
              <a:solidFill>
                <a:schemeClr val="bg1"/>
              </a:solidFill>
            </a:endParaRPr>
          </a:p>
        </p:txBody>
      </p:sp>
      <p:sp>
        <p:nvSpPr>
          <p:cNvPr id="4103" name="CuadroTexto 8">
            <a:extLst>
              <a:ext uri="{FF2B5EF4-FFF2-40B4-BE49-F238E27FC236}">
                <a16:creationId xmlns:a16="http://schemas.microsoft.com/office/drawing/2014/main" id="{336A574C-8B0E-0E08-D80B-11DAFB6C7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4619625"/>
            <a:ext cx="4687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NI" altLang="es-NI" sz="2800" b="1" dirty="0">
                <a:solidFill>
                  <a:schemeClr val="bg1"/>
                </a:solidFill>
              </a:rPr>
              <a:t>¿Como lo venció? </a:t>
            </a:r>
          </a:p>
        </p:txBody>
      </p:sp>
      <p:sp>
        <p:nvSpPr>
          <p:cNvPr id="4104" name="CuadroTexto 10">
            <a:extLst>
              <a:ext uri="{FF2B5EF4-FFF2-40B4-BE49-F238E27FC236}">
                <a16:creationId xmlns:a16="http://schemas.microsoft.com/office/drawing/2014/main" id="{561D0760-E8CF-948D-8D6B-0AACAE22A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5438" y="5705475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NI" altLang="es-NI" sz="2800" b="1" dirty="0">
                <a:solidFill>
                  <a:schemeClr val="bg1"/>
                </a:solidFill>
              </a:rPr>
              <a:t>Cuando escucho a Dios.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" grpId="0"/>
      <p:bldP spid="4102" grpId="0"/>
      <p:bldP spid="4103" grpId="0"/>
      <p:bldP spid="41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0EFBCB6-C383-E2BD-6587-ECEE4B4BB9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altLang="es-NI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 ATAQUE  SU PROBLEMA CON EL PODER DE EL EVANGELIO.</a:t>
            </a:r>
          </a:p>
        </p:txBody>
      </p:sp>
      <p:sp>
        <p:nvSpPr>
          <p:cNvPr id="3076" name="Text Box 7">
            <a:extLst>
              <a:ext uri="{FF2B5EF4-FFF2-40B4-BE49-F238E27FC236}">
                <a16:creationId xmlns:a16="http://schemas.microsoft.com/office/drawing/2014/main" id="{B55DF5DB-D740-8537-D119-528076028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391443"/>
            <a:ext cx="396240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s-NI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I Reyes.19:15.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08D8789-F282-0980-0DCD-524DFD4B1156}"/>
              </a:ext>
            </a:extLst>
          </p:cNvPr>
          <p:cNvSpPr txBox="1"/>
          <p:nvPr/>
        </p:nvSpPr>
        <p:spPr>
          <a:xfrm>
            <a:off x="3819525" y="2890391"/>
            <a:ext cx="532447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Y el SEÑOR le dijo: Ve,</a:t>
            </a:r>
            <a:r>
              <a:rPr lang="es-ES" sz="3200" b="1" dirty="0">
                <a:solidFill>
                  <a:schemeClr val="bg1"/>
                </a:solidFill>
              </a:rPr>
              <a:t> regresa por tu camino al desierto de Damasco y cuando hayas llegado, ungirás a Hazael por rey sobre Aram;  </a:t>
            </a:r>
            <a:endParaRPr lang="es-NI" sz="3200" b="1" dirty="0">
              <a:solidFill>
                <a:schemeClr val="bg1"/>
              </a:solidFill>
            </a:endParaRPr>
          </a:p>
        </p:txBody>
      </p:sp>
      <p:pic>
        <p:nvPicPr>
          <p:cNvPr id="5125" name="Imagen 4">
            <a:extLst>
              <a:ext uri="{FF2B5EF4-FFF2-40B4-BE49-F238E27FC236}">
                <a16:creationId xmlns:a16="http://schemas.microsoft.com/office/drawing/2014/main" id="{BA8908F3-2F9C-3432-EC9D-C695CBDBE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143001"/>
            <a:ext cx="38004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1448B53-A0A6-0931-CA93-07AF86D229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altLang="es-NI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 DEDIQUE TIEMPO A MEDITAR LA PALABRA DE DIOS.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D3100A-F166-B815-D5B3-F16BEF297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192619"/>
            <a:ext cx="5486400" cy="5665381"/>
          </a:xfrm>
        </p:spPr>
        <p:txBody>
          <a:bodyPr/>
          <a:lstStyle/>
          <a:p>
            <a:pPr>
              <a:defRPr/>
            </a:pPr>
            <a:r>
              <a:rPr lang="es-ES" sz="2800" b="1" dirty="0">
                <a:solidFill>
                  <a:schemeClr val="bg1"/>
                </a:solidFill>
              </a:rPr>
              <a:t>La salvación del Salmista fue la palabra de Dios.</a:t>
            </a:r>
          </a:p>
          <a:p>
            <a:pPr algn="ctr">
              <a:defRPr/>
            </a:pP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Salmos.119:92.</a:t>
            </a:r>
          </a:p>
          <a:p>
            <a:pPr>
              <a:defRPr/>
            </a:pPr>
            <a:r>
              <a:rPr lang="es-ES" sz="2800" b="1" dirty="0">
                <a:solidFill>
                  <a:schemeClr val="bg1"/>
                </a:solidFill>
              </a:rPr>
              <a:t>Si tu ley no hubiera sido mi deleite, </a:t>
            </a:r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entonces habría perecido en mi aflicción.</a:t>
            </a:r>
            <a:r>
              <a:rPr lang="es-ES" sz="2800" b="1" dirty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r>
              <a:rPr lang="es-ES" sz="2800" b="1" dirty="0">
                <a:solidFill>
                  <a:schemeClr val="bg1"/>
                </a:solidFill>
              </a:rPr>
              <a:t>Por eso no se olvidaba de ella.</a:t>
            </a:r>
          </a:p>
          <a:p>
            <a:pPr algn="ctr">
              <a:defRPr/>
            </a:pP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Salmos.119:93.</a:t>
            </a:r>
          </a:p>
          <a:p>
            <a:pPr>
              <a:defRPr/>
            </a:pPr>
            <a:r>
              <a:rPr lang="es-ES" sz="2800" b="1" dirty="0">
                <a:solidFill>
                  <a:schemeClr val="bg1"/>
                </a:solidFill>
              </a:rPr>
              <a:t>Jamás me olvidaré de tus preceptos,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porque por ellos me has vivificado.</a:t>
            </a:r>
            <a:r>
              <a:rPr lang="es-ES" sz="2800" b="1" dirty="0">
                <a:solidFill>
                  <a:schemeClr val="bg1"/>
                </a:solidFill>
              </a:rPr>
              <a:t> </a:t>
            </a:r>
            <a:endParaRPr lang="es-NI" sz="2800" b="1" dirty="0">
              <a:solidFill>
                <a:schemeClr val="bg1"/>
              </a:solidFill>
            </a:endParaRPr>
          </a:p>
        </p:txBody>
      </p:sp>
      <p:pic>
        <p:nvPicPr>
          <p:cNvPr id="6148" name="Imagen 4">
            <a:extLst>
              <a:ext uri="{FF2B5EF4-FFF2-40B4-BE49-F238E27FC236}">
                <a16:creationId xmlns:a16="http://schemas.microsoft.com/office/drawing/2014/main" id="{3C77C8F8-34D7-AD13-45EB-083A3AB71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657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7E9ABE0-259B-19B1-871A-BB2DC5DD08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altLang="es-NI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 DEDIQUE TIEMPO A MEDITAR LA PALABRA DE DIOS.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8D6822-6DBD-F459-A8AE-9784CACFE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192619"/>
            <a:ext cx="5486400" cy="5665381"/>
          </a:xfrm>
        </p:spPr>
        <p:txBody>
          <a:bodyPr/>
          <a:lstStyle/>
          <a:p>
            <a:pPr>
              <a:defRPr/>
            </a:pPr>
            <a:r>
              <a:rPr lang="es-ES" sz="2800" b="1" dirty="0">
                <a:solidFill>
                  <a:schemeClr val="bg1"/>
                </a:solidFill>
              </a:rPr>
              <a:t>Medite en ella todo el tiempo.</a:t>
            </a:r>
          </a:p>
          <a:p>
            <a:pPr algn="ctr">
              <a:defRPr/>
            </a:pP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Salmos.119:97.</a:t>
            </a:r>
          </a:p>
          <a:p>
            <a:pPr>
              <a:defRPr/>
            </a:pPr>
            <a:r>
              <a:rPr lang="es-ES" sz="2800" b="1" dirty="0">
                <a:solidFill>
                  <a:schemeClr val="bg1"/>
                </a:solidFill>
              </a:rPr>
              <a:t>¡Cuánto amo tu ley!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Todo el día es ella mi meditación.</a:t>
            </a:r>
          </a:p>
          <a:p>
            <a:pPr>
              <a:defRPr/>
            </a:pPr>
            <a:r>
              <a:rPr lang="es-ES" sz="2800" b="1" dirty="0">
                <a:solidFill>
                  <a:schemeClr val="bg1"/>
                </a:solidFill>
              </a:rPr>
              <a:t>Ese era su consuelo la palabra de Dios.</a:t>
            </a:r>
          </a:p>
          <a:p>
            <a:pPr algn="ctr">
              <a:defRPr/>
            </a:pP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Salmos.119:50.</a:t>
            </a:r>
          </a:p>
          <a:p>
            <a:pPr>
              <a:defRPr/>
            </a:pPr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CC99"/>
                </a:highlight>
              </a:rPr>
              <a:t>Este es mi consuelo en la aflicción:</a:t>
            </a:r>
            <a:r>
              <a:rPr lang="es-ES" sz="2800" b="1" dirty="0">
                <a:solidFill>
                  <a:schemeClr val="bg1"/>
                </a:solidFill>
              </a:rPr>
              <a:t> que tu palabra me ha vivificado.  </a:t>
            </a:r>
            <a:endParaRPr lang="es-NI" sz="2800" b="1" dirty="0">
              <a:solidFill>
                <a:schemeClr val="bg1"/>
              </a:solidFill>
            </a:endParaRPr>
          </a:p>
        </p:txBody>
      </p:sp>
      <p:pic>
        <p:nvPicPr>
          <p:cNvPr id="7172" name="Imagen 3">
            <a:extLst>
              <a:ext uri="{FF2B5EF4-FFF2-40B4-BE49-F238E27FC236}">
                <a16:creationId xmlns:a16="http://schemas.microsoft.com/office/drawing/2014/main" id="{7761F2E6-8339-09CF-C030-010CC9140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2213"/>
            <a:ext cx="3657600" cy="5665787"/>
          </a:xfrm>
          <a:prstGeom prst="rect">
            <a:avLst/>
          </a:prstGeom>
          <a:solidFill>
            <a:srgbClr val="92D050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6D378BC-14CB-68F6-EB3E-E37DA0D84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altLang="es-NI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 DEDIQUE TIEMPO A MEDITAR LA PALABRA DE DIOS.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01A572-D589-9C62-D8D3-05F270E5B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192619"/>
            <a:ext cx="5486400" cy="5665381"/>
          </a:xfrm>
        </p:spPr>
        <p:txBody>
          <a:bodyPr/>
          <a:lstStyle/>
          <a:p>
            <a:pPr>
              <a:defRPr/>
            </a:pPr>
            <a:r>
              <a:rPr lang="es-ES" sz="2800" b="1" dirty="0">
                <a:solidFill>
                  <a:schemeClr val="bg1"/>
                </a:solidFill>
              </a:rPr>
              <a:t>Alégrese en Él Señor.</a:t>
            </a:r>
          </a:p>
          <a:p>
            <a:pPr algn="ctr">
              <a:defRPr/>
            </a:pPr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Job.6:10.</a:t>
            </a:r>
          </a:p>
          <a:p>
            <a:pPr>
              <a:defRPr/>
            </a:pP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</a:rPr>
              <a:t>Mas aún es mi consuelo,</a:t>
            </a:r>
            <a:r>
              <a:rPr lang="es-ES" sz="2800" b="1" dirty="0">
                <a:solidFill>
                  <a:schemeClr val="bg1"/>
                </a:solidFill>
              </a:rPr>
              <a:t> y me regocijo en el dolor sin tregua, que no he negado las palabras del Santo. </a:t>
            </a:r>
          </a:p>
          <a:p>
            <a:pPr>
              <a:defRPr/>
            </a:pPr>
            <a:r>
              <a:rPr lang="es-ES" sz="2800" b="1" dirty="0">
                <a:solidFill>
                  <a:schemeClr val="bg1"/>
                </a:solidFill>
              </a:rPr>
              <a:t>Usted mi hermano puede salir victorioso de la depresión si confía en Dios en su palabra en sus promesas.</a:t>
            </a:r>
          </a:p>
          <a:p>
            <a:pPr>
              <a:defRPr/>
            </a:pPr>
            <a:r>
              <a:rPr lang="es-ES" sz="2800" b="1" dirty="0">
                <a:solidFill>
                  <a:schemeClr val="bg1"/>
                </a:solidFill>
              </a:rPr>
              <a:t>En sus bendiciones.</a:t>
            </a:r>
            <a:endParaRPr lang="es-NI" sz="2800" b="1" dirty="0">
              <a:solidFill>
                <a:schemeClr val="bg1"/>
              </a:solidFill>
            </a:endParaRPr>
          </a:p>
        </p:txBody>
      </p:sp>
      <p:pic>
        <p:nvPicPr>
          <p:cNvPr id="8196" name="Imagen 3">
            <a:extLst>
              <a:ext uri="{FF2B5EF4-FFF2-40B4-BE49-F238E27FC236}">
                <a16:creationId xmlns:a16="http://schemas.microsoft.com/office/drawing/2014/main" id="{55609284-0119-DCFF-C549-08D2A0296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657600" cy="5638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1B579E9-B2D6-0288-68D4-24043F324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altLang="es-NI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 DEDIQUE TIEMPO A MEDITAR LA PALABRA DE DIOS.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248C30-5CE3-D972-70A4-FB7AB8301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192619"/>
            <a:ext cx="5486400" cy="5665381"/>
          </a:xfrm>
        </p:spPr>
        <p:txBody>
          <a:bodyPr/>
          <a:lstStyle/>
          <a:p>
            <a:pPr>
              <a:defRPr/>
            </a:pPr>
            <a:r>
              <a:rPr lang="es-ES" sz="2800" b="1" dirty="0">
                <a:solidFill>
                  <a:schemeClr val="bg1"/>
                </a:solidFill>
              </a:rPr>
              <a:t>En Él encontramos la paz.</a:t>
            </a:r>
          </a:p>
          <a:p>
            <a:pPr algn="ctr">
              <a:defRPr/>
            </a:pP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Juan.16:33.</a:t>
            </a:r>
          </a:p>
          <a:p>
            <a:pPr>
              <a:defRPr/>
            </a:pP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</a:rPr>
              <a:t>Estas cosas os he hablado para que en mí tengáis paz.</a:t>
            </a:r>
            <a:r>
              <a:rPr lang="es-ES" sz="2800" b="1" u="sng" dirty="0">
                <a:solidFill>
                  <a:schemeClr val="bg1"/>
                </a:solidFill>
                <a:highlight>
                  <a:srgbClr val="008080"/>
                </a:highlight>
              </a:rPr>
              <a:t> </a:t>
            </a:r>
            <a:r>
              <a:rPr lang="es-ES" sz="2800" b="1" dirty="0">
                <a:solidFill>
                  <a:schemeClr val="bg1"/>
                </a:solidFill>
              </a:rPr>
              <a:t>En el mundo tenéis tribulación; pero confiad, yo he vencido al mundo. </a:t>
            </a:r>
          </a:p>
          <a:p>
            <a:pPr>
              <a:defRPr/>
            </a:pPr>
            <a:r>
              <a:rPr lang="es-ES" sz="2800" b="1" dirty="0">
                <a:solidFill>
                  <a:schemeClr val="bg1"/>
                </a:solidFill>
              </a:rPr>
              <a:t>En Cristo tenemos la paz verdadera, duradera, no ficticia como el mundo nos la da.</a:t>
            </a:r>
            <a:endParaRPr lang="es-NI" sz="2800" b="1" dirty="0">
              <a:solidFill>
                <a:schemeClr val="bg1"/>
              </a:solidFill>
            </a:endParaRPr>
          </a:p>
        </p:txBody>
      </p:sp>
      <p:pic>
        <p:nvPicPr>
          <p:cNvPr id="9220" name="Imagen 3">
            <a:extLst>
              <a:ext uri="{FF2B5EF4-FFF2-40B4-BE49-F238E27FC236}">
                <a16:creationId xmlns:a16="http://schemas.microsoft.com/office/drawing/2014/main" id="{35B24BFA-777D-BA9F-EF6B-F358252E1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219200"/>
            <a:ext cx="3657600" cy="563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1804</Words>
  <Application>Microsoft Office PowerPoint</Application>
  <PresentationFormat>Presentación en pantalla (4:3)</PresentationFormat>
  <Paragraphs>180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Arial</vt:lpstr>
      <vt:lpstr>Arial Black</vt:lpstr>
      <vt:lpstr>Maiandra GD</vt:lpstr>
      <vt:lpstr>Diseño predeterminado</vt:lpstr>
      <vt:lpstr>Presentación de PowerPoint</vt:lpstr>
      <vt:lpstr>INTRODUCCIÓN:</vt:lpstr>
      <vt:lpstr>1 ATAQUE  SU PROBLEMA CON EL PODER DE EL EVANGELIO.</vt:lpstr>
      <vt:lpstr>1 ATAQUE SU PROBLEMA CON EL PODER DE EL EVANGELIO.</vt:lpstr>
      <vt:lpstr>1 ATAQUE  SU PROBLEMA CON EL PODER DE EL EVANGELIO.</vt:lpstr>
      <vt:lpstr>2 DEDIQUE TIEMPO A MEDITAR LA PALABRA DE DIOS.</vt:lpstr>
      <vt:lpstr>2 DEDIQUE TIEMPO A MEDITAR LA PALABRA DE DIOS.</vt:lpstr>
      <vt:lpstr>2 DEDIQUE TIEMPO A MEDITAR LA PALABRA DE DIOS.</vt:lpstr>
      <vt:lpstr>2 DEDIQUE TIEMPO A MEDITAR LA PALABRA DE DIOS.</vt:lpstr>
      <vt:lpstr>2 DEDIQUE TIEMPO A MEDITAR LA PALABRA DE DIOS.</vt:lpstr>
      <vt:lpstr>3 LIBRESE DE LOS RENCORES DE CADA DIA.</vt:lpstr>
      <vt:lpstr>3 LIBRESE DE LOS RENCORES DE CADA DIA.</vt:lpstr>
      <vt:lpstr>3 LIBRESE DE LOS RENCORES DE CADA DIA.</vt:lpstr>
      <vt:lpstr>3 LIBRESE DE LOS RENCORES DE CADA DIA.</vt:lpstr>
      <vt:lpstr>3 LIBRESE DE LOS RENCORES DE CADA DIA.</vt:lpstr>
      <vt:lpstr>3 LIBRESE DE LOS RENCORES DE CADA DIA.</vt:lpstr>
      <vt:lpstr>4 DECIDASE A SER ENTUSIASTA.</vt:lpstr>
      <vt:lpstr>4 DECIDASE A SER ENTUSIASTA.</vt:lpstr>
      <vt:lpstr>4 DECIDASE A SER ENTUSIASTA.</vt:lpstr>
      <vt:lpstr>4 DECIDASE A SER ENTUSIASTA.</vt:lpstr>
      <vt:lpstr>5 PASE TIEMPO CADA SEMANA CON CRISTIANOS COMPROMETIDO</vt:lpstr>
      <vt:lpstr>5 PASE TIEMPO CADA SEMANA CON CRISTIANOS COMPROMETIDO</vt:lpstr>
      <vt:lpstr>5 PASE TIEMPO CADA SEMANA CON CRISTIANOS COMPROMETIDO</vt:lpstr>
      <vt:lpstr>5 PASE TIEMPO CADA SEMANA CON CRISTIANOS COMPROMETIDO</vt:lpstr>
      <vt:lpstr>5 PASE TIEMPO CADA SEMANA CON CRISTIANOS COMPROMETIDO</vt:lpstr>
      <vt:lpstr>6 PASE TIEMPO CON DIOS EN ORACIÓN.</vt:lpstr>
      <vt:lpstr>6 PASE TIEMPO CON DIOS EN ORACIÓN.</vt:lpstr>
      <vt:lpstr>6 PASE TIEMPO CON DIOS EN ORACIÓN.</vt:lpstr>
      <vt:lpstr>6 PASE TIEMPO CON DIOS EN ORACIÓN.</vt:lpstr>
      <vt:lpstr>6 PASE TIEMPO CON DIOS EN ORACIÓN.</vt:lpstr>
      <vt:lpstr>CONCLUSIÓN:</vt:lpstr>
      <vt:lpstr>CONCLUSIÓN:</vt:lpstr>
      <vt:lpstr>Presentación de PowerPoint</vt:lpstr>
    </vt:vector>
  </TitlesOfParts>
  <Company>Centro Cristiano Nueva vida Int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JCruz</dc:creator>
  <cp:lastModifiedBy>MARIO MORENO</cp:lastModifiedBy>
  <cp:revision>27</cp:revision>
  <dcterms:created xsi:type="dcterms:W3CDTF">2007-06-24T02:30:22Z</dcterms:created>
  <dcterms:modified xsi:type="dcterms:W3CDTF">2024-02-07T16:34:54Z</dcterms:modified>
</cp:coreProperties>
</file>