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05" r:id="rId4"/>
    <p:sldId id="306" r:id="rId5"/>
    <p:sldId id="314" r:id="rId6"/>
    <p:sldId id="313" r:id="rId7"/>
    <p:sldId id="264" r:id="rId8"/>
    <p:sldId id="276" r:id="rId9"/>
    <p:sldId id="275" r:id="rId10"/>
    <p:sldId id="258" r:id="rId11"/>
    <p:sldId id="280" r:id="rId12"/>
    <p:sldId id="279" r:id="rId13"/>
    <p:sldId id="278" r:id="rId14"/>
    <p:sldId id="285" r:id="rId15"/>
    <p:sldId id="284" r:id="rId16"/>
    <p:sldId id="286" r:id="rId17"/>
    <p:sldId id="292" r:id="rId18"/>
    <p:sldId id="291" r:id="rId19"/>
    <p:sldId id="288" r:id="rId20"/>
    <p:sldId id="296" r:id="rId21"/>
    <p:sldId id="295" r:id="rId22"/>
    <p:sldId id="310" r:id="rId23"/>
    <p:sldId id="309" r:id="rId24"/>
    <p:sldId id="308" r:id="rId25"/>
    <p:sldId id="297" r:id="rId26"/>
    <p:sldId id="319" r:id="rId27"/>
    <p:sldId id="318" r:id="rId28"/>
    <p:sldId id="317" r:id="rId29"/>
    <p:sldId id="316" r:id="rId30"/>
    <p:sldId id="324" r:id="rId31"/>
    <p:sldId id="323" r:id="rId32"/>
    <p:sldId id="322" r:id="rId33"/>
    <p:sldId id="321" r:id="rId34"/>
    <p:sldId id="303" r:id="rId35"/>
    <p:sldId id="320" r:id="rId36"/>
    <p:sldId id="327" r:id="rId37"/>
    <p:sldId id="325" r:id="rId38"/>
    <p:sldId id="326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364" y="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AE926-05B0-4D41-BFB1-0254D8476B1B}" type="datetimeFigureOut">
              <a:rPr lang="es-NI" smtClean="0"/>
              <a:t>24/2/2024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6A8F-5816-4317-9CAE-4B60585EFA1D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2099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AE926-05B0-4D41-BFB1-0254D8476B1B}" type="datetimeFigureOut">
              <a:rPr lang="es-NI" smtClean="0"/>
              <a:t>24/2/2024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6A8F-5816-4317-9CAE-4B60585EFA1D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227086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AE926-05B0-4D41-BFB1-0254D8476B1B}" type="datetimeFigureOut">
              <a:rPr lang="es-NI" smtClean="0"/>
              <a:t>24/2/2024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6A8F-5816-4317-9CAE-4B60585EFA1D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745486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AE926-05B0-4D41-BFB1-0254D8476B1B}" type="datetimeFigureOut">
              <a:rPr lang="es-NI" smtClean="0"/>
              <a:t>24/2/2024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6A8F-5816-4317-9CAE-4B60585EFA1D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527128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AE926-05B0-4D41-BFB1-0254D8476B1B}" type="datetimeFigureOut">
              <a:rPr lang="es-NI" smtClean="0"/>
              <a:t>24/2/2024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6A8F-5816-4317-9CAE-4B60585EFA1D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457915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AE926-05B0-4D41-BFB1-0254D8476B1B}" type="datetimeFigureOut">
              <a:rPr lang="es-NI" smtClean="0"/>
              <a:t>24/2/2024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6A8F-5816-4317-9CAE-4B60585EFA1D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172933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AE926-05B0-4D41-BFB1-0254D8476B1B}" type="datetimeFigureOut">
              <a:rPr lang="es-NI" smtClean="0"/>
              <a:t>24/2/2024</a:t>
            </a:fld>
            <a:endParaRPr lang="es-N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6A8F-5816-4317-9CAE-4B60585EFA1D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833276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AE926-05B0-4D41-BFB1-0254D8476B1B}" type="datetimeFigureOut">
              <a:rPr lang="es-NI" smtClean="0"/>
              <a:t>24/2/2024</a:t>
            </a:fld>
            <a:endParaRPr lang="es-N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6A8F-5816-4317-9CAE-4B60585EFA1D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639419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AE926-05B0-4D41-BFB1-0254D8476B1B}" type="datetimeFigureOut">
              <a:rPr lang="es-NI" smtClean="0"/>
              <a:t>24/2/2024</a:t>
            </a:fld>
            <a:endParaRPr lang="es-N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6A8F-5816-4317-9CAE-4B60585EFA1D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66234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AE926-05B0-4D41-BFB1-0254D8476B1B}" type="datetimeFigureOut">
              <a:rPr lang="es-NI" smtClean="0"/>
              <a:t>24/2/2024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6A8F-5816-4317-9CAE-4B60585EFA1D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97524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AE926-05B0-4D41-BFB1-0254D8476B1B}" type="datetimeFigureOut">
              <a:rPr lang="es-NI" smtClean="0"/>
              <a:t>24/2/2024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6A8F-5816-4317-9CAE-4B60585EFA1D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156707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AE926-05B0-4D41-BFB1-0254D8476B1B}" type="datetimeFigureOut">
              <a:rPr lang="es-NI" smtClean="0"/>
              <a:t>24/2/2024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16A8F-5816-4317-9CAE-4B60585EFA1D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47896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288135AB-6813-4AA8-590F-24583F338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C28C121-AEF0-90CA-D348-19ED0DC61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6580A46-1841-3957-0845-46DE8A201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9 CUALIDADES QUE TODO CRISTIANO DEBE TENER.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C9A9644-19B1-D744-22B8-30A9634CB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296" y="1325564"/>
            <a:ext cx="5436704" cy="5532436"/>
          </a:xfrm>
        </p:spPr>
        <p:txBody>
          <a:bodyPr>
            <a:normAutofit lnSpcReduction="10000"/>
          </a:bodyPr>
          <a:lstStyle/>
          <a:p>
            <a: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INTRODUCCIÓN: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Ser cristiano significa seguir el ejemplo de Jesús, ser alumno de Jesús.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Cuando lo aceptas en tu vida, Dios se convierte en Él dueño y Señor de todo lo que tienes; y, por lo tanto, tu vida cambia.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Gálatas 5:22-23.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Pero el fruto del Espíritu</a:t>
            </a:r>
            <a:r>
              <a:rPr lang="es-ES" b="1" dirty="0">
                <a:latin typeface="Maiandra GD" panose="020E0502030308020204" pitchFamily="34" charset="0"/>
              </a:rPr>
              <a:t> es amor, gozo, paz, paciencia, benignidad, bondad, fidelidad,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V.23.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D6DD53CB-0860-7DF7-56A1-A457FDC42F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3"/>
            <a:ext cx="3707294" cy="55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25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288135AB-6813-4AA8-590F-24583F338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C28C121-AEF0-90CA-D348-19ED0DC61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6580A46-1841-3957-0845-46DE8A201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s-ES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PAZ.</a:t>
            </a:r>
            <a:endParaRPr lang="es-NI" sz="8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C9A9644-19B1-D744-22B8-30A9634CB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296" y="1325564"/>
            <a:ext cx="5436704" cy="5532436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Ser cristiano no significa estar libre de problemas, sino tener la paz y seguridad de Dios cuando estas cosas ocurren.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Juan.16:33.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»Estas cosas les he hablado para que en Mí tengan paz.</a:t>
            </a:r>
            <a:r>
              <a:rPr lang="es-ES" b="1" dirty="0">
                <a:latin typeface="Maiandra GD" panose="020E0502030308020204" pitchFamily="34" charset="0"/>
              </a:rPr>
              <a:t> En el mundo tienen tribulación; pero confíen, Yo he vencido al mundo».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Hay muchas técnicas y ejercicios que prometen traernos paz; sin embargo.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5034834-0223-B8EA-8FF8-C53D219CBE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3"/>
            <a:ext cx="3707296" cy="5452924"/>
          </a:xfrm>
          <a:prstGeom prst="rect">
            <a:avLst/>
          </a:prstGeom>
          <a:solidFill>
            <a:srgbClr val="C00000"/>
          </a:solidFill>
        </p:spPr>
      </p:pic>
    </p:spTree>
    <p:extLst>
      <p:ext uri="{BB962C8B-B14F-4D97-AF65-F5344CB8AC3E}">
        <p14:creationId xmlns:p14="http://schemas.microsoft.com/office/powerpoint/2010/main" val="219322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288135AB-6813-4AA8-590F-24583F338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C28C121-AEF0-90CA-D348-19ED0DC61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6580A46-1841-3957-0845-46DE8A201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s-ES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PAZ.</a:t>
            </a:r>
            <a:endParaRPr lang="es-NI" sz="8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C9A9644-19B1-D744-22B8-30A9634CB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296" y="1325564"/>
            <a:ext cx="5436704" cy="5532436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La paz que Dios da no se iguala a ninguna otra, pues, su paz no es circunstancial, sino que es duradera.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Jesús nos da su paz.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Juan.14:27.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»La paz les dejo, Mi paz les doy;</a:t>
            </a:r>
            <a:r>
              <a:rPr lang="es-ES" b="1" dirty="0">
                <a:latin typeface="Maiandra GD" panose="020E0502030308020204" pitchFamily="34" charset="0"/>
              </a:rPr>
              <a:t> no se la doy a ustedes como el mundo la da. No se turbe su corazón ni tenga miedo.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Esta paz pasa todo entendimiento.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5034834-0223-B8EA-8FF8-C53D219CBE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3"/>
            <a:ext cx="3707296" cy="5452924"/>
          </a:xfrm>
          <a:prstGeom prst="rect">
            <a:avLst/>
          </a:prstGeom>
          <a:solidFill>
            <a:srgbClr val="C00000"/>
          </a:solidFill>
        </p:spPr>
      </p:pic>
    </p:spTree>
    <p:extLst>
      <p:ext uri="{BB962C8B-B14F-4D97-AF65-F5344CB8AC3E}">
        <p14:creationId xmlns:p14="http://schemas.microsoft.com/office/powerpoint/2010/main" val="11279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288135AB-6813-4AA8-590F-24583F338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C28C121-AEF0-90CA-D348-19ED0DC61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6580A46-1841-3957-0845-46DE8A201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s-ES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PAZ.</a:t>
            </a:r>
            <a:endParaRPr lang="es-NI" sz="8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C9A9644-19B1-D744-22B8-30A9634CB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296" y="1325564"/>
            <a:ext cx="5436704" cy="5532436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Filipenses.4:7.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Y la paz de Dios, que sobrepasa todo entendimiento,</a:t>
            </a:r>
            <a:r>
              <a:rPr lang="es-ES" b="1" dirty="0">
                <a:latin typeface="Maiandra GD" panose="020E0502030308020204" pitchFamily="34" charset="0"/>
              </a:rPr>
              <a:t> guardará sus corazones y sus mentes en Cristo Jesús.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eso debemos estar en paz con todos.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Romanos.12:18.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 es posible, en cuanto de ustedes dependa,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estén en paz con todos los hombres.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Sin esta paz no podremos ver a Dios.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5034834-0223-B8EA-8FF8-C53D219CBE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3"/>
            <a:ext cx="3707296" cy="5452924"/>
          </a:xfrm>
          <a:prstGeom prst="rect">
            <a:avLst/>
          </a:prstGeom>
          <a:solidFill>
            <a:srgbClr val="C00000"/>
          </a:solidFill>
        </p:spPr>
      </p:pic>
    </p:spTree>
    <p:extLst>
      <p:ext uri="{BB962C8B-B14F-4D97-AF65-F5344CB8AC3E}">
        <p14:creationId xmlns:p14="http://schemas.microsoft.com/office/powerpoint/2010/main" val="245906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288135AB-6813-4AA8-590F-24583F338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C28C121-AEF0-90CA-D348-19ED0DC61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6580A46-1841-3957-0845-46DE8A201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s-ES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PAZ.</a:t>
            </a:r>
            <a:endParaRPr lang="es-NI" sz="8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C9A9644-19B1-D744-22B8-30A9634CB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296" y="1325564"/>
            <a:ext cx="5436704" cy="5532436"/>
          </a:xfrm>
        </p:spPr>
        <p:txBody>
          <a:bodyPr/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Hebreos.12:14.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Busquen la paz con todos, y la santidad,</a:t>
            </a:r>
            <a:r>
              <a:rPr lang="es-ES" b="1" dirty="0">
                <a:latin typeface="Maiandra GD" panose="020E0502030308020204" pitchFamily="34" charset="0"/>
              </a:rPr>
              <a:t> sin la cual nadie verá al Señor.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Sin la paz no podremos ver a Dios en el cielo.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Debemos vivir y buscar la paz siempre en todo momento, Dios nos ha llamado a la paz y debemos vivir en esta paz.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Nuestra vida debe vivir siempre en paz.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5034834-0223-B8EA-8FF8-C53D219CBE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3"/>
            <a:ext cx="3707296" cy="5452924"/>
          </a:xfrm>
          <a:prstGeom prst="rect">
            <a:avLst/>
          </a:prstGeom>
          <a:solidFill>
            <a:srgbClr val="C00000"/>
          </a:solidFill>
        </p:spPr>
      </p:pic>
    </p:spTree>
    <p:extLst>
      <p:ext uri="{BB962C8B-B14F-4D97-AF65-F5344CB8AC3E}">
        <p14:creationId xmlns:p14="http://schemas.microsoft.com/office/powerpoint/2010/main" val="415495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288135AB-6813-4AA8-590F-24583F338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C28C121-AEF0-90CA-D348-19ED0DC61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6580A46-1841-3957-0845-46DE8A201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s-ES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PACIENCIA.</a:t>
            </a:r>
            <a:endParaRPr lang="es-NI" sz="7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C9A9644-19B1-D744-22B8-30A9634CB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296" y="1325564"/>
            <a:ext cx="5436704" cy="5532436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La paciencia es una característica que todo cristiano debe reflejar, independientemente de su personalidad.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Ser paciente demuestra confianza, esperanza, amor, fe e inteligencia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Proverbios.14:29.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El lento para la ira tiene gran prudencia,</a:t>
            </a:r>
            <a:r>
              <a:rPr lang="es-ES" b="1" dirty="0">
                <a:latin typeface="Maiandra GD" panose="020E0502030308020204" pitchFamily="34" charset="0"/>
              </a:rPr>
              <a:t> Pero el que es irascible ensalza la necedad.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 alguien no es paciente, se puede perder las más grandes bendiciones que Dios tiene para su vida.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887F272-C951-A77A-F133-70FAC19E55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1325562"/>
            <a:ext cx="3707297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6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288135AB-6813-4AA8-590F-24583F338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C28C121-AEF0-90CA-D348-19ED0DC61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6580A46-1841-3957-0845-46DE8A201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s-ES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PACIENCIA.</a:t>
            </a:r>
            <a:endParaRPr lang="es-NI" sz="7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C9A9644-19B1-D744-22B8-30A9634CB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296" y="1325564"/>
            <a:ext cx="5436704" cy="5532436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Con la paciencia vamos a ganar nuestra alma.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Lucas.21:19.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»Con su perseverancia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ganarán sus almas.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Debemos ser paciente hasta la venida de nuestro Señor Jesucristo.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Santiago.5:8.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Sean también ustedes pacientes.</a:t>
            </a:r>
            <a:r>
              <a:rPr lang="es-ES" b="1" dirty="0">
                <a:latin typeface="Maiandra GD" panose="020E0502030308020204" pitchFamily="34" charset="0"/>
              </a:rPr>
              <a:t> Fortalezcan sus corazones, porque la venida del Señor está cerca.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887F272-C951-A77A-F133-70FAC19E55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1325562"/>
            <a:ext cx="3707297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5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288135AB-6813-4AA8-590F-24583F338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C28C121-AEF0-90CA-D348-19ED0DC61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6580A46-1841-3957-0845-46DE8A201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s-ES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AMABILIDAD.</a:t>
            </a:r>
            <a:endParaRPr lang="es-NI" sz="7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C9A9644-19B1-D744-22B8-30A9634CB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296" y="1325564"/>
            <a:ext cx="5436704" cy="5532436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Ser amables implica demostrar un genuino interés por la otra persona.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Filipenses.2:3-4.</a:t>
            </a:r>
            <a:r>
              <a:rPr lang="es-ES" b="1" dirty="0">
                <a:latin typeface="Maiandra GD" panose="020E0502030308020204" pitchFamily="34" charset="0"/>
              </a:rPr>
              <a:t> 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No hagan nada por egoísmo o por vanagloria,</a:t>
            </a:r>
            <a:r>
              <a:rPr lang="es-ES" b="1" dirty="0">
                <a:latin typeface="Maiandra GD" panose="020E0502030308020204" pitchFamily="34" charset="0"/>
              </a:rPr>
              <a:t> sino que con actitud humilde cada uno de ustedes considere al otro como más importante que a sí mismo,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V.4.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 buscando cada uno sus propios intereses,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sino más bien los intereses de los demás.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AEFE7BB-7A09-EBC5-E720-5D6315B234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5502"/>
            <a:ext cx="3707294" cy="552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6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288135AB-6813-4AA8-590F-24583F338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C28C121-AEF0-90CA-D348-19ED0DC61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6580A46-1841-3957-0845-46DE8A201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s-ES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AMABILIDAD.</a:t>
            </a:r>
            <a:endParaRPr lang="es-NI" sz="7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C9A9644-19B1-D744-22B8-30A9634CB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296" y="1325564"/>
            <a:ext cx="5436704" cy="5532436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Uno puede practicar la amabilidad desde pequeños gestos y esforzarse para hacer que otros vean el fruto del amor que Dios nos da.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Demos ser amables con todos.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II Timoteo.2:24-25.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siervo del Señor no debe ser rencilloso,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sino amable para con todos,</a:t>
            </a:r>
            <a:r>
              <a:rPr lang="es-ES" b="1" dirty="0">
                <a:latin typeface="Maiandra GD" panose="020E0502030308020204" pitchFamily="34" charset="0"/>
              </a:rPr>
              <a:t> apto para enseñar, sufrido.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V.25.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Debe reprender tiernamente a los que se oponen,</a:t>
            </a:r>
            <a:r>
              <a:rPr lang="es-ES" b="1" dirty="0">
                <a:latin typeface="Maiandra GD" panose="020E0502030308020204" pitchFamily="34" charset="0"/>
              </a:rPr>
              <a:t> por si acaso Dios les da el arrepentimiento que conduce al pleno conocimiento de la verdad,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AEFE7BB-7A09-EBC5-E720-5D6315B234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5502"/>
            <a:ext cx="3707294" cy="552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49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288135AB-6813-4AA8-590F-24583F338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C28C121-AEF0-90CA-D348-19ED0DC61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6580A46-1841-3957-0845-46DE8A201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s-ES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AMABILIDAD.</a:t>
            </a:r>
            <a:endParaRPr lang="es-NI" sz="7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C9A9644-19B1-D744-22B8-30A9634CB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296" y="1325564"/>
            <a:ext cx="5436704" cy="5532436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¿Cómo tratamos a los demás?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Recuerde siempre que como Usted quiere que lo traten debe de tratar.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Mateo.7:12.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»Por eso, todo cuanto quieran que los hombres les hagan,</a:t>
            </a:r>
            <a:r>
              <a:rPr lang="es-ES" b="1" dirty="0">
                <a:latin typeface="Maiandra GD" panose="020E0502030308020204" pitchFamily="34" charset="0"/>
              </a:rPr>
              <a:t> así también hagan ustedes con ellos, porque esta es la ley y los profetas.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Debemos tratar a los demás, como </a:t>
            </a:r>
            <a:r>
              <a:rPr lang="es-ES" b="1">
                <a:latin typeface="Maiandra GD" panose="020E0502030308020204" pitchFamily="34" charset="0"/>
              </a:rPr>
              <a:t>nosotros queremos </a:t>
            </a:r>
            <a:r>
              <a:rPr lang="es-ES" b="1" dirty="0">
                <a:latin typeface="Maiandra GD" panose="020E0502030308020204" pitchFamily="34" charset="0"/>
              </a:rPr>
              <a:t>ser tratados siempre.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AEFE7BB-7A09-EBC5-E720-5D6315B234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5502"/>
            <a:ext cx="3707294" cy="552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51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288135AB-6813-4AA8-590F-24583F338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C28C121-AEF0-90CA-D348-19ED0DC61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6580A46-1841-3957-0845-46DE8A201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s-ES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BONDAD.</a:t>
            </a:r>
            <a:endParaRPr lang="es-NI" sz="7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C9A9644-19B1-D744-22B8-30A9634CB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296" y="1325564"/>
            <a:ext cx="5436704" cy="5532436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Hay distintas maneras de demostrar buen trato, bondad y una de ellas es con las palabras.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Efesios.4:29.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No salga de la boca de ustedes ninguna palabra mala, sino solo la que sea buena para edificación,</a:t>
            </a:r>
            <a:r>
              <a:rPr lang="es-ES" b="1" dirty="0">
                <a:latin typeface="Maiandra GD" panose="020E0502030308020204" pitchFamily="34" charset="0"/>
              </a:rPr>
              <a:t> según la necesidad del momento, para que imparta gracia a los que escuchan.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Nos advierte que debemos decir palabras que edifiquen a los demás y traigan beneficios a quienes las escuchen.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F8AA894-DFF9-A931-993E-8F0C45D3A7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3"/>
            <a:ext cx="3707296" cy="5532436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360785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288135AB-6813-4AA8-590F-24583F338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C28C121-AEF0-90CA-D348-19ED0DC61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6580A46-1841-3957-0845-46DE8A201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s-ES" sz="6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INTRODUCCIÓN:</a:t>
            </a:r>
            <a:endParaRPr lang="es-NI" sz="6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C9A9644-19B1-D744-22B8-30A9634CB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296" y="1325564"/>
            <a:ext cx="5436704" cy="5532436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mansedumbre, dominio propio;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contra tales cosas no hay ley.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 estos versículos se entiende que todo cristiano que verdaderamente tiene a Jesús en su corazón, debe reflejar las siguientes características: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Espíritu de Dios nos hace amar a los demás.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Estar siempre alegres. 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Vivir en paz con todos.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Nos hace ser pacientes y amables. 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123BC13-B69A-4B6E-E83C-C9BF9D78F4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1325563"/>
            <a:ext cx="3707299" cy="55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45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288135AB-6813-4AA8-590F-24583F338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C28C121-AEF0-90CA-D348-19ED0DC61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6580A46-1841-3957-0845-46DE8A201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s-ES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BONDAD.</a:t>
            </a:r>
            <a:endParaRPr lang="es-NI" sz="7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C9A9644-19B1-D744-22B8-30A9634CB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296" y="1325564"/>
            <a:ext cx="5436704" cy="5532436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Debemos de tratar bien a otros, incluso cuando ellos no hacen lo mismo con nosotros.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Mateo.5:43-44.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»Ustedes han oído que se dijo: “AMARÁS A TU PRÓJIMO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y odiarás a tu enemigo”.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También nos recomienda a orar por aquellos que no nos desean lo mejor: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V.44.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»Pero Yo les digo: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amen a sus enemigos</a:t>
            </a:r>
            <a:r>
              <a:rPr lang="es-ES" b="1" dirty="0">
                <a:latin typeface="Maiandra GD" panose="020E0502030308020204" pitchFamily="34" charset="0"/>
              </a:rPr>
              <a:t> y oren por los que los persiguen,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F8AA894-DFF9-A931-993E-8F0C45D3A7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3"/>
            <a:ext cx="3707296" cy="5532436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219726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288135AB-6813-4AA8-590F-24583F338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C28C121-AEF0-90CA-D348-19ED0DC61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6580A46-1841-3957-0845-46DE8A201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s-ES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BONDAD.</a:t>
            </a:r>
            <a:endParaRPr lang="es-NI" sz="7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C9A9644-19B1-D744-22B8-30A9634CB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296" y="1325564"/>
            <a:ext cx="5436704" cy="5532436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De esta manera demostraremos que actuamos como nuestro Padre Celestial Dios, que está en el cielo.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Debemos imitarle en su bondad para con todos en este mundo.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bondad es una de las grandes cualidades de nuestro Padre Celestial.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si somos hijos de Él, debemos actuar y vivir como Él nos lo ha demostrado siempre hacia la humanidad.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F8AA894-DFF9-A931-993E-8F0C45D3A7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3"/>
            <a:ext cx="3707296" cy="5532436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188683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288135AB-6813-4AA8-590F-24583F338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C28C121-AEF0-90CA-D348-19ED0DC61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6580A46-1841-3957-0845-46DE8A201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s-ES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FE.</a:t>
            </a:r>
            <a:endParaRPr lang="es-NI" sz="7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C9A9644-19B1-D744-22B8-30A9634CB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296" y="1325564"/>
            <a:ext cx="5436704" cy="5532436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Dios nos pide depositar toda nuestra confianza en Él, sin importar los momentos difíciles que pasemos, así como dice: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Hebreos.11:1.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Ahora bien, la fe es la certeza de lo que se espera,</a:t>
            </a:r>
            <a:r>
              <a:rPr lang="es-ES" b="1" dirty="0">
                <a:latin typeface="Maiandra GD" panose="020E0502030308020204" pitchFamily="34" charset="0"/>
              </a:rPr>
              <a:t> la convicción de lo que no se ve.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Confiar en Dios es estar totalmente seguro de que uno va a recibir lo que espera.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 estar convencido de que algo existe, aun cuando no se pueda ver.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D3EC445-0732-717F-E86B-1FFC3273B1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1325563"/>
            <a:ext cx="3707297" cy="55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10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288135AB-6813-4AA8-590F-24583F338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C28C121-AEF0-90CA-D348-19ED0DC61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6580A46-1841-3957-0845-46DE8A201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s-ES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FE.</a:t>
            </a:r>
            <a:endParaRPr lang="es-NI" sz="7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C9A9644-19B1-D744-22B8-30A9634CB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296" y="1325564"/>
            <a:ext cx="5436704" cy="5532436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Dios sabe recompensar a quienes le tienen fe, pues, al hacerlo le estamos demostrando fidelidad.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Al ser fiel a Dios, le estás poniendo por sobre todo lo demás en tu vida; y cuando lo haces, todas las cosas siempre trabajan para bien.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Mateo.6:33.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»Pero busquen primero Su reino y Su justicia,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y todas estas cosas les serán añadidas.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D3EC445-0732-717F-E86B-1FFC3273B1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1325563"/>
            <a:ext cx="3707297" cy="55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33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288135AB-6813-4AA8-590F-24583F338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C28C121-AEF0-90CA-D348-19ED0DC61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6580A46-1841-3957-0845-46DE8A201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s-ES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FE.</a:t>
            </a:r>
            <a:endParaRPr lang="es-NI" sz="7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C9A9644-19B1-D744-22B8-30A9634CB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296" y="1325564"/>
            <a:ext cx="5436704" cy="5532436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Por eso no andamos por vista, sino por fe.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II Corintios.5:7.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(Porque por fe andamos,</a:t>
            </a:r>
            <a:r>
              <a:rPr lang="es-ES" b="1" dirty="0">
                <a:latin typeface="Maiandra GD" panose="020E0502030308020204" pitchFamily="34" charset="0"/>
              </a:rPr>
              <a:t> no por vista).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Sin fe es imposible agradar a Dios.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Hebreos.11:6.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Y sin fe es imposible agradar a Dios.</a:t>
            </a:r>
            <a:r>
              <a:rPr lang="es-ES" b="1" dirty="0">
                <a:latin typeface="Maiandra GD" panose="020E0502030308020204" pitchFamily="34" charset="0"/>
              </a:rPr>
              <a:t> Porque es necesario que el que se acerca a Dios crea que Él existe, y que recompensa a los que lo buscan.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D3EC445-0732-717F-E86B-1FFC3273B1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1325563"/>
            <a:ext cx="3707297" cy="55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72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288135AB-6813-4AA8-590F-24583F338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C28C121-AEF0-90CA-D348-19ED0DC61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6580A46-1841-3957-0845-46DE8A201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s-ES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HUMILDAD.</a:t>
            </a:r>
            <a:endParaRPr lang="es-NI" sz="7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C9A9644-19B1-D744-22B8-30A9634CB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296" y="1325564"/>
            <a:ext cx="5436704" cy="5532436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La humildad no puede faltar en los cristianos.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Efesios.4:2.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Que vivan con toda humildad y mansedumbre,</a:t>
            </a:r>
            <a:r>
              <a:rPr lang="es-ES" b="1" dirty="0">
                <a:latin typeface="Maiandra GD" panose="020E0502030308020204" pitchFamily="34" charset="0"/>
              </a:rPr>
              <a:t> con paciencia, soportándose unos a otros en amor,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Ser humilde es aceptar que sin Dios no podemos ser nada.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Juan.15:5.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»Yo soy la vid, ustedes los sarmientos; el que permanece en Mí y Yo en él, ese da mucho fruto,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porque separados de Mí nada pueden hacer.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3E5796B-AF4B-0D6C-595E-F3F6B5534D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1325563"/>
            <a:ext cx="3707297" cy="55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26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288135AB-6813-4AA8-590F-24583F338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C28C121-AEF0-90CA-D348-19ED0DC61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6580A46-1841-3957-0845-46DE8A201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s-ES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HUMILDAD.</a:t>
            </a:r>
            <a:endParaRPr lang="es-NI" sz="7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C9A9644-19B1-D744-22B8-30A9634CB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296" y="1325564"/>
            <a:ext cx="5436704" cy="5532436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Y que, gracias a Él lo tenemos todo.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Humildad no es sinónimo de baja autoestima ni pobreza, sino de dejar que Dios sea más importante que nuestro Yo.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Galatas.2:20.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»Con Cristo he sido crucificado, y ya no soy yo el que vive, sino que Cristo vive en mí;</a:t>
            </a:r>
            <a:r>
              <a:rPr lang="es-ES" b="1" dirty="0">
                <a:latin typeface="Maiandra GD" panose="020E0502030308020204" pitchFamily="34" charset="0"/>
              </a:rPr>
              <a:t> y la vida que ahora vivo en la carne, la vivo por la fe en el Hijo de Dios, el cual me amó y se entregó a sí mismo por mí.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3E5796B-AF4B-0D6C-595E-F3F6B5534D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1325563"/>
            <a:ext cx="3707297" cy="55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31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288135AB-6813-4AA8-590F-24583F338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C28C121-AEF0-90CA-D348-19ED0DC61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6580A46-1841-3957-0845-46DE8A201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s-ES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HUMILDAD.</a:t>
            </a:r>
            <a:endParaRPr lang="es-NI" sz="7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C9A9644-19B1-D744-22B8-30A9634CB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296" y="1325564"/>
            <a:ext cx="5436704" cy="5532436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La humildad es todo lo contrario a la arrogancia que no agrada a Dios.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Santiago.4:6.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Pero Él da mayor gracia. Por eso dice: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«DIOS RESISTE A LOS SOBERBIOS,</a:t>
            </a:r>
            <a:r>
              <a:rPr lang="es-ES" b="1" dirty="0">
                <a:latin typeface="Maiandra GD" panose="020E0502030308020204" pitchFamily="34" charset="0"/>
              </a:rPr>
              <a:t> PERO DA GRACIA A LOS HUMILDES».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I Pedro.5:5-6.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Asimismo ustedes, los más jóvenes, estén sujetos a los mayores. Y todos,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revístanse de humildad en su trato mutuo,</a:t>
            </a:r>
            <a:r>
              <a:rPr lang="es-ES" b="1" dirty="0">
                <a:latin typeface="Maiandra GD" panose="020E0502030308020204" pitchFamily="34" charset="0"/>
              </a:rPr>
              <a:t> porque DIOS RESISTE A LOS SOBERBIOS, PERO DA GRACIA A LOS HUMILDES.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3E5796B-AF4B-0D6C-595E-F3F6B5534D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1325563"/>
            <a:ext cx="3707297" cy="55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76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288135AB-6813-4AA8-590F-24583F338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C28C121-AEF0-90CA-D348-19ED0DC61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6580A46-1841-3957-0845-46DE8A201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s-ES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HUMILDAD.</a:t>
            </a:r>
            <a:endParaRPr lang="es-NI" sz="7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C9A9644-19B1-D744-22B8-30A9634CB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296" y="1325564"/>
            <a:ext cx="5436704" cy="5532436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Debemos humillarnos bajo la mano poderosa de Dios.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V.6.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Humíllense, pues, bajo la poderosa mano de Dios,</a:t>
            </a:r>
            <a:r>
              <a:rPr lang="es-ES" b="1" dirty="0">
                <a:latin typeface="Maiandra GD" panose="020E0502030308020204" pitchFamily="34" charset="0"/>
              </a:rPr>
              <a:t> para que Él los exalte a su debido tiempo,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Antes de la caída viene la soberbia, altivez, arrogancia.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Proverbios.16:18-20.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Delante de la destrucción va el orgullo,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Y delante de la caída, la arrogancia de espíritu.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3E5796B-AF4B-0D6C-595E-F3F6B5534D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1325563"/>
            <a:ext cx="3707297" cy="55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55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288135AB-6813-4AA8-590F-24583F338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C28C121-AEF0-90CA-D348-19ED0DC61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6580A46-1841-3957-0845-46DE8A201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s-ES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HUMILDAD.</a:t>
            </a:r>
            <a:endParaRPr lang="es-NI" sz="7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C9A9644-19B1-D744-22B8-30A9634CB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296" y="1325564"/>
            <a:ext cx="5436704" cy="5532436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V.19.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Mejor es ser de espíritu humilde</a:t>
            </a:r>
            <a:r>
              <a:rPr lang="es-ES" b="1" dirty="0">
                <a:latin typeface="Maiandra GD" panose="020E0502030308020204" pitchFamily="34" charset="0"/>
              </a:rPr>
              <a:t> con los pobres Que dividir el botín con los soberbios.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 mejor, de mayor provecho ser humilde, que estar con los soberbios porque no agradan a Dios los soberbios.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V.20.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El que pone atención a la palabra hallará el bien,</a:t>
            </a:r>
            <a:r>
              <a:rPr lang="es-ES" b="1" dirty="0">
                <a:latin typeface="Maiandra GD" panose="020E0502030308020204" pitchFamily="34" charset="0"/>
              </a:rPr>
              <a:t> Y el que confía en el SEÑOR es bienaventurado. 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3E5796B-AF4B-0D6C-595E-F3F6B5534D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1325563"/>
            <a:ext cx="3707297" cy="55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25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288135AB-6813-4AA8-590F-24583F338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C28C121-AEF0-90CA-D348-19ED0DC61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6580A46-1841-3957-0845-46DE8A201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s-ES" sz="6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INTRODUCCIÓN:</a:t>
            </a:r>
            <a:endParaRPr lang="es-NI" sz="6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C9A9644-19B1-D744-22B8-30A9634CB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296" y="1325564"/>
            <a:ext cx="5436704" cy="5532436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Tratar bien a los demás.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Tener confianza en Dios.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Ser humildes.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saber controlar nuestros deseos.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 hay ley que esté en contra de todo esto.</a:t>
            </a:r>
          </a:p>
          <a:p>
            <a:r>
              <a:rPr lang="es-NI" b="1" dirty="0">
                <a:latin typeface="Maiandra GD" panose="020E0502030308020204" pitchFamily="34" charset="0"/>
              </a:rPr>
              <a:t>Cada uno como cristianos debemos cultivar siempre estas cualidades en nuestra vida para agradar a Dios.</a:t>
            </a:r>
          </a:p>
          <a:p>
            <a:r>
              <a:rPr lang="es-NI" b="1" dirty="0">
                <a:latin typeface="Maiandra GD" panose="020E0502030308020204" pitchFamily="34" charset="0"/>
              </a:rPr>
              <a:t>Dios nos ayude siempre.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123BC13-B69A-4B6E-E83C-C9BF9D78F4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1325563"/>
            <a:ext cx="3707299" cy="55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8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288135AB-6813-4AA8-590F-24583F338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C28C121-AEF0-90CA-D348-19ED0DC61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6580A46-1841-3957-0845-46DE8A201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AUTO CONTROL- DOMINIO PROPIO.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C9A9644-19B1-D744-22B8-30A9634CB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296" y="1325564"/>
            <a:ext cx="5436704" cy="5532436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El cristiano debe tener y practicar el dominio propio en todo aspecto de su vida.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I Corintios.10:23.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Todo es lícito, pero no todo es de provecho.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Todo es lícito, pero no todo edifica.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Algunos de ustedes dicen: «Yo soy libre de hacer lo que quiera.» ¡Claro que sí! Pero no todo lo que uno quiere, conviene; ni todo fortalece la vida cristiana.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0555094-D115-6F32-63C9-C684DCD941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8" y="1325562"/>
            <a:ext cx="3711021" cy="5532435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126962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288135AB-6813-4AA8-590F-24583F338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C28C121-AEF0-90CA-D348-19ED0DC61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6580A46-1841-3957-0845-46DE8A201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AUTO CONTROL- DOMINIO PROPIO.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C9A9644-19B1-D744-22B8-30A9634CB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296" y="1325564"/>
            <a:ext cx="5436704" cy="5532436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Otra característica del cristiano es el autocontrol.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nos ha dado la libertad para elegir entre el bien y el mal.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Cada elección que hagamos tiene una consecuencia.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 diferencia de los animales, Dios nos entregó dominio propio para que aprendamos a controlar nuestros deseos.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Quien necesite ayuda para gobernar sus impulsos.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0555094-D115-6F32-63C9-C684DCD941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8" y="1325562"/>
            <a:ext cx="3711021" cy="5532435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192036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288135AB-6813-4AA8-590F-24583F338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C28C121-AEF0-90CA-D348-19ED0DC61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6580A46-1841-3957-0845-46DE8A201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AUTO CONTROL- DOMINIO PROPIO.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C9A9644-19B1-D744-22B8-30A9634CB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296" y="1325564"/>
            <a:ext cx="5436704" cy="5532436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Puede acudir a Dios para que Él le dé la fortaleza necesaria.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Proverbios.16:32.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Mejor es el lento para la ira que el poderoso,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Y el que domina su espíritu que el que toma una ciudad.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Debemos mantener controlarnos siempre.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Eclesiastes.10:4.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 la ira del gobernante se levanta contra ti,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No abandones tu puesto, Porque la serenidad suaviza grandes ofensas.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0555094-D115-6F32-63C9-C684DCD941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8" y="1325562"/>
            <a:ext cx="3711021" cy="5532435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420778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288135AB-6813-4AA8-590F-24583F338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C28C121-AEF0-90CA-D348-19ED0DC61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6580A46-1841-3957-0845-46DE8A201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AUTO CONTROL- DOMINIO PROPIO.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C9A9644-19B1-D744-22B8-30A9634CB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296" y="1325564"/>
            <a:ext cx="5436704" cy="5532436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La suave respuesta aplaca la ira.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Proverbios.15:1.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La suave respuesta aparta el furor,</a:t>
            </a:r>
            <a:r>
              <a:rPr lang="es-ES" b="1" dirty="0">
                <a:latin typeface="Maiandra GD" panose="020E0502030308020204" pitchFamily="34" charset="0"/>
              </a:rPr>
              <a:t> Pero la palabra hiriente hace subir la ira.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Mantengamos siempre la clama, dominemos nuestros deseos, y anhelos, nuestro impulsos siempre.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Así como Él Apóstol Pablo no se dejaba dominar de nada.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I Corintios.6:12.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0555094-D115-6F32-63C9-C684DCD941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8" y="1325562"/>
            <a:ext cx="3711021" cy="5532435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340750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288135AB-6813-4AA8-590F-24583F338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C28C121-AEF0-90CA-D348-19ED0DC61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6580A46-1841-3957-0845-46DE8A201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AUTO CONTROL- DOMINIO PROPIO.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C9A9644-19B1-D744-22B8-30A9634CB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296" y="1325564"/>
            <a:ext cx="5436704" cy="5532436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Todas las cosas me son lícitas, pero no todas son de  provecho. Todas las cosas me son lícitas,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pero yo no me dejaré dominar por ninguna.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Debemos tener la fuerza bajo control.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Debemos ser diligentes siempre.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II Pedro.1:10.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Así que, hermanos, sean cada vez más diligentes para hacer firme su llamado y elección de parte de Dios.</a:t>
            </a:r>
            <a:r>
              <a:rPr lang="es-ES" b="1" dirty="0">
                <a:latin typeface="Maiandra GD" panose="020E0502030308020204" pitchFamily="34" charset="0"/>
              </a:rPr>
              <a:t> Porque mientras hagan estas cosas nunca caerán.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0555094-D115-6F32-63C9-C684DCD941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8" y="1325562"/>
            <a:ext cx="3711021" cy="5532435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278075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288135AB-6813-4AA8-590F-24583F338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C28C121-AEF0-90CA-D348-19ED0DC61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6580A46-1841-3957-0845-46DE8A201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AUTO CONTROL- DOMINIO PROPIO.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C9A9644-19B1-D744-22B8-30A9634CB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296" y="1325564"/>
            <a:ext cx="5436704" cy="5532436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De esta manera nuestra entrada va ser grande en el cielo.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V.11.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Pues de esta manera les será concedida ampliamente</a:t>
            </a:r>
            <a:r>
              <a:rPr lang="es-ES" b="1" dirty="0">
                <a:latin typeface="Maiandra GD" panose="020E0502030308020204" pitchFamily="34" charset="0"/>
              </a:rPr>
              <a:t> la entrada al reino eterno de nuestro Señor y Salvador Jesucristo.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Creciendo en todas estas virtudes nuestra salvación estará más segura, va a estar más firme siempre.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0555094-D115-6F32-63C9-C684DCD941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8" y="1325562"/>
            <a:ext cx="3711021" cy="5532435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198121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288135AB-6813-4AA8-590F-24583F338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C28C121-AEF0-90CA-D348-19ED0DC61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6580A46-1841-3957-0845-46DE8A201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s-ES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CONCLUSIÓN:</a:t>
            </a:r>
            <a:endParaRPr lang="es-NI" sz="7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C9A9644-19B1-D744-22B8-30A9634CB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293" y="1325564"/>
            <a:ext cx="5436707" cy="5532436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Dios desea que tengamos estas cualidades, este fruto del Espíritu Santo en nuestras vidas como cristianos.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Cada cristiano debe crecer más y más en estas cualidades, para poder agradar a Dios en todo.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 realmente Él Espíritu Santo nos controla, nos guía estas cualidades estarán en nosotros en toda nuestra vida como cristianos.</a:t>
            </a:r>
            <a:endParaRPr lang="es-NI" b="1" dirty="0">
              <a:latin typeface="Maiandra GD" panose="020E0502030308020204" pitchFamily="34" charset="0"/>
            </a:endParaRPr>
          </a:p>
          <a:p>
            <a:r>
              <a:rPr lang="es-ES" b="1" dirty="0">
                <a:latin typeface="Maiandra GD" panose="020E0502030308020204" pitchFamily="34" charset="0"/>
              </a:rPr>
              <a:t>¿Tiene Usted amor?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1E665E0-32EE-DF92-62C4-4A47EBB595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325562"/>
            <a:ext cx="3751193" cy="5532437"/>
          </a:xfrm>
          <a:prstGeom prst="rect">
            <a:avLst/>
          </a:prstGeom>
          <a:solidFill>
            <a:srgbClr val="7030A0"/>
          </a:solidFill>
        </p:spPr>
      </p:pic>
    </p:spTree>
    <p:extLst>
      <p:ext uri="{BB962C8B-B14F-4D97-AF65-F5344CB8AC3E}">
        <p14:creationId xmlns:p14="http://schemas.microsoft.com/office/powerpoint/2010/main" val="81764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288135AB-6813-4AA8-590F-24583F338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C28C121-AEF0-90CA-D348-19ED0DC61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6580A46-1841-3957-0845-46DE8A201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s-ES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CONCLUSIÓN:</a:t>
            </a:r>
            <a:endParaRPr lang="es-NI" sz="7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C9A9644-19B1-D744-22B8-30A9634CB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296" y="1325564"/>
            <a:ext cx="5436704" cy="5532436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¿Tiene Usted gozo?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¿Tiene Usted paz?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¿Tiene Usted paciencia?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¿Es Usted amable?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¿Es Usted bondadoso?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¿Tiene Usted fe?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¿Es Usted humildad?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¿Tiene Usted auto control- Dominio propio?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nos ayude a tener estas 9 cualidades en nuestra vida.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65E80EA-C1C7-D13E-FD79-7F16C8A81B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" y="1325562"/>
            <a:ext cx="3707298" cy="5532435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175691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288135AB-6813-4AA8-590F-24583F338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8B8CFA92-20C1-D1BD-5323-81DA61295E9B}"/>
              </a:ext>
            </a:extLst>
          </p:cNvPr>
          <p:cNvSpPr/>
          <p:nvPr/>
        </p:nvSpPr>
        <p:spPr>
          <a:xfrm>
            <a:off x="-1" y="5814391"/>
            <a:ext cx="9143999" cy="104360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NOS BENDIGA A TODOS.</a:t>
            </a:r>
            <a:endParaRPr lang="es-NI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6BE4AD9-DB6B-75E6-7464-5748D7E066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5814391"/>
          </a:xfrm>
          <a:prstGeom prst="rect">
            <a:avLst/>
          </a:prstGeom>
        </p:spPr>
      </p:pic>
      <p:sp>
        <p:nvSpPr>
          <p:cNvPr id="12" name="Bocadillo nube: nube 11">
            <a:extLst>
              <a:ext uri="{FF2B5EF4-FFF2-40B4-BE49-F238E27FC236}">
                <a16:creationId xmlns:a16="http://schemas.microsoft.com/office/drawing/2014/main" id="{A470F09D-5AFE-C012-73F0-E1C4FCD6593E}"/>
              </a:ext>
            </a:extLst>
          </p:cNvPr>
          <p:cNvSpPr/>
          <p:nvPr/>
        </p:nvSpPr>
        <p:spPr>
          <a:xfrm>
            <a:off x="4572000" y="0"/>
            <a:ext cx="4571999" cy="3558209"/>
          </a:xfrm>
          <a:prstGeom prst="cloudCallout">
            <a:avLst>
              <a:gd name="adj1" fmla="val -55616"/>
              <a:gd name="adj2" fmla="val 53841"/>
            </a:avLst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POR SU FINA ATENCIÓN.</a:t>
            </a:r>
            <a:endParaRPr lang="es-NI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12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288135AB-6813-4AA8-590F-24583F338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C28C121-AEF0-90CA-D348-19ED0DC61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6580A46-1841-3957-0845-46DE8A201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s-E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AMAR A LOS DEMAS.</a:t>
            </a:r>
            <a:endParaRPr lang="es-NI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C9A9644-19B1-D744-22B8-30A9634CB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296" y="1325564"/>
            <a:ext cx="5436704" cy="5532436"/>
          </a:xfrm>
        </p:spPr>
        <p:txBody>
          <a:bodyPr>
            <a:normAutofit fontScale="925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La Biblia no nos dice que amemos cuando el amor es recíproco o cuando la otra persona lo merece; sino que amemos a otros de la misma manera en que lo hacemos con nosotros mismos.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Sin embargo, para amar a otros, primero debemos amar a Dios.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Marcos.12:30-31.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Y AMARÁS AL SEÑOR TU DIOS CON TODO TU CORAZÓN,</a:t>
            </a:r>
            <a:r>
              <a:rPr lang="es-ES" b="1" dirty="0">
                <a:latin typeface="Maiandra GD" panose="020E0502030308020204" pitchFamily="34" charset="0"/>
              </a:rPr>
              <a:t> Y CON TODA TU ALMA, Y CON TODA TU MENTE, Y CON TODA TU FUERZA”.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C3DB788-E5B0-3FCD-EFD9-7983B5E6BD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3"/>
            <a:ext cx="3707296" cy="55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3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288135AB-6813-4AA8-590F-24583F338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C28C121-AEF0-90CA-D348-19ED0DC61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6580A46-1841-3957-0845-46DE8A201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s-E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AMAR A LOS DEMAS.</a:t>
            </a:r>
            <a:endParaRPr lang="es-NI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C9A9644-19B1-D744-22B8-30A9634CB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296" y="1325564"/>
            <a:ext cx="5436704" cy="5532436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Una vez que cumplimos esta parte, amar a los demás es un simple reflejo de lo que ya llevas dentro: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≪Cada uno debe amar a su prójimo, como se ama a sí mismo≫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V.31.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»El segundo es este: “AMARÁS A TU PRÓJIMO COMO A TI MISMO”.</a:t>
            </a:r>
            <a:r>
              <a:rPr lang="es-ES" b="1" dirty="0">
                <a:latin typeface="Maiandra GD" panose="020E0502030308020204" pitchFamily="34" charset="0"/>
              </a:rPr>
              <a:t> No hay otro mandamiento mayor que estos».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C3DB788-E5B0-3FCD-EFD9-7983B5E6BD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3"/>
            <a:ext cx="3707296" cy="55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9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288135AB-6813-4AA8-590F-24583F338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C28C121-AEF0-90CA-D348-19ED0DC61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6580A46-1841-3957-0845-46DE8A201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s-E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AMAR A LOS DEMAS.</a:t>
            </a:r>
            <a:endParaRPr lang="es-NI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C9A9644-19B1-D744-22B8-30A9634CB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296" y="1325564"/>
            <a:ext cx="5436704" cy="5532436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Es imposible que alguien diga que es cristiano y no refleje amor.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Esto en sí ya es una contradicción directa pues Dios es amor.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quien no ama no ha conocido a Dios.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I Juan.4:7-8.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amados, amémonos unos a otros, porque el amor es de Dios,</a:t>
            </a:r>
            <a:r>
              <a:rPr lang="es-ES" b="1" dirty="0">
                <a:latin typeface="Maiandra GD" panose="020E0502030308020204" pitchFamily="34" charset="0"/>
              </a:rPr>
              <a:t> y todo el que ama es nacido de Dios y conoce a Dios.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V.8.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que no ama no conoce a Dios,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porque Dios es amor.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C3DB788-E5B0-3FCD-EFD9-7983B5E6BD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3"/>
            <a:ext cx="3707296" cy="55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8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288135AB-6813-4AA8-590F-24583F338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C28C121-AEF0-90CA-D348-19ED0DC61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6580A46-1841-3957-0845-46DE8A201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s-ES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GOZO.</a:t>
            </a:r>
            <a:endParaRPr lang="es-NI" sz="7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C9A9644-19B1-D744-22B8-30A9634CB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296" y="1325564"/>
            <a:ext cx="5436704" cy="5532436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Otra característica que todo cristiano debe tener es el gozo.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Demostrar alegría no significa sonreír todo el día.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Cuando eres cristiano, entiendes que tu lugar no está en la Tierra y que, por lo tanto,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Las cosas que aquí ocurren son pasajeras.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Cada aflicción, problema, tristeza, o preocupación es nada comparado con la eternidad que nos espera.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Romanos.8:18.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2F50161-2BB4-82D3-C74D-5239765D53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3"/>
            <a:ext cx="3707296" cy="55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8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288135AB-6813-4AA8-590F-24583F338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C28C121-AEF0-90CA-D348-19ED0DC61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6580A46-1841-3957-0845-46DE8A201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s-ES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GOZO.</a:t>
            </a:r>
            <a:endParaRPr lang="es-NI" sz="7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C9A9644-19B1-D744-22B8-30A9634CB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296" y="1325564"/>
            <a:ext cx="5436704" cy="5532436"/>
          </a:xfrm>
        </p:spPr>
        <p:txBody>
          <a:bodyPr>
            <a:normAutofit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Pues considero que los sufrimientos de este tiempo presente no son dignos</a:t>
            </a:r>
            <a:r>
              <a:rPr lang="es-ES" b="1" dirty="0">
                <a:latin typeface="Maiandra GD" panose="020E0502030308020204" pitchFamily="34" charset="0"/>
              </a:rPr>
              <a:t> de ser comparados con la gloria que nos ha de ser revelada.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Nos dice que fijemos nuestra atención en lo eterno.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Colosenses.3:2.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Pongan la mira en las cosas de arriba,</a:t>
            </a:r>
            <a:r>
              <a:rPr lang="es-ES" b="1" dirty="0">
                <a:latin typeface="Maiandra GD" panose="020E0502030308020204" pitchFamily="34" charset="0"/>
              </a:rPr>
              <a:t> no en las de la tierra.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cuando piensas en el cielo que Dios nos tiene preparado.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2F50161-2BB4-82D3-C74D-5239765D53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3"/>
            <a:ext cx="3707296" cy="55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0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288135AB-6813-4AA8-590F-24583F338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C28C121-AEF0-90CA-D348-19ED0DC61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6580A46-1841-3957-0845-46DE8A201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s-ES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GOZO.</a:t>
            </a:r>
            <a:endParaRPr lang="es-NI" sz="7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C9A9644-19B1-D744-22B8-30A9634CB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296" y="1325564"/>
            <a:ext cx="5436704" cy="5532436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La alegría que Él pone en nuestros corazones se muestra en cada área de nuestra vida.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Estén siempre llenos de alegría en el Señor. Lo repito, ¡alégrense!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Filipenses.4:4.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Regocíjense en el Señor siempre.</a:t>
            </a:r>
            <a:r>
              <a:rPr lang="es-ES" b="1" dirty="0">
                <a:latin typeface="Maiandra GD" panose="020E0502030308020204" pitchFamily="34" charset="0"/>
              </a:rPr>
              <a:t> Otra vez lo diré: ¡Regocíjense!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Él Señor es nuestro gozo siempre en nuestra vida.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2F50161-2BB4-82D3-C74D-5239765D53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3"/>
            <a:ext cx="3707296" cy="55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8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196</TotalTime>
  <Words>2730</Words>
  <Application>Microsoft Office PowerPoint</Application>
  <PresentationFormat>Presentación en pantalla (4:3)</PresentationFormat>
  <Paragraphs>234</Paragraphs>
  <Slides>38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Maiandra GD</vt:lpstr>
      <vt:lpstr>Tema de Office</vt:lpstr>
      <vt:lpstr>9 CUALIDADES QUE TODO CRISTIANO DEBE TENER.</vt:lpstr>
      <vt:lpstr>INTRODUCCIÓN:</vt:lpstr>
      <vt:lpstr>INTRODUCCIÓN:</vt:lpstr>
      <vt:lpstr>AMAR A LOS DEMAS.</vt:lpstr>
      <vt:lpstr>AMAR A LOS DEMAS.</vt:lpstr>
      <vt:lpstr>AMAR A LOS DEMAS.</vt:lpstr>
      <vt:lpstr>EL GOZO.</vt:lpstr>
      <vt:lpstr>EL GOZO.</vt:lpstr>
      <vt:lpstr>EL GOZO.</vt:lpstr>
      <vt:lpstr>LA PAZ.</vt:lpstr>
      <vt:lpstr>LA PAZ.</vt:lpstr>
      <vt:lpstr>LA PAZ.</vt:lpstr>
      <vt:lpstr>LA PAZ.</vt:lpstr>
      <vt:lpstr>LA PACIENCIA.</vt:lpstr>
      <vt:lpstr>LA PACIENCIA.</vt:lpstr>
      <vt:lpstr>AMABILIDAD.</vt:lpstr>
      <vt:lpstr>AMABILIDAD.</vt:lpstr>
      <vt:lpstr>AMABILIDAD.</vt:lpstr>
      <vt:lpstr>LA BONDAD.</vt:lpstr>
      <vt:lpstr>LA BONDAD.</vt:lpstr>
      <vt:lpstr>LA BONDAD.</vt:lpstr>
      <vt:lpstr>LA FE.</vt:lpstr>
      <vt:lpstr>LA FE.</vt:lpstr>
      <vt:lpstr>LA FE.</vt:lpstr>
      <vt:lpstr>LA HUMILDAD.</vt:lpstr>
      <vt:lpstr>LA HUMILDAD.</vt:lpstr>
      <vt:lpstr>LA HUMILDAD.</vt:lpstr>
      <vt:lpstr>LA HUMILDAD.</vt:lpstr>
      <vt:lpstr>LA HUMILDAD.</vt:lpstr>
      <vt:lpstr>AUTO CONTROL- DOMINIO PROPIO.</vt:lpstr>
      <vt:lpstr>AUTO CONTROL- DOMINIO PROPIO.</vt:lpstr>
      <vt:lpstr>AUTO CONTROL- DOMINIO PROPIO.</vt:lpstr>
      <vt:lpstr>AUTO CONTROL- DOMINIO PROPIO.</vt:lpstr>
      <vt:lpstr>AUTO CONTROL- DOMINIO PROPIO.</vt:lpstr>
      <vt:lpstr>AUTO CONTROL- DOMINIO PROPIO.</vt:lpstr>
      <vt:lpstr>CONCLUSIÓN:</vt:lpstr>
      <vt:lpstr>CONCLUSIÓN: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CUALIDADES QUE TODO CRISTIANO DEBE TENER.</dc:title>
  <dc:creator>MARIO MORENO</dc:creator>
  <cp:lastModifiedBy>MARIO MORENO</cp:lastModifiedBy>
  <cp:revision>12</cp:revision>
  <dcterms:created xsi:type="dcterms:W3CDTF">2024-01-13T00:50:07Z</dcterms:created>
  <dcterms:modified xsi:type="dcterms:W3CDTF">2024-02-24T22:51:09Z</dcterms:modified>
</cp:coreProperties>
</file>