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9" r:id="rId9"/>
    <p:sldId id="262" r:id="rId10"/>
    <p:sldId id="263" r:id="rId11"/>
    <p:sldId id="264" r:id="rId12"/>
    <p:sldId id="320" r:id="rId13"/>
    <p:sldId id="321" r:id="rId14"/>
    <p:sldId id="270" r:id="rId15"/>
    <p:sldId id="265" r:id="rId16"/>
    <p:sldId id="266" r:id="rId17"/>
    <p:sldId id="281" r:id="rId18"/>
    <p:sldId id="282" r:id="rId19"/>
    <p:sldId id="283" r:id="rId20"/>
    <p:sldId id="284" r:id="rId21"/>
    <p:sldId id="285" r:id="rId22"/>
    <p:sldId id="286" r:id="rId23"/>
    <p:sldId id="271" r:id="rId24"/>
    <p:sldId id="280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7" r:id="rId34"/>
    <p:sldId id="288" r:id="rId35"/>
    <p:sldId id="289" r:id="rId36"/>
    <p:sldId id="290" r:id="rId37"/>
    <p:sldId id="294" r:id="rId38"/>
    <p:sldId id="295" r:id="rId39"/>
    <p:sldId id="293" r:id="rId40"/>
    <p:sldId id="292" r:id="rId41"/>
    <p:sldId id="319" r:id="rId42"/>
    <p:sldId id="291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07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59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30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20096016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26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85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90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48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29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4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054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4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3D2BD-6F17-47CB-87F9-5E32B62A96CC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B71EF-4CA0-4516-AAC3-C9C920E172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o Moreno\Desktop\Señales\Fondos\damask-937607_96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6464435-57E9-468D-8167-33BE618361E0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17639"/>
          </a:xfrm>
        </p:spPr>
        <p:txBody>
          <a:bodyPr>
            <a:noAutofit/>
          </a:bodyPr>
          <a:lstStyle/>
          <a:p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¿A DONDE VAN LOS MUERTOS?</a:t>
            </a:r>
            <a:b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JOB.14:14.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INTRODUCCION:</a:t>
            </a:r>
          </a:p>
          <a:p>
            <a:r>
              <a:rPr lang="es-ES" b="1" dirty="0"/>
              <a:t>Job y muchas personas se hacen esta pregunta y muchas son las respuestas también a esta pregunta.</a:t>
            </a:r>
          </a:p>
          <a:p>
            <a:r>
              <a:rPr lang="es-ES" b="1" dirty="0"/>
              <a:t>Pero la respuesta esta siempre en la Biblia, Dios nunca nos ha dejado a oscura en este tema y tenemos que ir a la biblia para saber la respuesta correcta y no dejarse engañar.</a:t>
            </a:r>
          </a:p>
          <a:p>
            <a:r>
              <a:rPr lang="es-ES" b="1" dirty="0"/>
              <a:t>Muchas respuestas falsa se dan.</a:t>
            </a:r>
          </a:p>
          <a:p>
            <a:r>
              <a:rPr lang="es-ES" b="1" dirty="0"/>
              <a:t>Que van al cielo.</a:t>
            </a:r>
          </a:p>
        </p:txBody>
      </p:sp>
    </p:spTree>
    <p:extLst>
      <p:ext uri="{BB962C8B-B14F-4D97-AF65-F5344CB8AC3E}">
        <p14:creationId xmlns:p14="http://schemas.microsoft.com/office/powerpoint/2010/main" val="63493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148064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Las parábolas de Jesús son aquellas breves narraciones dichas por Jesús de Nazaret que encierran una educación moral y religiosa, revelando una verdad espiritual de forma comparativa. </a:t>
            </a:r>
          </a:p>
          <a:p>
            <a:r>
              <a:rPr lang="es-ES" b="1" dirty="0"/>
              <a:t>No son fábulas, pues en estas no intervienen personajes animales con características humanas. </a:t>
            </a:r>
          </a:p>
          <a:p>
            <a:r>
              <a:rPr lang="es-ES" b="1" dirty="0"/>
              <a:t>Ni alegorías, pues se basan en hechos u observaciones creíbles de la naturaleza. </a:t>
            </a:r>
          </a:p>
          <a:p>
            <a:r>
              <a:rPr lang="es-ES" b="1" dirty="0"/>
              <a:t>Teniendo la mayoría de estos elementos de la vida cotidiana.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65212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Aunque se aceptara que fuera una parábola cosa que no lo es, aunque sea una parábola enseña una verdad espiritual.</a:t>
            </a:r>
          </a:p>
          <a:p>
            <a:r>
              <a:rPr lang="es-ES" b="1" dirty="0"/>
              <a:t>¿Uno porque no es una parábola?</a:t>
            </a:r>
          </a:p>
          <a:p>
            <a:r>
              <a:rPr lang="es-ES" b="1" dirty="0"/>
              <a:t>Porque en ninguna otra parábola Jesús identifica por nombre a los personajes como aquí.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Lázaro. V.20.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»Y un pobre llamado Lázaro</a:t>
            </a:r>
            <a:r>
              <a:rPr lang="es-ES" b="1" dirty="0"/>
              <a:t> que se tiraba en el suelo a su puerta cubierto de llagas, </a:t>
            </a:r>
          </a:p>
        </p:txBody>
      </p:sp>
      <p:pic>
        <p:nvPicPr>
          <p:cNvPr id="9218" name="Picture 2" descr="C:\Users\Mario Moreno\Desktop\Señales\Imagen Animadas\1zvybdc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"/>
            <a:ext cx="3635896" cy="364184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9219" name="Picture 3" descr="C:\Users\Mario Moreno\Desktop\Señales\Imagen Animadas\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74" y="3645024"/>
            <a:ext cx="3635896" cy="321297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Abraham. V. 22, 23, 24, 25, 29, 30, 31.</a:t>
            </a:r>
          </a:p>
          <a:p>
            <a:r>
              <a:rPr lang="es-ES" b="1" dirty="0"/>
              <a:t>»Sucedió que murió el pobre y fue llevado por los ángeles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al seno de Abraham;</a:t>
            </a:r>
            <a:r>
              <a:rPr lang="es-ES" b="1" dirty="0"/>
              <a:t> y murió también el rico y fue sepultado.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V.23.</a:t>
            </a:r>
          </a:p>
          <a:p>
            <a:r>
              <a:rPr lang="es-ES" b="1" dirty="0"/>
              <a:t>»En el Hades el rico alzó sus ojos, estando en tormentos,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y vio* a Abraham</a:t>
            </a:r>
            <a:r>
              <a:rPr lang="es-ES" b="1" dirty="0"/>
              <a:t> a lo lejos, y a Lázaro en su seno.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Moisés. V. 29, 31.</a:t>
            </a:r>
          </a:p>
          <a:p>
            <a:endParaRPr lang="es-ES" dirty="0"/>
          </a:p>
        </p:txBody>
      </p:sp>
      <p:pic>
        <p:nvPicPr>
          <p:cNvPr id="9218" name="Picture 2" descr="C:\Users\Mario Moreno\Desktop\Señales\Imagen Animadas\1zvybdc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"/>
            <a:ext cx="3635896" cy="364184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9219" name="Picture 3" descr="C:\Users\Mario Moreno\Desktop\Señales\Imagen Animadas\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74" y="3645024"/>
            <a:ext cx="3635896" cy="321297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2409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Moisés. V. 29, 31.</a:t>
            </a:r>
          </a:p>
          <a:p>
            <a:r>
              <a:rPr lang="es-ES" b="1" dirty="0"/>
              <a:t>»Pero Abraham dijo*: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“Ellos tienen a Moisés</a:t>
            </a:r>
            <a:r>
              <a:rPr lang="es-ES" b="1" dirty="0"/>
              <a:t> y a los profetas; que los oigan a ellos”. 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V.31.</a:t>
            </a:r>
          </a:p>
          <a:p>
            <a:r>
              <a:rPr lang="es-ES" b="1" dirty="0"/>
              <a:t>»Pero Abraham le contestó: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“Si no escuchan a Moisés y a los profetas,</a:t>
            </a:r>
            <a:r>
              <a:rPr lang="es-ES" b="1" dirty="0"/>
              <a:t> tampoco se persuadirán si alguien se levanta de entre los muertos”». </a:t>
            </a:r>
          </a:p>
          <a:p>
            <a:r>
              <a:rPr lang="es-ES" b="1" dirty="0"/>
              <a:t>Se menciona varios nombres.</a:t>
            </a:r>
          </a:p>
        </p:txBody>
      </p:sp>
      <p:pic>
        <p:nvPicPr>
          <p:cNvPr id="9218" name="Picture 2" descr="C:\Users\Mario Moreno\Desktop\Señales\Imagen Animadas\1zvybdc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"/>
            <a:ext cx="3635896" cy="68548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587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5CDBCE5-5E58-4C2E-BD0C-34A1EB7A8EF3}"/>
              </a:ext>
            </a:extLst>
          </p:cNvPr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175"/>
            <a:ext cx="9144000" cy="1139825"/>
          </a:xfrm>
        </p:spPr>
        <p:txBody>
          <a:bodyPr>
            <a:normAutofit/>
          </a:bodyPr>
          <a:lstStyle/>
          <a:p>
            <a:r>
              <a:rPr lang="es-ES" sz="6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AMBOS MURIERÓN.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43000"/>
            <a:ext cx="5220072" cy="5715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Tanto Él rico como Lázaro fallecieron murieron.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sucedió que murió el pobre</a:t>
            </a:r>
            <a:r>
              <a:rPr lang="es-ES" b="1" dirty="0"/>
              <a:t> y fue llevado por los ángeles al seno de Abraham;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murió también el rico y fue sepultado.</a:t>
            </a:r>
            <a:r>
              <a:rPr lang="es-ES" b="1" dirty="0"/>
              <a:t>  </a:t>
            </a:r>
          </a:p>
          <a:p>
            <a:r>
              <a:rPr lang="es-ES" b="1" dirty="0"/>
              <a:t>Ambos murieron y fueron sepultados.</a:t>
            </a:r>
          </a:p>
          <a:p>
            <a:r>
              <a:rPr lang="es-ES" b="1" dirty="0"/>
              <a:t>Porque esta decretado.</a:t>
            </a:r>
          </a:p>
        </p:txBody>
      </p:sp>
      <p:pic>
        <p:nvPicPr>
          <p:cNvPr id="10242" name="Picture 2" descr="C:\Users\Mario Moreno\Desktop\Señales\Imagen Animadas\ataud-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43000"/>
            <a:ext cx="3923928" cy="5715000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3966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148064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Hebreos.9:27.</a:t>
            </a:r>
          </a:p>
          <a:p>
            <a:r>
              <a:rPr lang="es-ES" b="1" dirty="0"/>
              <a:t>Y así como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está decretado que los hombres mueran una sola vez,</a:t>
            </a:r>
            <a:r>
              <a:rPr lang="es-ES" b="1" dirty="0"/>
              <a:t> y después de esto, el juicio, </a:t>
            </a:r>
          </a:p>
          <a:p>
            <a:r>
              <a:rPr lang="es-ES" b="1" dirty="0"/>
              <a:t>Nuestra vida es como neblina.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Santiago.4:14.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Sin embargo, no sabéis cómo será vuestra vida mañana.</a:t>
            </a:r>
            <a:r>
              <a:rPr lang="es-ES" b="1" dirty="0"/>
              <a:t> Sólo sois un vapor que aparece por un poco de tiempo y luego se desvanece. </a:t>
            </a:r>
          </a:p>
        </p:txBody>
      </p:sp>
      <p:pic>
        <p:nvPicPr>
          <p:cNvPr id="11266" name="Picture 2" descr="C:\Users\Mario Moreno\Desktop\Señales\Imagen Animadas\muerte-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1"/>
            <a:ext cx="3779845" cy="37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ario Moreno\Desktop\Señales\Imagen Animadas\uhsn_mo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17032"/>
            <a:ext cx="3810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4644008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Ambos murieron pero su destino no quedo allí.</a:t>
            </a:r>
          </a:p>
          <a:p>
            <a:r>
              <a:rPr lang="es-ES" b="1" dirty="0"/>
              <a:t>Ambos fueron a otro lugar después que murieron.</a:t>
            </a:r>
          </a:p>
          <a:p>
            <a:r>
              <a:rPr lang="es-ES" b="1" dirty="0"/>
              <a:t>El Hades- tomado en su sentido mas general seria de esta manera el lugar de reunión y residencia para todos los que parten del mundo actual, en una palabra, al mundo mas allá (Bíblico-</a:t>
            </a:r>
            <a:r>
              <a:rPr lang="es-ES" b="1" dirty="0" err="1"/>
              <a:t>Theological</a:t>
            </a:r>
            <a:r>
              <a:rPr lang="es-ES" b="1" dirty="0"/>
              <a:t> </a:t>
            </a:r>
            <a:r>
              <a:rPr lang="es-ES" b="1" dirty="0" err="1"/>
              <a:t>Lexicon</a:t>
            </a:r>
            <a:r>
              <a:rPr lang="es-ES" b="1" dirty="0"/>
              <a:t> of New </a:t>
            </a:r>
            <a:r>
              <a:rPr lang="es-ES" b="1" dirty="0" err="1"/>
              <a:t>Testament</a:t>
            </a:r>
            <a:r>
              <a:rPr lang="es-ES" b="1" dirty="0"/>
              <a:t> </a:t>
            </a:r>
            <a:r>
              <a:rPr lang="es-ES" b="1" dirty="0" err="1"/>
              <a:t>Greek</a:t>
            </a:r>
            <a:r>
              <a:rPr lang="es-ES" b="1" dirty="0"/>
              <a:t>, por </a:t>
            </a:r>
            <a:r>
              <a:rPr lang="es-ES" b="1" dirty="0" err="1"/>
              <a:t>Cremer</a:t>
            </a:r>
            <a:r>
              <a:rPr lang="es-ES" b="1" dirty="0"/>
              <a:t>, </a:t>
            </a:r>
            <a:r>
              <a:rPr lang="es-ES" b="1" dirty="0" err="1"/>
              <a:t>pag</a:t>
            </a:r>
            <a:r>
              <a:rPr lang="es-ES" b="1" dirty="0"/>
              <a:t>. 67).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62" y="0"/>
            <a:ext cx="521881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Hades es la región de los espíritus de los muertos perdidos (pero incluyendo los de los muertos bienaventurados en los tiempos anteriores a la Ascensión de Cristo).  </a:t>
            </a:r>
          </a:p>
          <a:p>
            <a:r>
              <a:rPr lang="es-ES" b="1" dirty="0"/>
              <a:t>Algunos han afirmado que este termino significaba etimológicamente lo invisible (de a, privativo, y </a:t>
            </a:r>
            <a:r>
              <a:rPr lang="es-ES" b="1" dirty="0" err="1"/>
              <a:t>eido</a:t>
            </a:r>
            <a:r>
              <a:rPr lang="es-ES" b="1" dirty="0"/>
              <a:t>, ver), pero esta derivación es dudosa; una derivación mas probable es de hado, que significa receptor de todo.  Se corresponde con “</a:t>
            </a:r>
            <a:r>
              <a:rPr lang="es-ES" b="1" dirty="0" err="1"/>
              <a:t>Sheol</a:t>
            </a:r>
            <a:r>
              <a:rPr lang="es-ES" b="1" dirty="0"/>
              <a:t>” en el AT.  En la RV del AT y del NT,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01" y="0"/>
            <a:ext cx="36358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1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4788024" cy="68542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Ha sido desafortunadamente traducido “infierno” (Diccionario Griego de palabras del Nuevo Testamento, W. E. Vine).</a:t>
            </a:r>
          </a:p>
          <a:p>
            <a:r>
              <a:rPr lang="es-ES" b="1" dirty="0"/>
              <a:t>También conocido como seno de Abraham.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Lucas.16:22.</a:t>
            </a:r>
          </a:p>
          <a:p>
            <a:r>
              <a:rPr lang="es-ES" b="1" dirty="0"/>
              <a:t>Y sucedió que murió el pobre y fue llevado por los ángeles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al seno de Abraham;</a:t>
            </a:r>
            <a:r>
              <a:rPr lang="es-ES" b="1" dirty="0"/>
              <a:t> y murió también el rico y fue sepultado.</a:t>
            </a:r>
          </a:p>
          <a:p>
            <a:r>
              <a:rPr lang="es-ES" b="1" dirty="0"/>
              <a:t>O el tercer cielo.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Corintios.12:2.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4338" name="Picture 2" descr="C:\Users\Mario Moreno\Desktop\demonologia-biblica-28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8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65212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Conozco a un hombre en Cristo, que hace catorce años (no sé si en el cuerpo, no sé si fuera del cuerpo, Dios lo sabe)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el tal fue arrebatado hasta el tercer cielo.</a:t>
            </a:r>
            <a:r>
              <a:rPr lang="es-ES" b="1" dirty="0"/>
              <a:t> </a:t>
            </a:r>
          </a:p>
          <a:p>
            <a:r>
              <a:rPr lang="es-ES" b="1" dirty="0"/>
              <a:t>Que es el Paraíso.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Corintios.12:4.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que fue arrebatado al paraíso,</a:t>
            </a:r>
            <a:r>
              <a:rPr lang="es-ES" b="1" dirty="0"/>
              <a:t> y escuchó palabras inefables que al hombre no se le permite expresar. </a:t>
            </a:r>
          </a:p>
          <a:p>
            <a:r>
              <a:rPr lang="es-ES" b="1" dirty="0"/>
              <a:t>¿Por qué decimos que también es el paraíso?</a:t>
            </a:r>
          </a:p>
          <a:p>
            <a:endParaRPr lang="es-ES" dirty="0"/>
          </a:p>
        </p:txBody>
      </p:sp>
      <p:pic>
        <p:nvPicPr>
          <p:cNvPr id="15362" name="Picture 2" descr="C:\Users\Mario Moreno\Desktop\demonologia-biblica-28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91" y="0"/>
            <a:ext cx="3462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s-ES" b="1" dirty="0"/>
              <a:t>Que van al purgatorio.</a:t>
            </a:r>
          </a:p>
          <a:p>
            <a:r>
              <a:rPr lang="es-ES" b="1" dirty="0"/>
              <a:t>Que dejan de existir.</a:t>
            </a:r>
          </a:p>
          <a:p>
            <a:r>
              <a:rPr lang="es-ES" b="1" dirty="0"/>
              <a:t>Que son aniquilados.</a:t>
            </a:r>
          </a:p>
          <a:p>
            <a:r>
              <a:rPr lang="es-ES" b="1" dirty="0"/>
              <a:t>Que andan penando por el mundo.</a:t>
            </a:r>
          </a:p>
          <a:p>
            <a:r>
              <a:rPr lang="es-ES" b="1" dirty="0"/>
              <a:t>Que van al infierno.</a:t>
            </a:r>
          </a:p>
          <a:p>
            <a:r>
              <a:rPr lang="es-ES" b="1" dirty="0"/>
              <a:t>Y así hay muchas respuesta que se dan para contestar esta pregunta.</a:t>
            </a:r>
          </a:p>
          <a:p>
            <a:r>
              <a:rPr lang="es-ES" b="1" dirty="0"/>
              <a:t>Pero veremos lo que realmente la Biblia dice en cuanto a este tema y así poder saber la verdad.</a:t>
            </a:r>
          </a:p>
          <a:p>
            <a:r>
              <a:rPr lang="es-ES" b="1" dirty="0"/>
              <a:t>Creamos solo lo que la biblia dice, no lo que </a:t>
            </a:r>
            <a:r>
              <a:rPr lang="es-ES" b="1"/>
              <a:t>el hombre </a:t>
            </a:r>
            <a:r>
              <a:rPr lang="es-ES" b="1" dirty="0"/>
              <a:t>diga.</a:t>
            </a:r>
          </a:p>
          <a:p>
            <a:r>
              <a:rPr lang="es-ES" b="1" dirty="0"/>
              <a:t>La biblia es infalible, el hombre es falible.</a:t>
            </a:r>
          </a:p>
        </p:txBody>
      </p:sp>
    </p:spTree>
    <p:extLst>
      <p:ext uri="{BB962C8B-B14F-4D97-AF65-F5344CB8AC3E}">
        <p14:creationId xmlns:p14="http://schemas.microsoft.com/office/powerpoint/2010/main" val="40848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796136" cy="6858000"/>
          </a:xfrm>
        </p:spPr>
        <p:txBody>
          <a:bodyPr/>
          <a:lstStyle/>
          <a:p>
            <a:r>
              <a:rPr lang="es-ES" b="1" dirty="0"/>
              <a:t>Bueno, lo único que debemos hacer es considerar algunos pasajes, y razonar correctamente en base a la evidencia que tenemos.</a:t>
            </a:r>
          </a:p>
          <a:p>
            <a:r>
              <a:rPr lang="es-ES" b="1" dirty="0"/>
              <a:t>Por ejemplo, Cristo le dijo al ladrón en la cruz, “De cierto te digo que hoy estarás conmigo en el paraíso”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Lucas.23:43. </a:t>
            </a:r>
          </a:p>
          <a:p>
            <a:r>
              <a:rPr lang="es-ES" b="1" dirty="0"/>
              <a:t>Entonces El le dijo: En verdad te digo: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hoy estarás conmigo en el paraíso.</a:t>
            </a:r>
            <a:r>
              <a:rPr lang="es-ES" b="1" dirty="0"/>
              <a:t> </a:t>
            </a:r>
          </a:p>
          <a:p>
            <a:endParaRPr lang="es-E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3969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724128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Cristo le asegura a este ladrón que en ese día, después de la muerte, él iba a estar en el paraíso.  </a:t>
            </a:r>
          </a:p>
          <a:p>
            <a:r>
              <a:rPr lang="es-ES" b="1" dirty="0"/>
              <a:t>El paraíso en este contexto es referencia al Hades, es decir, al Seno de Abraham.</a:t>
            </a:r>
          </a:p>
          <a:p>
            <a:r>
              <a:rPr lang="es-ES" b="1" dirty="0"/>
              <a:t>¿Cómo sabemos?</a:t>
            </a:r>
          </a:p>
          <a:p>
            <a:r>
              <a:rPr lang="es-ES" b="1" dirty="0"/>
              <a:t>Bueno, lo único que debemos hacer es hacer una pregunta:</a:t>
            </a:r>
          </a:p>
          <a:p>
            <a:r>
              <a:rPr lang="es-ES" b="1" dirty="0"/>
              <a:t>¿Dónde fue Cristo después que murió? </a:t>
            </a:r>
          </a:p>
          <a:p>
            <a:r>
              <a:rPr lang="es-ES" b="1" dirty="0"/>
              <a:t>La respuesta nos la da el apóstol Pedro: 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Hechos.2:27.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7" y="0"/>
            <a:ext cx="3395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7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PUES TU NO ABANDONARAS MI ALMA EN EL HADES,</a:t>
            </a:r>
            <a:r>
              <a:rPr lang="es-ES" b="1" dirty="0"/>
              <a:t> NI PERMITIRAS QUE TU SANTO VEA CORRUPCION. </a:t>
            </a:r>
          </a:p>
          <a:p>
            <a:r>
              <a:rPr lang="es-ES" b="1" dirty="0"/>
              <a:t>Cristo, cuando murió, fue al Hades, y no al cielo.  </a:t>
            </a:r>
          </a:p>
          <a:p>
            <a:r>
              <a:rPr lang="es-ES" b="1" dirty="0"/>
              <a:t>Por lo tanto, si Cristo fue al Hades, entonces, el ladrón también fue con él.  </a:t>
            </a:r>
          </a:p>
          <a:p>
            <a:r>
              <a:rPr lang="es-ES" b="1" dirty="0"/>
              <a:t>Cristo dijo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“estarás conmigo en el paraíso”,</a:t>
            </a:r>
            <a:r>
              <a:rPr lang="es-ES" b="1" dirty="0"/>
              <a:t> lo cual indica que ambos estuvieron en el Hades en ese día.  </a:t>
            </a:r>
          </a:p>
          <a:p>
            <a:r>
              <a:rPr lang="es-ES" b="1" dirty="0"/>
              <a:t>Tres días después, Cristo salió del Hades para poder establecer Su Iglesia.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Mateo.16:18.</a:t>
            </a:r>
          </a:p>
          <a:p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91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Yo también te digo que tú eres Pedro, y sobre esta roca edificaré mi iglesia;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y las puertas del Hades no prevalecerán contra ella.</a:t>
            </a:r>
          </a:p>
          <a:p>
            <a:r>
              <a:rPr lang="es-ES" b="1" dirty="0"/>
              <a:t>Después de la muerte las personas están consientes.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En el Hades alzó sus ojos,</a:t>
            </a:r>
            <a:r>
              <a:rPr lang="es-ES" b="1" dirty="0"/>
              <a:t> estando en tormentos, y vio* a Abraham a lo lejos, y a Lázaro en su seno. </a:t>
            </a:r>
          </a:p>
          <a:p>
            <a:r>
              <a:rPr lang="es-ES" b="1" dirty="0"/>
              <a:t>Gritaba.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Lucas.16:24.</a:t>
            </a:r>
          </a:p>
        </p:txBody>
      </p:sp>
      <p:pic>
        <p:nvPicPr>
          <p:cNvPr id="19459" name="Picture 3" descr="C:\Users\Mario Moreno\Desktop\Señales\Imagen Animadas\Imagen-animada-Calavera-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FE717F-A83C-4846-A13F-C1C97E950E56}"/>
              </a:ext>
            </a:extLst>
          </p:cNvPr>
          <p:cNvSpPr txBox="1"/>
          <p:nvPr/>
        </p:nvSpPr>
        <p:spPr>
          <a:xfrm>
            <a:off x="4340457" y="4922183"/>
            <a:ext cx="48035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gritando, dijo:</a:t>
            </a:r>
            <a:r>
              <a:rPr lang="es-ES" sz="2400" b="1" dirty="0"/>
              <a:t> "Padre Abraham, ten misericordia de mí, y envía a Lázaro para que moje la punta de su dedo en agua y refresque mi lengua, pues estoy en agonía en esta llama." </a:t>
            </a:r>
          </a:p>
        </p:txBody>
      </p:sp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80112" cy="6858000"/>
          </a:xfrm>
        </p:spPr>
        <p:txBody>
          <a:bodyPr>
            <a:normAutofit/>
          </a:bodyPr>
          <a:lstStyle/>
          <a:p>
            <a:r>
              <a:rPr lang="es-ES" b="1" dirty="0"/>
              <a:t>Este rico aun cuando falleció, siguió con su arrogancia.</a:t>
            </a:r>
          </a:p>
          <a:p>
            <a:r>
              <a:rPr lang="es-ES" b="1" dirty="0"/>
              <a:t>Aun en esta condición, el hombre rico desea que Lázaro sea su servidor.</a:t>
            </a:r>
          </a:p>
          <a:p>
            <a:r>
              <a:rPr lang="es-ES" b="1" dirty="0"/>
              <a:t>Pensando que tenia el mismo poder como cuando estaba vivo.</a:t>
            </a:r>
          </a:p>
          <a:p>
            <a:r>
              <a:rPr lang="es-ES" b="1" dirty="0"/>
              <a:t>Este hombre ya no estaba en la misma posición de mandar.</a:t>
            </a:r>
          </a:p>
          <a:p>
            <a:r>
              <a:rPr lang="es-ES" b="1" dirty="0"/>
              <a:t>Y su poder había terminado con la muerte.</a:t>
            </a:r>
          </a:p>
        </p:txBody>
      </p:sp>
      <p:pic>
        <p:nvPicPr>
          <p:cNvPr id="20482" name="Picture 2" descr="C:\Users\Mario Moreno\Desktop\Señales\Imagen Animadas\2r7lohj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8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5621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076056" cy="6858000"/>
          </a:xfrm>
        </p:spPr>
        <p:txBody>
          <a:bodyPr/>
          <a:lstStyle/>
          <a:p>
            <a:r>
              <a:rPr lang="es-ES" b="1" dirty="0"/>
              <a:t>Nadie inconsciente puede gritar o sentir dolor.</a:t>
            </a:r>
          </a:p>
          <a:p>
            <a:r>
              <a:rPr lang="es-ES" b="1" dirty="0"/>
              <a:t>Sentía el castigo las llamas lo quemaban.</a:t>
            </a:r>
          </a:p>
          <a:p>
            <a:r>
              <a:rPr lang="es-ES" b="1" dirty="0"/>
              <a:t>Muchos creen que eso no se puede que nadie puede aguantar un castigo eterno sin consumirse.</a:t>
            </a:r>
          </a:p>
          <a:p>
            <a:r>
              <a:rPr lang="es-ES" b="1" dirty="0"/>
              <a:t>Pero no entienden que ya no vamos a tener este mismo cuerpo.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Corintios.15:50.</a:t>
            </a:r>
          </a:p>
        </p:txBody>
      </p:sp>
      <p:pic>
        <p:nvPicPr>
          <p:cNvPr id="21506" name="Picture 2" descr="C:\Users\Mario Moreno\Desktop\Señales\Imagen Animadas\cry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419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esto digo, hermanos: que la carne y la sangre no pueden heredar el reino de Dios;</a:t>
            </a:r>
            <a:r>
              <a:rPr lang="es-ES" b="1" dirty="0"/>
              <a:t> ni lo que se corrompe hereda lo incorruptible. </a:t>
            </a:r>
          </a:p>
          <a:p>
            <a:r>
              <a:rPr lang="es-ES" b="1" dirty="0"/>
              <a:t>Así que no será este mismo cuerpo, será otro que soportar este castigo.</a:t>
            </a:r>
          </a:p>
          <a:p>
            <a:r>
              <a:rPr lang="es-ES" b="1" dirty="0"/>
              <a:t>Así como la zarza que no se consumía.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Exodo.3:2-3.</a:t>
            </a:r>
          </a:p>
          <a:p>
            <a:r>
              <a:rPr lang="es-ES" b="1" dirty="0"/>
              <a:t>Y se le apareció el ángel del SEÑOR en una llama de fuego, en medio de una zarza; y Moisés miró,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he aquí, la zarza ardía en fuego, y la zarza no se consumía.</a:t>
            </a:r>
            <a:r>
              <a:rPr lang="es-ES" b="1" dirty="0"/>
              <a:t> </a:t>
            </a:r>
          </a:p>
        </p:txBody>
      </p:sp>
      <p:pic>
        <p:nvPicPr>
          <p:cNvPr id="22530" name="Picture 2" descr="C:\Users\Mario Moreno\Desktop\2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0"/>
            <a:ext cx="3832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148064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V.3.</a:t>
            </a:r>
          </a:p>
          <a:p>
            <a:r>
              <a:rPr lang="es-ES" b="1" dirty="0"/>
              <a:t>Entonces dijo Moisés: Me acercaré ahora para ver esta maravilla: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por qué la zarza no se quema.</a:t>
            </a:r>
            <a:r>
              <a:rPr lang="es-ES" b="1" dirty="0"/>
              <a:t> </a:t>
            </a:r>
          </a:p>
          <a:p>
            <a:r>
              <a:rPr lang="es-ES" b="1" dirty="0"/>
              <a:t>La zarza no se consumió, así nuestro alma no se consumirá.</a:t>
            </a:r>
          </a:p>
          <a:p>
            <a:r>
              <a:rPr lang="es-ES" b="1" dirty="0"/>
              <a:t>La memoria no finaliza cuando uno muere.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Pero Abraham le dijo: "Hijo, recuerda que durante tu vida recibiste tus bienes,</a:t>
            </a:r>
            <a:r>
              <a:rPr lang="es-ES" b="1" dirty="0"/>
              <a:t> y Lázaro, igualmente, males; pero ahora él es consolado aquí, y tú estás en agonía. </a:t>
            </a:r>
          </a:p>
        </p:txBody>
      </p:sp>
      <p:pic>
        <p:nvPicPr>
          <p:cNvPr id="23554" name="Picture 2" descr="C:\Users\Mario Moreno\Desktop\giphy (2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650"/>
            <a:ext cx="3810000" cy="68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Este hombre, rico podía recordar como vivía en la tierra.</a:t>
            </a:r>
          </a:p>
          <a:p>
            <a:r>
              <a:rPr lang="es-ES" b="1" dirty="0"/>
              <a:t>Alguien que no esta consciente no puede recordar ni sufrir y entablar una conversación.</a:t>
            </a:r>
          </a:p>
          <a:p>
            <a:r>
              <a:rPr lang="es-ES" b="1" dirty="0"/>
              <a:t>Los muertos no pueden salir.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Lucas.16:26.</a:t>
            </a:r>
          </a:p>
          <a:p>
            <a:r>
              <a:rPr lang="es-ES" b="1" dirty="0"/>
              <a:t>"Y además de todo esto, hay un gran abismo puesto entre nosotros y vosotros,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de modo que los que quieran pasar de aquí a vosotros no puedan, y tampoco nadie pueda cruzar de allá a nosotros."</a:t>
            </a:r>
            <a:r>
              <a:rPr lang="es-ES" b="1" dirty="0"/>
              <a:t>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076056" cy="6858000"/>
          </a:xfrm>
        </p:spPr>
        <p:txBody>
          <a:bodyPr/>
          <a:lstStyle/>
          <a:p>
            <a:r>
              <a:rPr lang="es-ES" b="1" dirty="0"/>
              <a:t>El destino esta sellado, esperando el juicio de Dios.</a:t>
            </a:r>
          </a:p>
          <a:p>
            <a:r>
              <a:rPr lang="es-ES" b="1" dirty="0"/>
              <a:t>Hay una gran sima- nadie puede pasar, nadie puede cruzar.</a:t>
            </a:r>
          </a:p>
          <a:p>
            <a:r>
              <a:rPr lang="es-ES" b="1" dirty="0"/>
              <a:t>Los justos no pueden cruzar al lugar de tormento.</a:t>
            </a:r>
          </a:p>
          <a:p>
            <a:r>
              <a:rPr lang="es-ES" b="1" dirty="0"/>
              <a:t>Los injustos no puede cruzar del lugar de tormento al lugar de consolación de gozo.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75"/>
            <a:ext cx="42621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E8C6064-1C55-4E93-81CA-ACA7531CE269}"/>
              </a:ext>
            </a:extLst>
          </p:cNvPr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¿A DONDE VAN LOS MUERTOS?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43000"/>
            <a:ext cx="5868144" cy="5715000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Muchos responden que van al cielo a descansar y estar con Dios.</a:t>
            </a:r>
          </a:p>
          <a:p>
            <a:r>
              <a:rPr lang="es-ES" b="1" dirty="0"/>
              <a:t>Pero esto no es verdad porque la biblia nos dice.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Juan.3:13.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Nadie ha subido al cielo,</a:t>
            </a:r>
            <a:r>
              <a:rPr lang="es-ES" b="1" dirty="0"/>
              <a:t> sino el que bajó del cielo, es decir, el Hijo del Hombre que está en el cielo. </a:t>
            </a:r>
          </a:p>
          <a:p>
            <a:r>
              <a:rPr lang="es-ES" b="1" dirty="0"/>
              <a:t>Nadie ha subido al cielo, solo Jesús.</a:t>
            </a:r>
          </a:p>
        </p:txBody>
      </p:sp>
      <p:pic>
        <p:nvPicPr>
          <p:cNvPr id="1026" name="Picture 2" descr="C:\Users\Mario Moreno\Desktop\Señales\Imagen Animadas\A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43000"/>
            <a:ext cx="3275856" cy="5715000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40589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493204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 rico no entendía.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Lucas.16:27.</a:t>
            </a:r>
          </a:p>
          <a:p>
            <a:r>
              <a:rPr lang="es-ES" b="1" dirty="0"/>
              <a:t>Entonces él dijo: "Te ruego,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pues, padre, que lo envíes a la casa de mi padre,</a:t>
            </a:r>
            <a:r>
              <a:rPr lang="es-ES" b="1" dirty="0"/>
              <a:t> </a:t>
            </a:r>
          </a:p>
          <a:p>
            <a:r>
              <a:rPr lang="es-ES" b="1" dirty="0"/>
              <a:t>Este rico siguió sin entender que nadie podía ya salir de ese lugar.</a:t>
            </a:r>
          </a:p>
          <a:p>
            <a:r>
              <a:rPr lang="es-ES" b="1" dirty="0"/>
              <a:t>Lázaro aunque era una buena obra no podía salir ya del hades.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Lucas.16:28.</a:t>
            </a:r>
          </a:p>
        </p:txBody>
      </p:sp>
      <p:pic>
        <p:nvPicPr>
          <p:cNvPr id="26626" name="Picture 2" descr="C:\Users\Mario Moreno\Desktop\Señales\Imagen Animadas\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474"/>
            <a:ext cx="3843469" cy="682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4716016" cy="6858000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Pues tengo cinco hermanos,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de modo que él los prevenga,</a:t>
            </a:r>
            <a:r>
              <a:rPr lang="es-ES" b="1" dirty="0"/>
              <a:t> para que ellos no vengan también a este lugar de tormento." </a:t>
            </a:r>
          </a:p>
          <a:p>
            <a:r>
              <a:rPr lang="es-ES" b="1" dirty="0"/>
              <a:t>Este rico ahora estaba preocupado por su familia sus hermanos.</a:t>
            </a:r>
          </a:p>
          <a:p>
            <a:r>
              <a:rPr lang="es-ES" b="1" dirty="0"/>
              <a:t>Quería ayudarlos, pero ya no podía hacerlo.</a:t>
            </a:r>
          </a:p>
          <a:p>
            <a:r>
              <a:rPr lang="es-ES" b="1" dirty="0"/>
              <a:t>Tuvo la oportunidad de ayudarlos cuando estaba vivo, pero ya muerto no podía.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4716016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Lucas.16:29.</a:t>
            </a:r>
          </a:p>
          <a:p>
            <a:r>
              <a:rPr lang="es-ES" b="1" dirty="0"/>
              <a:t>Pero Abraham dijo*: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"Ellos tienen a Moisés y a los profetas;</a:t>
            </a:r>
            <a:r>
              <a:rPr lang="es-ES" b="1" dirty="0"/>
              <a:t> que los oigan." </a:t>
            </a:r>
          </a:p>
          <a:p>
            <a:r>
              <a:rPr lang="es-ES" b="1" dirty="0"/>
              <a:t>En otras palabras tenían las escrituras para no irse a ese lugar.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Juan.5:39.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Examináis las Escrituras porque vosotros pensáis que en ellas tenéis vida eterna;</a:t>
            </a:r>
            <a:r>
              <a:rPr lang="es-ES" b="1" dirty="0"/>
              <a:t> y ellas son las que dan testimonio de mí; </a:t>
            </a:r>
          </a:p>
        </p:txBody>
      </p:sp>
      <p:pic>
        <p:nvPicPr>
          <p:cNvPr id="28675" name="Picture 3" descr="C:\Users\Mario Moreno\Desktop\Señales\Imagen Animadas\priest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45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004048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Para no ir a este lugar ellos tenían que hacer y obedecer los mandamientos de Dios.</a:t>
            </a:r>
          </a:p>
          <a:p>
            <a:r>
              <a:rPr lang="es-ES" b="1" dirty="0"/>
              <a:t>Ya que ellas nos jugaran.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Juan.12:48.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El que me rechaza y no recibe mis palabras,</a:t>
            </a:r>
            <a:r>
              <a:rPr lang="es-ES" b="1" dirty="0"/>
              <a:t> tiene quien lo juzgue; la palabra que he hablado, ésa lo juzgará en el día final. </a:t>
            </a:r>
          </a:p>
          <a:p>
            <a:r>
              <a:rPr lang="es-ES" b="1" dirty="0"/>
              <a:t>No hay excusas para no obedecer a Dios y escapar de este lugar.</a:t>
            </a:r>
          </a:p>
        </p:txBody>
      </p:sp>
      <p:pic>
        <p:nvPicPr>
          <p:cNvPr id="29699" name="Picture 3" descr="C:\Users\Mario Moreno\Desktop\Señales\Imagen Animadas\Imagen-animada-La-biblia-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52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1666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4986447" cy="6858000"/>
          </a:xfrm>
        </p:spPr>
        <p:txBody>
          <a:bodyPr/>
          <a:lstStyle/>
          <a:p>
            <a:r>
              <a:rPr lang="es-ES" b="1" dirty="0"/>
              <a:t>El rico sigue siendo imprudente menospreciando las escrituras.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Lucas.16:30.</a:t>
            </a:r>
          </a:p>
          <a:p>
            <a:r>
              <a:rPr lang="es-ES" b="1" dirty="0"/>
              <a:t>Y él dijo: "No, padre Abraham,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sino que si alguno va a ellos de entre los muertos,</a:t>
            </a:r>
            <a:r>
              <a:rPr lang="es-ES" b="1" dirty="0"/>
              <a:t> se arrepentirán." </a:t>
            </a:r>
          </a:p>
          <a:p>
            <a:r>
              <a:rPr lang="es-ES" b="1" dirty="0"/>
              <a:t>Para este rico las escrituras no iban a cambiar a sus hermanos.</a:t>
            </a:r>
          </a:p>
        </p:txBody>
      </p:sp>
      <p:pic>
        <p:nvPicPr>
          <p:cNvPr id="30722" name="Picture 2" descr="C:\Users\Mario Moreno\Desktop\Señales\Imagen Animadas\Bib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22351" cy="6858000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1666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076056" cy="6858000"/>
          </a:xfrm>
        </p:spPr>
        <p:txBody>
          <a:bodyPr>
            <a:normAutofit/>
          </a:bodyPr>
          <a:lstStyle/>
          <a:p>
            <a:r>
              <a:rPr lang="es-ES" b="1" dirty="0"/>
              <a:t>Lamentablemente muchas personas religiosas tienen esta misma mentalidad que el rico.</a:t>
            </a:r>
          </a:p>
          <a:p>
            <a:r>
              <a:rPr lang="es-ES" b="1" dirty="0"/>
              <a:t>No se conforman con las escrituras y por eso buscan otros medios para atraer a la gente.</a:t>
            </a:r>
          </a:p>
          <a:p>
            <a:r>
              <a:rPr lang="es-ES" b="1" dirty="0"/>
              <a:t>Abraham es firme en que sino no creen a las escrituras no podrán salvarse de ir a este lugar.</a:t>
            </a:r>
          </a:p>
        </p:txBody>
      </p:sp>
      <p:pic>
        <p:nvPicPr>
          <p:cNvPr id="31746" name="Picture 2" descr="C:\Users\Mario Moreno\Desktop\Señales\Imagen Animadas\36ee4e85c09f7899c89d422ce89bd7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67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004048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Lucas.16:31.</a:t>
            </a:r>
          </a:p>
          <a:p>
            <a:r>
              <a:rPr lang="es-ES" b="1" dirty="0"/>
              <a:t>Mas Abraham le contestó: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"Si no escuchan a Moisés y a los profetas,</a:t>
            </a:r>
            <a:r>
              <a:rPr lang="es-ES" b="1" dirty="0"/>
              <a:t> tampoco se persuadirán si alguno se levanta de entre los muertos." </a:t>
            </a:r>
          </a:p>
          <a:p>
            <a:r>
              <a:rPr lang="es-ES" b="1" dirty="0"/>
              <a:t>Abraham afirma que la única manera es obedecer los mandamientos de Dios.</a:t>
            </a:r>
          </a:p>
          <a:p>
            <a:r>
              <a:rPr lang="es-ES" b="1" dirty="0"/>
              <a:t>No hay otro medio para evitar ir a ese lugar cuando muera.</a:t>
            </a:r>
          </a:p>
        </p:txBody>
      </p:sp>
      <p:pic>
        <p:nvPicPr>
          <p:cNvPr id="32771" name="Picture 3" descr="C:\Users\Mario Moreno\Desktop\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19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364088" cy="6857999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Si el hades es un simbolismo no es real como algunos piensan y creen.</a:t>
            </a:r>
          </a:p>
          <a:p>
            <a:r>
              <a:rPr lang="es-ES" b="1" dirty="0"/>
              <a:t>Algo que no es real que no existe no puede ser lanzado a ningún lado.</a:t>
            </a:r>
          </a:p>
          <a:p>
            <a:r>
              <a:rPr lang="es-ES" b="1" dirty="0"/>
              <a:t>Pero el hades va ser lanzado.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Apocalispis.20:13-14.</a:t>
            </a:r>
          </a:p>
          <a:p>
            <a:r>
              <a:rPr lang="es-ES" b="1" dirty="0"/>
              <a:t>Y el mar entregó los muertos que estaban en él,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la Muerte y el Hades entregaron a los muertos que estaban en ellos;</a:t>
            </a:r>
            <a:r>
              <a:rPr lang="es-ES" b="1" dirty="0"/>
              <a:t> y fueron juzgados, cada uno según sus obras.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V.14.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37696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220072" cy="6857999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la Muerte y el Hades fueron arrojados al lago de fuego.</a:t>
            </a:r>
            <a:r>
              <a:rPr lang="es-ES" b="1" dirty="0"/>
              <a:t> Esta es la muerte segunda: el lago de fuego. </a:t>
            </a:r>
          </a:p>
          <a:p>
            <a:r>
              <a:rPr lang="es-ES" b="1" dirty="0"/>
              <a:t>¿Cómo puede un lugar que no existe entregar algo que no hay en el?</a:t>
            </a:r>
          </a:p>
          <a:p>
            <a:r>
              <a:rPr lang="es-ES" b="1" dirty="0"/>
              <a:t>El hades entrego a los muertos que habían en el.</a:t>
            </a:r>
          </a:p>
          <a:p>
            <a:r>
              <a:rPr lang="es-ES" b="1" dirty="0"/>
              <a:t>¿Cómo puede ser lanzado un lugar que no existe a otro lugar?</a:t>
            </a:r>
          </a:p>
          <a:p>
            <a:r>
              <a:rPr lang="es-ES" b="1" dirty="0"/>
              <a:t>El hades fue arrojado al lago de fuego.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1"/>
            <a:ext cx="39239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o Moreno\Desktop\Imag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724128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Entonces si nadie ha subido al cielo, los muertos no están allí, entonces. </a:t>
            </a:r>
          </a:p>
          <a:p>
            <a:r>
              <a:rPr lang="es-ES" b="1" dirty="0"/>
              <a:t>¿Dónde están?</a:t>
            </a:r>
          </a:p>
          <a:p>
            <a:r>
              <a:rPr lang="es-ES" b="1" dirty="0"/>
              <a:t>Aniquilados tampoco, ¿porque de donde vinieron Moisés  y Elías?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Mateo.17:3.</a:t>
            </a:r>
          </a:p>
          <a:p>
            <a:r>
              <a:rPr lang="es-ES" b="1" dirty="0"/>
              <a:t>Y he aquí, se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les aparecieron Moisés y Elías</a:t>
            </a:r>
            <a:r>
              <a:rPr lang="es-ES" b="1" dirty="0"/>
              <a:t> hablando con El. </a:t>
            </a:r>
          </a:p>
          <a:p>
            <a:r>
              <a:rPr lang="es-ES" b="1" dirty="0"/>
              <a:t>Si hubieran estado aniquilados no hubieran podido regresar.</a:t>
            </a:r>
          </a:p>
          <a:p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347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Unos sufrirán; mientras que otros gozaran aquí en la tierra. Lucas.16:19-21</a:t>
            </a:r>
          </a:p>
          <a:p>
            <a:r>
              <a:rPr lang="es-ES" b="1" dirty="0"/>
              <a:t>Todos los hombres partirán de esta tierra. 22.</a:t>
            </a:r>
          </a:p>
          <a:p>
            <a:r>
              <a:rPr lang="es-ES" b="1" dirty="0"/>
              <a:t>Nuestra conducta en la tierra determinara nuestro destino eterno. 23-24.</a:t>
            </a:r>
          </a:p>
          <a:p>
            <a:r>
              <a:rPr lang="es-ES" b="1" dirty="0"/>
              <a:t>En el Hades la persona podrá reconocer y sentir. 23-25.</a:t>
            </a:r>
          </a:p>
          <a:p>
            <a:r>
              <a:rPr lang="es-ES" b="1" dirty="0"/>
              <a:t>Una vez muertos, tu destino eterno ha sido sellado. 26.</a:t>
            </a:r>
          </a:p>
          <a:p>
            <a:r>
              <a:rPr lang="es-ES" b="1" dirty="0"/>
              <a:t>El Hades estará lleno de personas con buenas intenciones. 27-28.</a:t>
            </a:r>
          </a:p>
          <a:p>
            <a:r>
              <a:rPr lang="es-ES" b="1" dirty="0"/>
              <a:t>Él hombre debe obedecer las Escrituras para ser salvo. 29-31.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595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NOS BENDIGA A TODOS.</a:t>
            </a:r>
          </a:p>
        </p:txBody>
      </p:sp>
      <p:pic>
        <p:nvPicPr>
          <p:cNvPr id="2050" name="Picture 2" descr="C:\Users\Mario Moreno\Desktop\Señales\Gracias\Gracias Animadas\rgqJdk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868144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En algún lugar estaban.</a:t>
            </a:r>
          </a:p>
          <a:p>
            <a:r>
              <a:rPr lang="es-ES" b="1" dirty="0"/>
              <a:t>¿Penando por el mundo?</a:t>
            </a:r>
          </a:p>
          <a:p>
            <a:r>
              <a:rPr lang="es-ES" b="1" dirty="0"/>
              <a:t>Tampoco porque no encontramos ningún texto que enseñe eso.</a:t>
            </a:r>
          </a:p>
          <a:p>
            <a:r>
              <a:rPr lang="es-ES" b="1" dirty="0"/>
              <a:t>Ya que ellos no saben nada de lo que sucede en la tierra.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Eclesiastes.9:5.</a:t>
            </a:r>
          </a:p>
          <a:p>
            <a:r>
              <a:rPr lang="es-ES" b="1" dirty="0"/>
              <a:t>Porque los que viven saben que han de morir, pero los muertos no saben nada,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ni tienen ya ninguna recompensa,</a:t>
            </a:r>
            <a:r>
              <a:rPr lang="es-ES" b="1" dirty="0"/>
              <a:t> porque su memoria está olvidada. </a:t>
            </a:r>
          </a:p>
          <a:p>
            <a:r>
              <a:rPr lang="es-ES" b="1" dirty="0"/>
              <a:t>Muchos creen que sus seres amados los ven y los protegen, pero eso no es verdad.</a:t>
            </a:r>
          </a:p>
        </p:txBody>
      </p:sp>
      <p:pic>
        <p:nvPicPr>
          <p:cNvPr id="3074" name="Picture 2" descr="C:\Users\Mario Moreno\Desktop\Señales\Imagen Animadas\326d0-gifsanimadosparahalloween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3275856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Ellos no saben mas nada de las cosas que suceden aquí en la tierra.</a:t>
            </a:r>
          </a:p>
          <a:p>
            <a:r>
              <a:rPr lang="es-ES" b="1" dirty="0"/>
              <a:t>¿En el purgatorio?</a:t>
            </a:r>
          </a:p>
          <a:p>
            <a:r>
              <a:rPr lang="es-ES" b="1" dirty="0"/>
              <a:t>Muchos menos porque este lugar ni siquiera existe en la biblia.</a:t>
            </a:r>
          </a:p>
          <a:p>
            <a:r>
              <a:rPr lang="es-ES" b="1" dirty="0"/>
              <a:t>¿Entonces donde?</a:t>
            </a:r>
          </a:p>
          <a:p>
            <a:r>
              <a:rPr lang="es-ES" b="1" dirty="0"/>
              <a:t>Es un lugar donde ellos no pueden regresar.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Samuel.12:23.</a:t>
            </a:r>
          </a:p>
          <a:p>
            <a:r>
              <a:rPr lang="es-ES" b="1" dirty="0"/>
              <a:t>Pero ahora que ha muerto, ¿por qué he de ayunar? ¿Podré hacer que vuelva?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Yo iré a él, pero él no volverá a mí.</a:t>
            </a:r>
            <a:r>
              <a:rPr lang="es-ES" b="1" dirty="0"/>
              <a:t> </a:t>
            </a:r>
          </a:p>
        </p:txBody>
      </p:sp>
      <p:pic>
        <p:nvPicPr>
          <p:cNvPr id="4098" name="Picture 2" descr="C:\Users\Mario Moreno\Desktop\Señales\Imagen Animadas\a95583d0d51b72f88fbd0cc4bdb801c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31953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6084168" cy="6858000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Lucas.16:26.</a:t>
            </a:r>
          </a:p>
          <a:p>
            <a:r>
              <a:rPr lang="es-ES" b="1" dirty="0"/>
              <a:t>"Y además de todo esto, hay un gran abismo puesto entre nosotros y vosotros,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de modo que los que quieran pasar de aquí a vosotros no puedan,</a:t>
            </a:r>
            <a:r>
              <a:rPr lang="es-ES" b="1" dirty="0"/>
              <a:t> y tampoco nadie pueda cruzar de allá a nosotros." </a:t>
            </a:r>
          </a:p>
          <a:p>
            <a:r>
              <a:rPr lang="es-ES" b="1" dirty="0"/>
              <a:t>No pueden salir de donde están, por eso tampoco pueden andar penando en el mundo.</a:t>
            </a:r>
          </a:p>
          <a:p>
            <a:r>
              <a:rPr lang="es-ES" b="1" dirty="0"/>
              <a:t>Como la gente piensan, cree es un falso concepto.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202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C020558-1B50-4B9B-9A1E-9617F9DC06B5}"/>
              </a:ext>
            </a:extLst>
          </p:cNvPr>
          <p:cNvSpPr/>
          <p:nvPr/>
        </p:nvSpPr>
        <p:spPr>
          <a:xfrm>
            <a:off x="0" y="0"/>
            <a:ext cx="9144000" cy="105273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175"/>
            <a:ext cx="9144000" cy="1049561"/>
          </a:xfrm>
        </p:spPr>
        <p:txBody>
          <a:bodyPr>
            <a:normAutofit/>
          </a:bodyPr>
          <a:lstStyle/>
          <a:p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¿A DONDE VAN LOS MUERTOS?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52736"/>
            <a:ext cx="5940152" cy="5805264"/>
          </a:xfrm>
        </p:spPr>
        <p:txBody>
          <a:bodyPr/>
          <a:lstStyle/>
          <a:p>
            <a:r>
              <a:rPr lang="es-ES" b="1" dirty="0"/>
              <a:t>Ya vimos que hay muchas respuestas falsas a esta pregunta y debemos de desecharlas.</a:t>
            </a:r>
          </a:p>
          <a:p>
            <a:r>
              <a:rPr lang="es-ES" b="1" dirty="0"/>
              <a:t>Porque son mentiras.</a:t>
            </a:r>
          </a:p>
          <a:p>
            <a:r>
              <a:rPr lang="es-ES" b="1" dirty="0"/>
              <a:t>Ahora veremos lo que la biblia nos enseña respecto a esta pregunta.</a:t>
            </a:r>
          </a:p>
          <a:p>
            <a:r>
              <a:rPr lang="es-ES" b="1" dirty="0"/>
              <a:t>Tenemos un relato claro sobre este tema en uno de los evangelios de Jesucristo.</a:t>
            </a:r>
          </a:p>
        </p:txBody>
      </p:sp>
      <p:pic>
        <p:nvPicPr>
          <p:cNvPr id="6146" name="Picture 2" descr="C:\Users\Mario Moreno\Desktop\Señales\Imagen Animadas\Bib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5911"/>
            <a:ext cx="3203848" cy="580208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60149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64088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En Lucas.16:19-31. Aquí encontramos el relato mas claro sobre donde van los muertos.</a:t>
            </a:r>
          </a:p>
          <a:p>
            <a:r>
              <a:rPr lang="es-ES" b="1" dirty="0"/>
              <a:t>Aunque muchos quieren desacreditar esta bella y preciosa enseñanza.</a:t>
            </a:r>
          </a:p>
          <a:p>
            <a:r>
              <a:rPr lang="es-ES" b="1" dirty="0"/>
              <a:t>Unos dicen que es una parábola. Pero aunque fuera una parábola eso no quita la verdadera enseñanza que allí esta.</a:t>
            </a:r>
          </a:p>
          <a:p>
            <a:r>
              <a:rPr lang="es-ES" b="1" dirty="0"/>
              <a:t>¿Por qué? </a:t>
            </a:r>
          </a:p>
          <a:p>
            <a:r>
              <a:rPr lang="es-ES" b="1" dirty="0"/>
              <a:t>¿Qué es una parábola?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5882"/>
            <a:ext cx="3707904" cy="685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8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2911</Words>
  <Application>Microsoft Office PowerPoint</Application>
  <PresentationFormat>Presentación en pantalla (4:3)</PresentationFormat>
  <Paragraphs>227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1" baseType="lpstr">
      <vt:lpstr>Al Bayan Plain</vt:lpstr>
      <vt:lpstr>Al Nile</vt:lpstr>
      <vt:lpstr>Arial</vt:lpstr>
      <vt:lpstr>Britannic Bold</vt:lpstr>
      <vt:lpstr>Calibri</vt:lpstr>
      <vt:lpstr>Cambria</vt:lpstr>
      <vt:lpstr>Century Gothic</vt:lpstr>
      <vt:lpstr>Cochin</vt:lpstr>
      <vt:lpstr>Tema de Office</vt:lpstr>
      <vt:lpstr>¿A DONDE VAN LOS MUERTOS? JOB.14:14.</vt:lpstr>
      <vt:lpstr>Presentación de PowerPoint</vt:lpstr>
      <vt:lpstr>¿A DONDE VAN LOS MUERTOS?</vt:lpstr>
      <vt:lpstr>Presentación de PowerPoint</vt:lpstr>
      <vt:lpstr>Presentación de PowerPoint</vt:lpstr>
      <vt:lpstr>Presentación de PowerPoint</vt:lpstr>
      <vt:lpstr>Presentación de PowerPoint</vt:lpstr>
      <vt:lpstr>¿A DONDE VAN LOS MUERTOS?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AMBOS MURIERÓN.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¿A DONDE VAN LOS MUERTOS?</dc:title>
  <dc:creator>Mario Moreno</dc:creator>
  <cp:lastModifiedBy>MARIO MORENO</cp:lastModifiedBy>
  <cp:revision>45</cp:revision>
  <dcterms:created xsi:type="dcterms:W3CDTF">2017-12-29T23:37:40Z</dcterms:created>
  <dcterms:modified xsi:type="dcterms:W3CDTF">2024-01-09T06:04:54Z</dcterms:modified>
</cp:coreProperties>
</file>