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2" r:id="rId46"/>
    <p:sldId id="300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99CCFF"/>
    <a:srgbClr val="9900FF"/>
    <a:srgbClr val="66FFCC"/>
    <a:srgbClr val="CCCCFF"/>
    <a:srgbClr val="CC00FF"/>
    <a:srgbClr val="FF33CC"/>
    <a:srgbClr val="9900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62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2BD7-1FAF-45A9-8D18-38A00093C4E6}" type="datetimeFigureOut">
              <a:rPr lang="es-NI" smtClean="0"/>
              <a:t>12/3/2026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F4A26-9FBD-4EEA-83C0-4D83E13CA176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924933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2BD7-1FAF-45A9-8D18-38A00093C4E6}" type="datetimeFigureOut">
              <a:rPr lang="es-NI" smtClean="0"/>
              <a:t>12/3/2026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F4A26-9FBD-4EEA-83C0-4D83E13CA176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011236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2BD7-1FAF-45A9-8D18-38A00093C4E6}" type="datetimeFigureOut">
              <a:rPr lang="es-NI" smtClean="0"/>
              <a:t>12/3/2026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F4A26-9FBD-4EEA-83C0-4D83E13CA176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7873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2BD7-1FAF-45A9-8D18-38A00093C4E6}" type="datetimeFigureOut">
              <a:rPr lang="es-NI" smtClean="0"/>
              <a:t>12/3/2026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F4A26-9FBD-4EEA-83C0-4D83E13CA176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144389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2BD7-1FAF-45A9-8D18-38A00093C4E6}" type="datetimeFigureOut">
              <a:rPr lang="es-NI" smtClean="0"/>
              <a:t>12/3/2026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F4A26-9FBD-4EEA-83C0-4D83E13CA176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614262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2BD7-1FAF-45A9-8D18-38A00093C4E6}" type="datetimeFigureOut">
              <a:rPr lang="es-NI" smtClean="0"/>
              <a:t>12/3/2026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F4A26-9FBD-4EEA-83C0-4D83E13CA176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320819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2BD7-1FAF-45A9-8D18-38A00093C4E6}" type="datetimeFigureOut">
              <a:rPr lang="es-NI" smtClean="0"/>
              <a:t>12/3/2026</a:t>
            </a:fld>
            <a:endParaRPr lang="es-N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F4A26-9FBD-4EEA-83C0-4D83E13CA176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576892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2BD7-1FAF-45A9-8D18-38A00093C4E6}" type="datetimeFigureOut">
              <a:rPr lang="es-NI" smtClean="0"/>
              <a:t>12/3/2026</a:t>
            </a:fld>
            <a:endParaRPr lang="es-N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F4A26-9FBD-4EEA-83C0-4D83E13CA176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68520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2BD7-1FAF-45A9-8D18-38A00093C4E6}" type="datetimeFigureOut">
              <a:rPr lang="es-NI" smtClean="0"/>
              <a:t>12/3/2026</a:t>
            </a:fld>
            <a:endParaRPr lang="es-N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F4A26-9FBD-4EEA-83C0-4D83E13CA176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46290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2BD7-1FAF-45A9-8D18-38A00093C4E6}" type="datetimeFigureOut">
              <a:rPr lang="es-NI" smtClean="0"/>
              <a:t>12/3/2026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F4A26-9FBD-4EEA-83C0-4D83E13CA176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163393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2BD7-1FAF-45A9-8D18-38A00093C4E6}" type="datetimeFigureOut">
              <a:rPr lang="es-NI" smtClean="0"/>
              <a:t>12/3/2026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F4A26-9FBD-4EEA-83C0-4D83E13CA176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895363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C2BD7-1FAF-45A9-8D18-38A00093C4E6}" type="datetimeFigureOut">
              <a:rPr lang="es-NI" smtClean="0"/>
              <a:t>12/3/2026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F4A26-9FBD-4EEA-83C0-4D83E13CA176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02873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B24BEC2-5BA1-A81F-51C2-16E709336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9145153-468E-F54F-0E71-DBFAFA4DFE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256"/>
            <a:ext cx="9143999" cy="132556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8604C4D-89C3-0B76-FFC9-0C2169DE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307306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 OTRO NO DARE MI GLORIA.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ISAIAS.42:8.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A3DCB47-45AC-B86E-6D30-499013A45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942" y="1343818"/>
            <a:ext cx="5565058" cy="5514181"/>
          </a:xfrm>
        </p:spPr>
        <p:txBody>
          <a:bodyPr>
            <a:normAutofit lnSpcReduction="10000"/>
          </a:bodyPr>
          <a:lstStyle/>
          <a:p>
            <a:r>
              <a:rPr lang="es-NI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INTRODUCCIÒN: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Yo soy el SEÑOR, ese es Mi nombre;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Mi gloria a otro no daré,</a:t>
            </a:r>
            <a:r>
              <a:rPr lang="es-ES" b="1" dirty="0">
                <a:latin typeface="Maiandra GD" panose="020E0502030308020204" pitchFamily="34" charset="0"/>
              </a:rPr>
              <a:t> Ni Mi alabanza a imágenes talladas.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 presenta la declaración de la soberanía absoluta de Dios (Yahveh), donde afirma que Él es Él único Creador y digno de adoración.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versículo enfatiza que no comparte su gloria, honor ni alabanza con ídolos, imágenes talladas o seres humanos.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3543125-CF18-11B4-322E-C5B27D5E2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9535"/>
            <a:ext cx="3687097" cy="565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02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3D99A-AA80-B1BD-AFEF-674125C24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EBCDB33-18C5-A10C-223A-BB826FAE9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8160636-429B-79F2-BA5C-EA96C1378D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256"/>
            <a:ext cx="9143999" cy="132556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DF30142-A5EB-7640-99CE-81B7DC1C5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307306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 OTRO NO DARE MI GLORIA.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ISAIAS.42:8.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BE24E71-C720-053A-A343-2A458538F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942" y="1343818"/>
            <a:ext cx="5565058" cy="5514181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Al instante un ángel del Señor lo hirió,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por no haber dado la gloria a Dios;</a:t>
            </a:r>
            <a:r>
              <a:rPr lang="es-ES" b="1" dirty="0">
                <a:latin typeface="Maiandra GD" panose="020E0502030308020204" pitchFamily="34" charset="0"/>
              </a:rPr>
              <a:t> y Herodes murió comido de gusanos.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 narra la muerte fulminante del rey Herodes Agripa I, quien fue herido por un ángel y murió comido de gusanos tras aceptar adoración divina y no dar gloria a Dios.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Este pasaje subraya el juicio divino contra la arrogancia humana.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6BA7E11-42CC-AB47-BB5B-90EB0104C9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9535"/>
            <a:ext cx="3687097" cy="565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93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92392-BAC6-4BB9-D5DC-BB7964494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7CF62E7-9287-29F0-F2F2-C89F0530C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AF4DE8A-96EA-A2C7-45D1-C2997AC71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256"/>
            <a:ext cx="9143999" cy="132556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291BAFD-5D8A-B330-8D19-31BBC255A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307306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 OTRO NO DARE MI GLORIA.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ISAIAS.42:8.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DFC0FFE-55B9-9033-1D44-9C86D6898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942" y="1343818"/>
            <a:ext cx="5565058" cy="5514181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La soberanía de Dios sobre los gobernantes terrenales y la protección de la iglesia primitiva ante la persecución.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Al aferrarse a la gloria que sólo pertenece a Dios.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Herodes cometió el pecado de la altivez, la soberbia que no agrada a Dios jamás.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Vemos todo lo contrario en Èl apóstol Pablo y Bernabé.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Hechos.14:11-15.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CDCB467-625E-DD9E-2252-FC0B139557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9535"/>
            <a:ext cx="3687097" cy="565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39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2E9D8-D7D2-5D44-3B24-87BB4A77A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33624C4-001B-E04C-5999-E754917BF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88E8DA5-C7D4-451F-C35E-6C8361E04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256"/>
            <a:ext cx="9143999" cy="132556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C313273-26CC-A90F-B959-3FC59A299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307306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 OTRO NO DARE MI GLORIA.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ISAIAS.42:8.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A2C44AF-5723-A459-1923-17866AEB8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942" y="1343818"/>
            <a:ext cx="5565058" cy="5514181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Cuando la multitud vio lo que Pablo había hecho, alzaron la voz, diciendo en el idioma de Licaonia: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«Los dioses se han hecho semejantes a hombres y han descendido a nosotros».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Los comparaban con dioses.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V.12.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Y llamaban a Bernabé, Júpiter, y a Pablo, Mercurio,</a:t>
            </a:r>
            <a:r>
              <a:rPr lang="es-ES" b="1" dirty="0">
                <a:latin typeface="Maiandra GD" panose="020E0502030308020204" pitchFamily="34" charset="0"/>
              </a:rPr>
              <a:t> porque este era el que dirigía la palabra.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V.13.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3399"/>
              </a:highlight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7ED2271-90B4-AA9F-A5F6-864248ED6C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9535"/>
            <a:ext cx="3687097" cy="565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59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5A89C-A4B6-ACFC-AB8B-65493136D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4DCF62A-C399-2A4D-4254-F35BC40C2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E143D60-8A26-666B-8FD3-63222FCEBA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256"/>
            <a:ext cx="9143999" cy="132556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8F7925F-1BC7-221F-3C7A-3575AE3EB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307306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 OTRO NO DARE MI GLORIA.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ISAIAS.42:8.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7A5D979-8F95-5422-4FD3-A3F55D9FD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942" y="1343818"/>
            <a:ext cx="5565058" cy="5514181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El sacerdote de Júpiter, cuyo templo estaba en las afueras de la ciudad,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trajo toros y guirnaldas a las puertas, y quería ofrecer sacrificios junto con la multitud.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V.14.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Pero cuando lo oyeron los apóstoles Bernabé y Pablo, rasgaron sus ropas</a:t>
            </a:r>
            <a:r>
              <a:rPr lang="es-ES" b="1" dirty="0">
                <a:latin typeface="Maiandra GD" panose="020E0502030308020204" pitchFamily="34" charset="0"/>
              </a:rPr>
              <a:t> y se lanzaron en medio de la multitud, gritando: 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V.15.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1ABA29F-954A-36E4-4EFF-983E6C6469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9535"/>
            <a:ext cx="3687097" cy="565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04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BCA55-DD76-CED3-4830-00F6F6B45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A6C0AA9-18E4-BAA8-AF95-1FE664E8D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9767714-8756-4212-A7B2-0B4B9CCEE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256"/>
            <a:ext cx="9143999" cy="132556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4D15B61-35A5-1924-ABF4-C7CE0FC39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307306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 OTRO NO DARE MI GLORIA.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ISAIAS.42:8.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027F9BD-B917-19B2-5DCA-FCC408D22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942" y="1343818"/>
            <a:ext cx="5565058" cy="5514181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V.15.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«Señores, ¿por qué hacen estas cosas? Nosotros también somos hombres de igual naturaleza que ustedes,</a:t>
            </a:r>
            <a:r>
              <a:rPr lang="es-ES" b="1" dirty="0">
                <a:latin typeface="Maiandra GD" panose="020E0502030308020204" pitchFamily="34" charset="0"/>
              </a:rPr>
              <a:t> y les anunciamos el evangelio para que se vuelvan de estas cosas vanas a un Dios vivo, QUE HIZO EL CIELO, LA TIERRA, EL MAR, Y TODO LO QUE HAY EN ELLOS.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Èl apóstol Pablo nunca acepto adoración, porque esto solo le pertenece a Dios a nadie más.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85673B7-01E5-A72E-4222-FDCC4E06A8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9535"/>
            <a:ext cx="3687097" cy="565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19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67D87-8FCE-905D-12EF-A966B977A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E786FA2-9D1F-B4EF-A7F4-ACB821801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BDDF6E7-D906-99CF-F061-82BDC1F5B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256"/>
            <a:ext cx="9143999" cy="132556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7AF54C1-C6C6-D402-6626-33331F69A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307306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 OTRO NO DARE MI GLORIA.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ISAIAS.42:8.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6E573A9-C548-27EC-528B-2E15D749C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942" y="1343818"/>
            <a:ext cx="5565058" cy="5514181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Dios no dará su gloria a otro.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I Timoteo.6:15-16.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cual manifestará a su debido tiempo el bienaventurado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y único Soberano, el Rey de reyes y Señor de señores;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 subraya la soberanía absoluta de Dios, describiéndolo como Él único Soberano, Rey de reyes y Señor de señores.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Quien revelará la venida de Cristo en el momento oportuno.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01C8468-3031-7B7C-D617-D727E089B4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9535"/>
            <a:ext cx="3687097" cy="565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1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5CD2D-113C-8C75-422B-D7848C506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1FC8349-E7EB-E3EF-B22B-E5CEF2EA5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AC4BB95-C9B6-675E-BFA4-DC04A6A8B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256"/>
            <a:ext cx="9143999" cy="132556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48EA005-A410-EEDA-49D3-5DADA8E42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307306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 OTRO NO DARE MI GLORIA.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ISAIAS.42:8.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602C6A6-31BC-3488-2EB8-FC9C1EC72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942" y="1343818"/>
            <a:ext cx="5565058" cy="5514181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Este versículo enfatiza el control divino sobre la historia, asegurando la manifestación de su plan en el tiempo preciso.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V.16.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único que tiene inmortalidad y habita en luz inaccesible, a quien ningún hombre ha visto ni puede ver.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CC"/>
                </a:highlight>
                <a:latin typeface="Maiandra GD" panose="020E0502030308020204" pitchFamily="34" charset="0"/>
              </a:rPr>
              <a:t>A Él sea la honra y el dominio eterno. Amén.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 destaca la soberanía, inmortalidad y santidad absoluta de Dios.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37208E6-22C0-A787-6093-D3222DA66C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9535"/>
            <a:ext cx="3687097" cy="565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E00CB-A714-DDAC-40CD-1EDD0C4D0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22783E4-370E-BD5F-E06D-D86B7E032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AD12E8D-B4AC-6F28-6258-F708898ED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256"/>
            <a:ext cx="9143999" cy="132556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B2F44F8-E047-724F-014E-51531DD12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307306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 OTRO NO DARE MI GLORIA.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ISAIAS.42:8.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954E771-C5B3-BA43-02F5-4FA64B1C4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942" y="1343818"/>
            <a:ext cx="5565058" cy="5514181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Describiéndolo como Él único que posee vida eterna inherente y habita en una luz inaccesible.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Resalta su trascendencia al ser invisible al ojo humano, merecedor de todo honor, poder eterno y gloria.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es único digno de ser alabado.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Apocalipsis.4:11.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00FF"/>
                </a:highlight>
                <a:latin typeface="Maiandra GD" panose="020E0502030308020204" pitchFamily="34" charset="0"/>
              </a:rPr>
              <a:t>«Digno eres, Señor y Dios nuestro, de recibir la gloria y el honor y el poder,</a:t>
            </a:r>
            <a:r>
              <a:rPr lang="es-ES" b="1" dirty="0">
                <a:latin typeface="Maiandra GD" panose="020E0502030308020204" pitchFamily="34" charset="0"/>
              </a:rPr>
              <a:t> porque Tú creaste todas las cosas, y por Tu voluntad existen y fueron creadas».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335249A-61A2-75F6-AD86-617557245A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9535"/>
            <a:ext cx="3687097" cy="565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531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36B34-1ABB-C55C-A5B9-4902F034C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31FB7D1-1160-76C4-477B-15E20C1B5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AA8DE57-C607-80FC-CAD7-9203337E3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256"/>
            <a:ext cx="9143999" cy="132556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35ED948-8FA7-6BC7-7DA9-AC7C0AEF9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307306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 OTRO NO DARE MI GLORIA.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ISAIAS.42:8.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164FAAE-5CAC-B9FF-FB92-43D96C7AE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942" y="1343818"/>
            <a:ext cx="5565058" cy="5514181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Es un himno de adoración celestial que declara a Dios como Èl único digno de recibir gloria, honra y poder, porque Él es el Creador de todas las cosas.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Subraya que el propósito de la creación y de la vida es reconocer la soberanía y voluntad divina.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Su gloria es tal que ni siquiera los ángeles más poderosos del cielo pueden contemplarlo plenamente.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EBA2DAD-38AF-67BC-36E4-529BD5854F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9535"/>
            <a:ext cx="3687097" cy="565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817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9F244-98C6-DB8B-F6B8-7D03F691D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79CFCA8-17CF-7214-1EEA-28B6C8753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28C66AD-3A53-115C-1473-097829B50E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256"/>
            <a:ext cx="9143999" cy="132556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3D928D6-81E0-EDE8-8765-6964E49BE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307306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 OTRO NO DARE MI GLORIA.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ISAIAS.42:8.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1CDC9DD-8866-9690-BF4B-CD62E7D3F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942" y="1343818"/>
            <a:ext cx="5565058" cy="5514181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Isaías.6:1-4.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 el año de la muerte del rey Uzías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vi yo al Señor sentado sobre un trono alto y sublime,</a:t>
            </a:r>
            <a:r>
              <a:rPr lang="es-ES" b="1" dirty="0">
                <a:latin typeface="Maiandra GD" panose="020E0502030308020204" pitchFamily="34" charset="0"/>
              </a:rPr>
              <a:t> y la orla de Su manto llenaba el templo.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CCFF"/>
                </a:highlight>
                <a:latin typeface="Maiandra GD" panose="020E0502030308020204" pitchFamily="34" charset="0"/>
              </a:rPr>
              <a:t>Por encima de Él había serafines.</a:t>
            </a:r>
            <a:r>
              <a:rPr lang="es-ES" b="1" dirty="0">
                <a:latin typeface="Maiandra GD" panose="020E0502030308020204" pitchFamily="34" charset="0"/>
              </a:rPr>
              <a:t> Cada uno tenía seis alas: con dos cubrían sus rostros, con dos cubrían sus pies y con dos volaban. 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V.3.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4665B8C-FAEF-3CAA-DE4D-874A79A49E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9535"/>
            <a:ext cx="3687097" cy="565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06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80C2C-3FBA-0716-96EF-870EAB30A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AD2A0C8-341B-2533-0346-0B3B089B3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7F42B49-E142-C6FC-62B7-80B336502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256"/>
            <a:ext cx="9143999" cy="132556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8A80960-4ECD-7486-1D5E-A2C6CDAE9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307306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 OTRO NO DARE MI GLORIA.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ISAIAS.42:8.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4D10F91-0B7B-C859-4165-3AAA40C2E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942" y="1343818"/>
            <a:ext cx="5565058" cy="5514181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Reafirmando su identidad divina exclusiva y prohibiendo la idolatría.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gloria de Dios es Su honor, esplendor y dignidad, y Él no la compartirá con nadie.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Al hablarle a Israel de cómo los estaba librando de la destrucción y dándoles nuevas profecías, Dios dice: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Isaias.48:11.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amor Mío, por amor Mío, lo haré, Porque ¿cómo podría ser profanado Mi nombre?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Mi gloria, pues, no la daré a otro.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1E9A996-ADB2-91C8-CC98-227DA1E424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9535"/>
            <a:ext cx="3687097" cy="565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90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9FE024-A3B1-1DD7-3384-E50E6854A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8AC1E41-CA0F-41FE-F64A-8AC6C67C9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B0B934D-835A-7201-6141-9D68521BE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256"/>
            <a:ext cx="9143999" cy="132556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7951534-BD97-9C5F-A4B8-65615B775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307306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 OTRO NO DARE MI GLORIA.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ISAIAS.42:8.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4F033FF-AE5C-AC88-3A9A-C7250E641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942" y="1343818"/>
            <a:ext cx="5565058" cy="551418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V.3.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el uno al otro daba voces, diciendo: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CC"/>
                </a:highlight>
                <a:latin typeface="Maiandra GD" panose="020E0502030308020204" pitchFamily="34" charset="0"/>
              </a:rPr>
              <a:t>«Santo, Santo, Santo es el SEÑOR de los ejércitos,</a:t>
            </a:r>
            <a:r>
              <a:rPr lang="es-ES" b="1" dirty="0">
                <a:latin typeface="Maiandra GD" panose="020E0502030308020204" pitchFamily="34" charset="0"/>
              </a:rPr>
              <a:t> Llena está toda la tierra de Su gloria».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FF"/>
                </a:highlight>
                <a:latin typeface="Maiandra GD" panose="020E0502030308020204" pitchFamily="34" charset="0"/>
              </a:rPr>
              <a:t>Y se estremecieron los cimientos de los umbrales a la voz</a:t>
            </a:r>
            <a:r>
              <a:rPr lang="es-ES" b="1" dirty="0">
                <a:latin typeface="Maiandra GD" panose="020E0502030308020204" pitchFamily="34" charset="0"/>
              </a:rPr>
              <a:t> del que clamaba, y la casa se llenó de humo.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Los serafines proclaman la santidad de Dios tres veces ("Santo, Santo, Santo"), indicando su suprema majestad y gloria, la cual llena toda la tierra.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82B3BA7-4FC1-4E8C-9049-D479A06BC5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9535"/>
            <a:ext cx="3687097" cy="565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5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37AA9-7174-50B3-6456-86FD1011F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53F6802-548D-401A-564D-801B59479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FE81706-21FE-44F9-1F91-B2A7919E93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256"/>
            <a:ext cx="9143999" cy="132556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E21FE75-A4D4-03ED-6655-5D0FD16F1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307306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 OTRO NO DARE MI GLORIA.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ISAIAS.42:8.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08C801B-F4B9-CF6A-5716-E7D911075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942" y="1343818"/>
            <a:ext cx="5565058" cy="5514181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Que ninguno de ellos merece.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Apocalipsis.19:10.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Entonces caí a sus pies para adorarlo. Y me dijo*: «No hagas eso. Yo soy consiervo tuyo y de tus hermanos que poseen el testimonio de Jesús;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CCFF"/>
                </a:highlight>
                <a:latin typeface="Maiandra GD" panose="020E0502030308020204" pitchFamily="34" charset="0"/>
              </a:rPr>
              <a:t>adora a Dios.</a:t>
            </a:r>
            <a:r>
              <a:rPr lang="es-ES" b="1" dirty="0">
                <a:latin typeface="Maiandra GD" panose="020E0502030308020204" pitchFamily="34" charset="0"/>
              </a:rPr>
              <a:t> El testimonio de Jesús es el espíritu de la profecía».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 enseña que la verdadera adoración debe dirigirse únicamente a Dios, no a los ángeles, y subraya que el testimonio de Jesús es la esencia y el propósito final de toda profecía.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D7D7ACF-C478-31D8-BD8A-62D7E3E5DE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9535"/>
            <a:ext cx="3687097" cy="565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171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7FE0C-B14A-286C-FBD0-A02DF6D93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EB84426-56ED-48C3-109C-A582D93C8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AA586A2-FB9F-DF96-633D-22AF53CB7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256"/>
            <a:ext cx="9143999" cy="132556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8DDAA89-61B6-7E5E-EB1D-E259B9C4E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307306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 OTRO NO DARE MI GLORIA.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ISAIAS.42:8.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FB91977-9148-93BD-8D26-E1845F9E3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942" y="1343818"/>
            <a:ext cx="5565058" cy="5514181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El versículo destaca que Jesús es el tema central de la Biblia y que Él Espíritu Santo nos guía a exaltarlo.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Apocalipsis.22:8-9.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Yo, Juan, soy el que oyó y vio estas cosas.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Y cuando oí y vi, me postré para adorar a los pies del ángel</a:t>
            </a:r>
            <a:r>
              <a:rPr lang="es-ES" b="1" dirty="0">
                <a:latin typeface="Maiandra GD" panose="020E0502030308020204" pitchFamily="34" charset="0"/>
              </a:rPr>
              <a:t> que me mostró estas cosas.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V.9.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me dijo*: «No hagas eso. Yo soy consiervo tuyo y de tus hermanos los profetas y de los que guardan las palabras de este libro.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Adora a Dios».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B9F1C9E-9552-63EC-A326-BEDB276660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9535"/>
            <a:ext cx="3687097" cy="565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882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5536A6-0B6E-A62E-0435-B8D69EAC8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AF7B5E6-6E39-D75F-0387-4F2F32253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10E9CF2-847F-B0F7-E6A2-52BC7CCD8C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256"/>
            <a:ext cx="9143999" cy="132556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3477D62-EEEB-663F-9BCA-09E24FA02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307306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 OTRO NO DARE MI GLORIA.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ISAIAS.42:8.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8ABBD39-7A3D-1A11-847A-3BCD8979D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942" y="1343818"/>
            <a:ext cx="5565058" cy="5514181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Nos narra el momento en que Èl apóstol Juan intenta adorar al ángel que le reveló las visiones finales, pero Èl ángel lo detiene y le ordena adorar únicamente a Dios.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pasaje destaca que los seres celestiales son «consiervos» de los creyentes y subraya la exclusividad de la adoración a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no comparte su gloria ni con sus ángeles, porque son seres creados.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3208257-9011-46F5-9F4C-214922CC04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9535"/>
            <a:ext cx="3687097" cy="565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121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5897E-1EE0-8020-731A-6C310F90C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719EDEB-818B-3EC8-B36F-9A18B3E15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9342E88-78A1-BEAD-0320-63BA4BE647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256"/>
            <a:ext cx="9143999" cy="132556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DB28027-D31C-BAEC-B2BF-1F623603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307306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 OTRO NO DARE MI GLORIA.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ISAIAS.42:8.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23E408E-9A03-5D86-BC48-E987FC14E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942" y="1343818"/>
            <a:ext cx="5565058" cy="5514181"/>
          </a:xfrm>
        </p:spPr>
        <p:txBody>
          <a:bodyPr>
            <a:normAutofit fontScale="925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Dios no dará Su gloria a otro, lo que hace que la Oración Sacerdotal de Jesús sea aún más asombrosa, porque en ella Jesús oró: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Juan.17:5.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»Y ahora, glorifícame Tú, Padre, junto a Ti,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con la gloria que tenía contigo antes que el mundo existiera.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glorificación del Hijo se refiere a su retorno a la gloria divina preexistente junto al Padre, la cual compartía antes de la creación del mundo.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224EB28-297A-8F4E-72BF-9FD8CE82C6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9535"/>
            <a:ext cx="3687097" cy="565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15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40C90-679E-D25D-F40B-A66EA6C61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401DD15-792E-D035-3C1F-03711B786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BF13B93-91CA-0929-5804-0F4B60CF19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256"/>
            <a:ext cx="9143999" cy="132556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0FB9BB7-E3EE-D220-D469-333E4F346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307306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 OTRO NO DARE MI GLORIA.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ISAIAS.42:8.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BA1FA70-A4DA-9053-91B0-7BC8E93B6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942" y="1343818"/>
            <a:ext cx="5565058" cy="5514181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Juan.1:1-2.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 el principio ya existía el Verbo, y el Verbo estaba con Dios,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y el Verbo era Dios.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estaba en el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principio con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Esta gloria se manifiesta a través de su muerte expiatoria, resurrección y exaltación.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Sellando la obra de redención y restaurando su posición celestial tras cumplir su misión terrenal.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739520B-580D-BAD8-21BE-C382AC6D2C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9535"/>
            <a:ext cx="3687097" cy="565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2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2F3B3-22FC-B683-6A64-91D88DBEA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5912970-12CD-2C01-393A-476A9101E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637E5B3-07B8-1FBF-A926-A94B7AA82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256"/>
            <a:ext cx="9143999" cy="132556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96E6EE9-272F-433D-DB2D-B93B36368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307306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 OTRO NO DARE MI GLORIA.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ISAIAS.42:8.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E8EFC79-B06E-7A47-E2D2-7DB8F8B83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942" y="1343818"/>
            <a:ext cx="5565058" cy="5514181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Aquí hay que destacar tres cosas: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Jesús ora para que Él Padre le dé su gloria;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Jesús reclama una gloria anterior, que era Suya antes del tiempo de la creación.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Jesús afirma que Su gloria era la del Padre.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 otras palabras, Jesús pide que Él Padre dé Su gloria a otro, es decir, a Él mismo; más aún, Jesús proclama que Él ya ha participado de esa gloria divina como Hijo preexistente de Dios.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9D6B8F6-EF0C-8170-C0AA-4B36F36AD6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9535"/>
            <a:ext cx="3687097" cy="565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17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1E9F5-E091-0F1F-D918-32FC7A0ED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4F6E470-CF44-D58D-9A58-1D0B10523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D2E6D0E-D3B1-4935-152A-6E583E57A7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256"/>
            <a:ext cx="9143999" cy="132556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0193437-2D61-E4D5-1396-92F7BE386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307306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 OTRO NO DARE MI GLORIA.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ISAIAS.42:8.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8741DFE-AFFC-F935-2E70-D595FA068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942" y="1343818"/>
            <a:ext cx="5565058" cy="5514181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Lamentablemente muchos creen que Jesús cuando vino a la tierra y vivió en la tierra se despojo de sus atributos divinos de ser Dios, pero esto no es cierto.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Jesús jamás se despojó de su divinidad de ser Dios.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Lo que si dejo Jesús fue la gloria del cielo, el trono celestial.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Tomando forma de hombre, tomando un cuerpo de hombre.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Filipenses.2:6-9.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5D7C186-6386-A1AF-2BAD-E858805DE0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9535"/>
            <a:ext cx="3687097" cy="565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2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72AAC-9639-2F95-F366-15E8BA058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0CF5FEB-1F89-36FD-2274-278321FA7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10770E3-A591-B75E-1D5A-511B8A522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256"/>
            <a:ext cx="9143999" cy="132556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43BFA4A-2111-7BF9-1C33-A132AF3A7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307306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 OTRO NO DARE MI GLORIA.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ISAIAS.42:8.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BA3FFF3-052E-5547-FC3C-857EC40AA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942" y="1343818"/>
            <a:ext cx="5565058" cy="5514181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el cual, aunque existía en forma de Dios,</a:t>
            </a:r>
            <a:r>
              <a:rPr lang="es-ES" b="1" dirty="0">
                <a:latin typeface="Maiandra GD" panose="020E0502030308020204" pitchFamily="34" charset="0"/>
              </a:rPr>
              <a:t> no consideró el ser igual a Dios como algo a qué aferrarse,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 enseña que Jesucristo, siendo Dios por naturaleza ("en forma de Dios"), no se aferró a sus privilegios divinos ni a la igualdad con Dios como algo a qué apegarse.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 su lugar, eligió humillarse, despojándose de su gloria para tomar forma humana y servir, marcando el ejemplo supremo de humildad.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F458477-3FC4-F617-D71A-75DFC8819C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9535"/>
            <a:ext cx="3687097" cy="565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10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D27C6-6A91-BA03-B80A-5F5109BD4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ABD1315-6C77-F7A7-68A0-E4D84EF92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22120B5-1B29-618B-F0AE-9DE1358852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256"/>
            <a:ext cx="9143999" cy="132556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E1D4CD6-C457-4932-52C7-A21FE72FC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307306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 OTRO NO DARE MI GLORIA.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ISAIAS.42:8.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E166B14-0BC8-8A33-8E1B-4F4D8695B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942" y="1343818"/>
            <a:ext cx="5565058" cy="551418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V.7.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sino que se despojó a Sí mismo tomando forma de siervo,</a:t>
            </a:r>
            <a:r>
              <a:rPr lang="es-ES" b="1" dirty="0">
                <a:latin typeface="Maiandra GD" panose="020E0502030308020204" pitchFamily="34" charset="0"/>
              </a:rPr>
              <a:t> haciéndose semejante a los hombres.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Significa que Jesús humilló su posición, haciéndose semejante a los hombres para obedecer a Dios y morir en la cruz, demostrando la máxima humildad.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V.8.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Y hallándose en forma de hombre, se humilló Él mismo,</a:t>
            </a:r>
            <a:r>
              <a:rPr lang="es-ES" b="1" dirty="0">
                <a:latin typeface="Maiandra GD" panose="020E0502030308020204" pitchFamily="34" charset="0"/>
              </a:rPr>
              <a:t> haciéndose obediente hasta la muerte, y muerte de cruz.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865A418-4B70-533F-D7FB-9654AE59D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9535"/>
            <a:ext cx="3687097" cy="565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03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C593C-97A1-0C14-49F3-CCD0C649A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00DA769-0E3B-0D89-354D-90257184E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3641FD3-FA8A-D20C-28DA-235061E56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256"/>
            <a:ext cx="9143999" cy="132556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F24AFB5-7A2C-6951-8E0D-39F1668CC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307306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 OTRO NO DARE MI GLORIA.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ISAIAS.42:8.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14C863F-BC53-D02A-2276-4DB91D2CA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942" y="1343818"/>
            <a:ext cx="5565058" cy="5514181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Nos subraya que Dios actúa, perdona y restaura a su pueblo por amor a su propio nombre y reputación, no por méritos humanos.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Declara que Dios no compartirá su gloria con ídolos ni permitirá que su nombre sea profanado, garantizando que su propósito salvador se cumplirá a pesar de la terquedad del pueblo.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no dará Su gloria a otro, porque toda gloria, honor y alabanza le pertenecen solamente a Él.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78F8362-CFF4-19B4-7522-8A25F819A3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9535"/>
            <a:ext cx="3687097" cy="565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82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83A45-25A7-263A-7B24-B4965A78A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747D130-2D11-291A-61EB-DAAF59A38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3D4EA1C-4E58-A82C-740E-F8F3FF504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256"/>
            <a:ext cx="9143999" cy="132556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FA174D1-3D1A-4266-B3A7-B2B6519C5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307306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 OTRO NO DARE MI GLORIA.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ISAIAS.42:8.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0BE9178-164A-93B5-551D-E405326DC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942" y="1343818"/>
            <a:ext cx="5565058" cy="5514181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Nos describe la máxima humillación y obediencia de Jesucristo, quien, siendo Dios.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Se hizo hombre y aceptó voluntariamente la muerte en una cruz, la forma más vergonzosa de ejecución en su época.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Este versículo subraya la obediencia extrema de Cristo a la voluntad del Padre como modelo de humildad para los cristianos.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V.9.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3399"/>
              </a:highlight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84D6C0C-E009-B43B-7075-59620DB4D1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9535"/>
            <a:ext cx="3687097" cy="565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36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2E3F5B-5FA6-CE11-9726-073DE20FA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38CDDF9-14E7-F41A-9497-73075E135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5E9BCB8-1480-C018-CAD8-E6D6C9B2D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256"/>
            <a:ext cx="9143999" cy="132556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96F5518-58F4-2AD2-B3F2-2B81A1316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307306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 OTRO NO DARE MI GLORIA.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ISAIAS.42:8.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6AC67BB-1318-3B24-CD85-24880E9FD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942" y="1343818"/>
            <a:ext cx="5565058" cy="5514181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Por lo cual Dios también lo exaltó hasta lo sumo,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y le confirió el nombre que es sobre todo nombre,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 enseña que, debido a la obediencia y humildad extrema de Jesús al morir en la cruz.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lo exaltó a la posición más alta y le otorgó el nombre supremo, Señor, que está por encima de todo.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Esto significa que Jesús tiene autoridad absoluta sobre toda la creación, siempre la ha tenido.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0A570D7-FF96-9E69-D210-998053766D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9535"/>
            <a:ext cx="3687097" cy="565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786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3B563-DBE2-E5DF-23F0-F4420F837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AE9034D-8B8F-EFAF-8AB8-769B48172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FB77024-FC69-BB87-9683-E67E3E91C1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256"/>
            <a:ext cx="9143999" cy="132556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EE36395-1277-4591-6B9D-469E9C8BF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307306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 OTRO NO DARE MI GLORIA.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ISAIAS.42:8.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4544345-5719-A02E-B190-0077B01E4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942" y="1343818"/>
            <a:ext cx="5565058" cy="5514181"/>
          </a:xfrm>
        </p:spPr>
        <p:txBody>
          <a:bodyPr>
            <a:normAutofit fontScale="925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Porque en Él reside, siempre a residido corporalmente la plenitud de la deidad.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Colosenses.2:9.</a:t>
            </a:r>
            <a:r>
              <a:rPr lang="es-ES" b="1" dirty="0">
                <a:latin typeface="Maiandra GD" panose="020E0502030308020204" pitchFamily="34" charset="0"/>
              </a:rPr>
              <a:t>  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Porque toda la plenitud de la Deidad</a:t>
            </a:r>
            <a:r>
              <a:rPr lang="es-ES" b="1" dirty="0">
                <a:latin typeface="Maiandra GD" panose="020E0502030308020204" pitchFamily="34" charset="0"/>
              </a:rPr>
              <a:t> reside corporalmente en Él,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frase “Corporalmente” denota el cuerpo físico de Cristo.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Aquí Pablo aclara que en Cristo habita toda la plenitud de la Deidad.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 Cristo había toda y no solo un poco de la plenitud de la Deidad.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DAFA25D-C902-9318-E33D-8A90D8F2AC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9535"/>
            <a:ext cx="3687097" cy="565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0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9A10C-06D7-79E9-C55C-6DB2F30AB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2D6E25A-9AE1-486F-F32E-10B12F20F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A2E4CDD-45E5-C7C1-9321-3BCFFD6BF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256"/>
            <a:ext cx="9143999" cy="132556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90DCE90-29EC-1123-A176-D038022F4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307306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 OTRO NO DARE MI GLORIA.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ISAIAS.42:8.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BFB4EB5-578D-9A3A-BC7E-9E2118557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942" y="1343818"/>
            <a:ext cx="5565058" cy="5514181"/>
          </a:xfrm>
        </p:spPr>
        <p:txBody>
          <a:bodyPr>
            <a:normAutofit fontScale="925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Toda la Deidad habito en el cuerpo de Cristo.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Cristo fue 100 % humano y 100 % Deidad,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diccionario Vine comenta acerca de la palabra “Habita” y dice que esta palabra se usa para denotar la morada total de los atributos y poderes de la Deidad en Cristo.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Cuando Cristo estuvo en la tierra los hombres tuvieron la oportunidad de observar la Deidad de Cristo al sanar enfermos.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0DBB09D-8C13-DBC3-4DBB-AB9EF3F89E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9535"/>
            <a:ext cx="3687097" cy="565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70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84007-5C8E-D6B2-B483-D8A15820F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464593A-7568-DC09-2DC2-113B78A4A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3293B6F-BBC5-7147-06C9-D1B98BB7F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256"/>
            <a:ext cx="9143999" cy="132556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5EFB9DA-0F1E-0515-C173-415857968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307306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 OTRO NO DARE MI GLORIA.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ISAIAS.42:8.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0D07C51-8EDF-FA29-9E32-4EA137FEB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942" y="1343818"/>
            <a:ext cx="5565058" cy="5514181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Calmar las tempestades, dar vista a los ciegos, echar fuera demonios, la transfiguración, etc.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 la Deidad no hubiera estado en Cristo, no hubiera podido hacer todos esos milagros.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palabra “Deidad” (theiotes) significa: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Divinidad La palabra “Plenitud”</a:t>
            </a:r>
            <a:r>
              <a:rPr lang="es-ES" b="1" dirty="0">
                <a:latin typeface="Maiandra GD" panose="020E0502030308020204" pitchFamily="34" charset="0"/>
              </a:rPr>
              <a:t> significa: aquello de lo que algo está lleno, completo.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eso es que Jesús es Dios con nosotros.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3DEE270-6988-C049-8FA3-35666B6FA7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9535"/>
            <a:ext cx="3687097" cy="565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21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0A663-CE49-4E7D-709F-99FA4E7F2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CE22948-1306-2D32-C076-E183DA441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5A29290-057A-11E6-965F-1D9F295C2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256"/>
            <a:ext cx="9143999" cy="132556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4D2650E-BF1B-0FA3-FE58-EE6D3CB75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307306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 OTRO NO DARE MI GLORIA.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ISAIAS.42:8.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3C48882-5927-560B-EDBD-820DEA64D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942" y="1343818"/>
            <a:ext cx="5565058" cy="5514181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Mateo.1:23.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«HE AQUÍ, LA VIRGEN CONCEBIRÁ Y DARÁ A LUZ UN HIJO, Y LE PONDRÁN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66FF"/>
                </a:highlight>
                <a:latin typeface="Maiandra GD" panose="020E0502030308020204" pitchFamily="34" charset="0"/>
              </a:rPr>
              <a:t>POR NOMBRE EMMANUEL», que traducido significa: «DIOS CON NOSOTROS».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¿Cómo podría ser Jesús Dios con nosotros si se fuera despojado de sus atributos divino?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eso cuando Felipe le dijo a Jesús que le mostrara al Padre.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2259AF5-427B-8117-DE9F-B8512C0DDD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9535"/>
            <a:ext cx="3687097" cy="565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9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1024AE-D651-842F-01E8-03E7A7BA2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04E40F6-B633-6DAA-3C64-E21C65654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3DBCED7-9AE8-5782-756C-AC45ADC3BC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256"/>
            <a:ext cx="9143999" cy="132556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90B1204-C875-CCD3-643E-C484E6D3E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307306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 OTRO NO DARE MI GLORIA.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ISAIAS.42:8.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522E788-B610-8765-CB4E-C8FC72171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942" y="1343818"/>
            <a:ext cx="5565058" cy="5514181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Juan.14:8.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CC"/>
                </a:highlight>
                <a:latin typeface="Maiandra GD" panose="020E0502030308020204" pitchFamily="34" charset="0"/>
              </a:rPr>
              <a:t>«Señor, muéstranos al Padre</a:t>
            </a:r>
            <a:r>
              <a:rPr lang="es-ES" b="1" dirty="0">
                <a:latin typeface="Maiandra GD" panose="020E0502030308020204" pitchFamily="34" charset="0"/>
              </a:rPr>
              <a:t> y nos basta», le dijo* Felipe.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Jesús le respondió.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Juan.14:9.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Jesús le dijo*: «¿Tanto tiempo he estado con ustedes, y todavía no me conoces, Felipe?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El que me ha visto a Mí, ha visto al Padre.</a:t>
            </a:r>
            <a:r>
              <a:rPr lang="es-ES" b="1" dirty="0">
                <a:latin typeface="Maiandra GD" panose="020E0502030308020204" pitchFamily="34" charset="0"/>
              </a:rPr>
              <a:t> ¿Cómo dices tú: “Muéstranos al Padre”?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Significa que Jesús es el reflejo, sustancia perfecta de Dios Padre en personalidad, amor y obras.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04BAE31-9013-D83E-0AFB-E80D781D4C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9535"/>
            <a:ext cx="3687097" cy="565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076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DA2AE0-1CF7-5CBF-E2EA-72ABE1268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F97C520-515C-8048-DB99-C595260FD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C4CA041-191E-D74C-C78A-D3446CDA0B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256"/>
            <a:ext cx="9143999" cy="132556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D6121C4-0D89-41A1-46E6-1FB138213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307306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 OTRO NO DARE MI GLORIA.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ISAIAS.42:8.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96502E5-4C40-D141-D531-759B6C49F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942" y="1343818"/>
            <a:ext cx="5565058" cy="5514181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Al decirle a Felipe "¿El que me ha visto a mí, ha visto al Padre?", Jesús indica que conocerle a Él es conocer a Dios, ya que Él representa y revela plenamente al Padre.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Hebreos.1:3.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00FF"/>
                </a:highlight>
                <a:latin typeface="Maiandra GD" panose="020E0502030308020204" pitchFamily="34" charset="0"/>
              </a:rPr>
              <a:t>Él es el resplandor de Su gloria y la expresión exacta de Su naturaleza,</a:t>
            </a:r>
            <a:r>
              <a:rPr lang="es-ES" b="1" dirty="0">
                <a:latin typeface="Maiandra GD" panose="020E0502030308020204" pitchFamily="34" charset="0"/>
              </a:rPr>
              <a:t> y sostiene todas las cosas por la palabra de Su poder. Después de llevar a cabo la purificación de los pecados, el Hijo se sentó a la diestra de la Majestad en las alturas,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B32E1C6-F5F4-CA1C-36C5-B3EA032F67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9535"/>
            <a:ext cx="3687097" cy="565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77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D4EFF-2F1F-3E1D-66E9-A5DDD0A2A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B8D8AB8-AD23-6B4D-F270-F3E6A8F86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74C7E2C-9CA2-4757-0FB9-BD5862DDD2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256"/>
            <a:ext cx="9143999" cy="132556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C5A06D2-3AE6-C9FF-5AB6-C77935B59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307306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 OTRO NO DARE MI GLORIA.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ISAIAS.42:8.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D442DDF-E73D-F67F-5E06-717032C3A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942" y="1343818"/>
            <a:ext cx="5565058" cy="5514181"/>
          </a:xfrm>
        </p:spPr>
        <p:txBody>
          <a:bodyPr>
            <a:normAutofit fontScale="925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¿Qué debemos pensar de la oración de Jesús, a la luz del decreto de las Escrituras de que Dios no dará Su gloria a otro?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O bien Jesús está blasfemando, o bien es realmente quien afirma ser: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Hijo eterno de Dios, digno de "sentarse en su trono de gloria"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Mateo.25:31.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»Pero cuando el Hijo del Hombre venga en Su gloria, y todos los ángeles con Él,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CCFF"/>
                </a:highlight>
                <a:latin typeface="Maiandra GD" panose="020E0502030308020204" pitchFamily="34" charset="0"/>
              </a:rPr>
              <a:t>entonces Él se sentará en el trono de Su gloria;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4B0ACE7-CF83-9778-6308-A504F0770E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9535"/>
            <a:ext cx="3687097" cy="565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52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141EF-531C-F02C-A0F4-8D5ADA2DD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950A4B2-A695-14DC-DD23-97CE151E9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09C3C4C-DD77-4BC1-E408-62410B0A12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256"/>
            <a:ext cx="9143999" cy="132556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2E172EB-B010-3FBE-D65E-EDA5015AB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307306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 OTRO NO DARE MI GLORIA.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ISAIAS.42:8.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EB2E636-3AA2-1DCB-C8FA-06BC66F06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942" y="1343818"/>
            <a:ext cx="5565058" cy="5514181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Cuando Jesús decía que era Hijo de Dios, esta anunciando que es Dios mismo.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Juan.5:18.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Entonces, por esta causa, los judíos aún más procuraban matar a Jesús, porque no solo violaba el día de reposo,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CC"/>
                </a:highlight>
                <a:latin typeface="Maiandra GD" panose="020E0502030308020204" pitchFamily="34" charset="0"/>
              </a:rPr>
              <a:t>sino que también llamaba a Dios Su propio Padre, haciéndose igual a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 narra cómo los guías judíos buscaban matar a Jesús no solo por sanar en sábado.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DE8968D-5780-6349-EDC7-667F9BF11F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9535"/>
            <a:ext cx="3687097" cy="565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86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B888B5-78F9-4A1C-1B2B-AD016ADD3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E6DED8B-6F5B-C0FE-C998-22B20BCB8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DC73E14-8DBA-5D67-D5B5-08E0DCFF4D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256"/>
            <a:ext cx="9143999" cy="132556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C62D906-30E2-0CC7-9C9E-D1442EC8B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307306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 OTRO NO DARE MI GLORIA.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ISAIAS.42:8.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0BB43D4-5AAC-E7C5-85CA-76B3E9161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942" y="1343818"/>
            <a:ext cx="5565058" cy="5514181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No permitirá que Sus obras se le atribuyan a un dios falso, ya que "nada es en el mundo"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I Corintios.8:4.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tanto, en cuanto a comer de lo sacrificado a los ídolos, sabemos que un ídolo no es nada en el mundo,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y que no hay sino un solo Dios.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 enseña que los ídolos son falsos y no tienen poder real porque solo existe un Dios verdadero.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B2089A9-8C51-E323-466B-A4213DD02D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9535"/>
            <a:ext cx="3687097" cy="565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95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A9047-0EBB-AEDC-B658-A1B328052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B7B1757-5D90-4576-EBD8-D6ECCCDBE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2BC2A79-8EDC-8009-5008-0182846CF8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256"/>
            <a:ext cx="9143999" cy="132556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E0C656C-E679-4EA1-CFA9-2463052CE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307306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 OTRO NO DARE MI GLORIA.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ISAIAS.42:8.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7489AE5-E029-D632-B198-97611EEDF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942" y="1343818"/>
            <a:ext cx="5565058" cy="5514181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Sino por llamarse Hijo de Dios, lo que interpretaban como hacerse igual a Dios.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Esto subraya la afirmación de Jesús sobre su identidad divina y su relación única con Él Padre y de ser Dios.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mismo Padre fue quien pronuncio que Jesús era su Hijo.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Mateo.3:17.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se oyó una voz de los cielos que decía: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FF"/>
                </a:highlight>
                <a:latin typeface="Maiandra GD" panose="020E0502030308020204" pitchFamily="34" charset="0"/>
              </a:rPr>
              <a:t>«Este es Mi Hijo amado en quien me he complacido».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0DCA3BF-5BDD-4784-866B-0D62E1226E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9535"/>
            <a:ext cx="3687097" cy="565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049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B40FC-8907-2AB1-6C50-89C31A3F3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89B0DBF-FBDF-52D5-ED6A-AAA26503F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5614290-0331-BAB2-F572-390A55DFA1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256"/>
            <a:ext cx="9143999" cy="132556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DF7462B-8172-95F8-CCD3-931E8E4C4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307306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 OTRO NO DARE MI GLORIA.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ISAIAS.42:8.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6BC98CF-F877-60E9-A173-CC25EA761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942" y="1343818"/>
            <a:ext cx="5565058" cy="551418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Mateo.17:5.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Mientras estaba aún hablando, una nube luminosa los cubrió; y una voz salió de la nube, diciendo: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CCFF"/>
                </a:highlight>
                <a:latin typeface="Maiandra GD" panose="020E0502030308020204" pitchFamily="34" charset="0"/>
              </a:rPr>
              <a:t>«Este es Mi Hijo amado en quien Yo estoy complacido; óiganlo a Él».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Juan.10:31-33.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Los judíos volvieron a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66FF"/>
                </a:highlight>
                <a:latin typeface="Maiandra GD" panose="020E0502030308020204" pitchFamily="34" charset="0"/>
              </a:rPr>
              <a:t>tomar piedras para tirárselas.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V.32.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Entonces Jesús les dijo: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«Les he mostrado muchas obras buenas que son del Padre.</a:t>
            </a:r>
            <a:r>
              <a:rPr lang="es-ES" b="1" dirty="0">
                <a:latin typeface="Maiandra GD" panose="020E0502030308020204" pitchFamily="34" charset="0"/>
              </a:rPr>
              <a:t> ¿Por cuál de ellas me apedrean?».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D92B38F-E588-D7CF-5644-0B6D3941C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9535"/>
            <a:ext cx="3687097" cy="565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75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2BA29-C2DD-3D13-2B8F-AC854530E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3C657E3-FC58-CAB6-ED75-DAAC02AF9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0AC1F0B-1491-7451-DD62-48BBF3BBB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256"/>
            <a:ext cx="9143999" cy="132556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03AAD1F-0D13-DABB-72E8-8F9EB09BE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307306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 OTRO NO DARE MI GLORIA.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ISAIAS.42:8.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952430D-2C8B-B1C5-66F4-C1AC7E6EF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942" y="1343818"/>
            <a:ext cx="5565058" cy="5514181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V.33.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Los judíos le contestaron: «No te apedreamos por ninguna obra buena,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sino por blasfemia; y porque Tú, siendo hombre, te haces Dios».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Jesús es Dios, siempre lo ha sido.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Romanos.9:5.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 quienes son los patriarcas, y de quienes, según la carne, procede el Cristo,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el cual está sobre todas las cosas, Dios bendito por los siglos. Amén.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E3AAAB2-ABD8-087A-434C-934EC3F992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9535"/>
            <a:ext cx="3687097" cy="565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526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760D7-72D0-3F00-3D81-C1A703BFE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A8A8322-B1FF-16EB-8E33-569C96FC8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3476586-3A3A-1EEA-0B20-46D587E99E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256"/>
            <a:ext cx="9143999" cy="132556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29DBC11-9625-DA8B-7EC7-A0351E976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307306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 OTRO NO DARE MI GLORIA.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ISAIAS.42:8.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DD65F23-263B-870E-ACA5-5989B9319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942" y="1343818"/>
            <a:ext cx="5565058" cy="5514181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Él es Dios bendito por los siglos de los siglos.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Dios Todopoderoso.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Apocalipsis.1:8.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«Yo soy el Alfa y la Omega», dice el Señor Dios, «el que es y que era y que ha de venir,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el Todopoderoso».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 digno de alabanza siempre porque es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Jesús es Èl YO SOY, Èl Dios verdadero y único.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210EF9B-1939-12F4-752E-5221C5B398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9535"/>
            <a:ext cx="3687097" cy="565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81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9FCA4-B0BE-3789-56E5-A2114CDC8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0556074-5637-9A67-F560-25E42CAED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1645AA9-CF7C-D75B-B91D-E22AAEEB10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256"/>
            <a:ext cx="9143999" cy="132556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27E4660-3239-0F3A-9CDA-9277B912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307306"/>
          </a:xfrm>
        </p:spPr>
        <p:txBody>
          <a:bodyPr>
            <a:noAutofit/>
          </a:bodyPr>
          <a:lstStyle/>
          <a:p>
            <a:pPr algn="ctr"/>
            <a:r>
              <a:rPr lang="es-ES" sz="8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CONCLUSIÒN:</a:t>
            </a:r>
            <a:endParaRPr lang="es-NI" sz="8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D3D6AB0-B5FB-F119-5BAE-ABE077113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942" y="1343818"/>
            <a:ext cx="5565058" cy="5514181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Dios jamás dará su gloria a otro, que no sea Él, que no sea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Jesús es Dios y por eso comparte su gloria con Él Padre para siempre atraves de los siglos por los siglos.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Ni los ángeles tienen esta gloria porque son seres creados por Dios mismo.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Nunca dejemos de dar la honra y gloria a Jesús, Èl fue hombre, pero también Dios aquí en la tierra.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B66EE2A-3F3F-BD9D-842B-949FF32FEB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9535"/>
            <a:ext cx="3687097" cy="565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85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7426D-E240-06EB-59DA-1311915D0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4FB5510-C447-71F4-47F5-10BB894F9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8F5753F-0164-4F9B-0CEC-90B7CB8581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256"/>
            <a:ext cx="9143999" cy="132556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20CC23B-8D69-2404-6D72-958FBA8AF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307306"/>
          </a:xfrm>
        </p:spPr>
        <p:txBody>
          <a:bodyPr>
            <a:noAutofit/>
          </a:bodyPr>
          <a:lstStyle/>
          <a:p>
            <a:pPr algn="ctr"/>
            <a:r>
              <a:rPr lang="es-ES" sz="8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CONCLUSIÒN:</a:t>
            </a:r>
            <a:endParaRPr lang="es-NI" sz="8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5FE2A8B-020A-22A8-EE35-B0C69E2C2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942" y="1343818"/>
            <a:ext cx="5565058" cy="5514181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Nunca se despojo de sus atributos divinos, solamente tomo un cuerpo humano y dejo su trono celestial su hogar.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Jesús es la imagen misma, la expresión exacta de Dios, no es una imitación, sino Èl Dios único y poderoso, Creador del cielo de la tierra y de todo lo que vemos y no vemos.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Èl es Dios con nosotros aquí en la tierra, Èl es Èl Hijo de Dios, su Padre lo anuncio muchas veces, esta expresión significa que Èl es Dios.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4029E3B-8E97-772E-91F4-59B036B7F8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9535"/>
            <a:ext cx="3687097" cy="565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12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AABCE-A566-FAA5-C942-A5AAE7D66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1D49D1C-4EE3-AD0B-1B50-3599B12E0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EFBD00E9-E593-0708-07E9-C33AA82F07AF}"/>
              </a:ext>
            </a:extLst>
          </p:cNvPr>
          <p:cNvSpPr/>
          <p:nvPr/>
        </p:nvSpPr>
        <p:spPr>
          <a:xfrm>
            <a:off x="0" y="5810865"/>
            <a:ext cx="9144000" cy="104713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NOS BENDIGA A TODOS.</a:t>
            </a:r>
            <a:endParaRPr lang="es-NI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CB46A7A-5BD7-58F3-3DB1-764AA1879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81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0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68FA7-76BB-DCCC-8E4B-2AA304972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8B76FCF-FE3E-6268-E904-32E003837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7C85F45-6820-CFEB-BFB5-360111EE75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256"/>
            <a:ext cx="9143999" cy="132556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5583B35-1845-C8F7-AD8E-AD9683C90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307306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 OTRO NO DARE MI GLORIA.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ISAIAS.42:8.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FC75BA2-1EB4-9178-E37F-EB5F18CB1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942" y="1343818"/>
            <a:ext cx="5565058" cy="5514181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Él apóstol Pablo afirma que la carne sacrificada a ídolos no está espiritualmente contaminada, ya que el ídolo "nada es".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punto principal es que el conocimiento cristiano no debe anteponerse al amor y cuidado de otros creyentes.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Además, Dios no permitirá que los seres humanos se atribuyan el mérito de lo que Él hace, como si fueran nuestra propia habilidad, sabiduría y poder los que merecieran la alabanza.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027BC04-F4B1-B9CD-7CCA-1D95D580B9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9535"/>
            <a:ext cx="3687097" cy="565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376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8C809-4278-DE33-58E9-2B3B5210C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197FC1F-9FEF-B99F-D53A-0F7040990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E494A2E-1496-D9A0-5566-5CEA34A1F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256"/>
            <a:ext cx="9143999" cy="132556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B1AB5FF-EA80-76C3-81C5-7FA8BDD1A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307306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 OTRO NO DARE MI GLORIA.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ISAIAS.42:8.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7F7EF43-892B-70C3-4194-DE6F2D948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942" y="1343818"/>
            <a:ext cx="5565058" cy="5514181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Dios no le dará Su gloria a otro porque es inmoral que alguien se lleve el crédito por algo que no hizo.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Ya sea hacer trampa en un examen, plagiar un libro, "robar valor" haciéndose pasar por un excombatiente, o tratar de llevarse el crédito por lo que Dios ha hecho, está mal.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mayoría de la gente entiende que desviar la reputación de otros o aceptar elogios que le corresponden a otra persona es deshonesto y deshonroso.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C53FC4A-3E63-2B27-4156-624A26AEA4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9535"/>
            <a:ext cx="3687097" cy="565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07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21FB2-93F0-0140-D5B2-DAC4544BF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E9D7230-BE59-5090-2954-7016D4BA2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9CD2F70-01DB-4497-7F0A-039AA66E0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256"/>
            <a:ext cx="9143999" cy="132556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0B5C138-0EEE-EAFF-EB22-16F9ADD7C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307306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 OTRO NO DARE MI GLORIA.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ISAIAS.42:8.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8CA74FB-AEB9-1AA1-46E2-E24F05C9D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942" y="1343818"/>
            <a:ext cx="5565058" cy="5514181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Que un ser humano intente atribuirse el mérito de las acciones de Dios es el colmo de la arrogancia.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rey Herodes cometió el error de intentar apropiarse de la gloria de Dios, cuando lo comparaban con un dios y no fue humilde.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Hechos.12:21-23.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día señalado,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Herodes, vestido con ropa real,</a:t>
            </a:r>
            <a:r>
              <a:rPr lang="es-ES" b="1" dirty="0">
                <a:latin typeface="Maiandra GD" panose="020E0502030308020204" pitchFamily="34" charset="0"/>
              </a:rPr>
              <a:t> se sentó en la tribuna y comenzó a hablarles.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AAB40E6-C722-FB83-FD58-0A2E3A3825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9535"/>
            <a:ext cx="3687097" cy="565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54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03E73-BEC9-5A0B-58E1-0EA05486B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FDF96EF-7953-14C3-30F8-77EE1C5FE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CBE3125-D7DC-5EAB-8E2A-013E773A96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256"/>
            <a:ext cx="9143999" cy="132556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6102E99-5397-81A2-9472-29E8ACBBB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307306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 OTRO NO DARE MI GLORIA.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ISAIAS.42:8.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A906B68-3459-6B33-59F9-BDF9C521A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942" y="1343818"/>
            <a:ext cx="5565058" cy="5514181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Nos describe el momento de orgullo y vanidad del rey Herodes Agripa I, quien, vestido con ropas reales, pronuncia un discurso público para impresionar al pueblo.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Este acto sienta las bases para su juicio divino inmediato, narrado en los versículos siguientes, por no dar la gloria a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V.22.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la gente gritaba: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«¡Voz de un dios</a:t>
            </a:r>
            <a:r>
              <a:rPr lang="es-ES" b="1" dirty="0">
                <a:latin typeface="Maiandra GD" panose="020E0502030308020204" pitchFamily="34" charset="0"/>
              </a:rPr>
              <a:t> y no de un hombre es esta!».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A53448D-ED6A-1E68-595D-5EF5CC340B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9535"/>
            <a:ext cx="3687097" cy="565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7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A7DBD4-65B4-A75B-1532-537CBCC34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90362FD-A158-79EE-22B9-57D41E2AF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006BAEE-D84E-ECA0-9ACF-D4329197BE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256"/>
            <a:ext cx="9143999" cy="132556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385F5CD-35E6-C19A-6281-03E27AD06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307306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 OTRO NO DARE MI GLORIA.</a:t>
            </a:r>
            <a:b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ISAIAS.42:8.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B8E317C-9EDE-C4B9-3B07-37A0FBACC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942" y="1343818"/>
            <a:ext cx="5565058" cy="5514181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Este es el momento en que el pueblo aclama al rey Herodes Agripa I como si fuera un dios y no un hombre tras un discurso.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Este acto de idolatría y soberbia humana directa precede inmediatamente a su castigo divino.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Mostrando el juicio de Dios sobre la autoridad corrupta que busca gloria propia, y no dársela a Dios quien al merece.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V.23.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8AA490F-18C2-8D4B-D8E0-C3794CA003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9535"/>
            <a:ext cx="3687097" cy="565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19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76</TotalTime>
  <Words>4021</Words>
  <Application>Microsoft Office PowerPoint</Application>
  <PresentationFormat>Presentación en pantalla (4:3)</PresentationFormat>
  <Paragraphs>241</Paragraphs>
  <Slides>46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Maiandra GD</vt:lpstr>
      <vt:lpstr>Tema de Office</vt:lpstr>
      <vt:lpstr>A OTRO NO DARE MI GLORIA. ISAIAS.42:8.</vt:lpstr>
      <vt:lpstr>A OTRO NO DARE MI GLORIA. ISAIAS.42:8.</vt:lpstr>
      <vt:lpstr>A OTRO NO DARE MI GLORIA. ISAIAS.42:8.</vt:lpstr>
      <vt:lpstr>A OTRO NO DARE MI GLORIA. ISAIAS.42:8.</vt:lpstr>
      <vt:lpstr>A OTRO NO DARE MI GLORIA. ISAIAS.42:8.</vt:lpstr>
      <vt:lpstr>A OTRO NO DARE MI GLORIA. ISAIAS.42:8.</vt:lpstr>
      <vt:lpstr>A OTRO NO DARE MI GLORIA. ISAIAS.42:8.</vt:lpstr>
      <vt:lpstr>A OTRO NO DARE MI GLORIA. ISAIAS.42:8.</vt:lpstr>
      <vt:lpstr>A OTRO NO DARE MI GLORIA. ISAIAS.42:8.</vt:lpstr>
      <vt:lpstr>A OTRO NO DARE MI GLORIA. ISAIAS.42:8.</vt:lpstr>
      <vt:lpstr>A OTRO NO DARE MI GLORIA. ISAIAS.42:8.</vt:lpstr>
      <vt:lpstr>A OTRO NO DARE MI GLORIA. ISAIAS.42:8.</vt:lpstr>
      <vt:lpstr>A OTRO NO DARE MI GLORIA. ISAIAS.42:8.</vt:lpstr>
      <vt:lpstr>A OTRO NO DARE MI GLORIA. ISAIAS.42:8.</vt:lpstr>
      <vt:lpstr>A OTRO NO DARE MI GLORIA. ISAIAS.42:8.</vt:lpstr>
      <vt:lpstr>A OTRO NO DARE MI GLORIA. ISAIAS.42:8.</vt:lpstr>
      <vt:lpstr>A OTRO NO DARE MI GLORIA. ISAIAS.42:8.</vt:lpstr>
      <vt:lpstr>A OTRO NO DARE MI GLORIA. ISAIAS.42:8.</vt:lpstr>
      <vt:lpstr>A OTRO NO DARE MI GLORIA. ISAIAS.42:8.</vt:lpstr>
      <vt:lpstr>A OTRO NO DARE MI GLORIA. ISAIAS.42:8.</vt:lpstr>
      <vt:lpstr>A OTRO NO DARE MI GLORIA. ISAIAS.42:8.</vt:lpstr>
      <vt:lpstr>A OTRO NO DARE MI GLORIA. ISAIAS.42:8.</vt:lpstr>
      <vt:lpstr>A OTRO NO DARE MI GLORIA. ISAIAS.42:8.</vt:lpstr>
      <vt:lpstr>A OTRO NO DARE MI GLORIA. ISAIAS.42:8.</vt:lpstr>
      <vt:lpstr>A OTRO NO DARE MI GLORIA. ISAIAS.42:8.</vt:lpstr>
      <vt:lpstr>A OTRO NO DARE MI GLORIA. ISAIAS.42:8.</vt:lpstr>
      <vt:lpstr>A OTRO NO DARE MI GLORIA. ISAIAS.42:8.</vt:lpstr>
      <vt:lpstr>A OTRO NO DARE MI GLORIA. ISAIAS.42:8.</vt:lpstr>
      <vt:lpstr>A OTRO NO DARE MI GLORIA. ISAIAS.42:8.</vt:lpstr>
      <vt:lpstr>A OTRO NO DARE MI GLORIA. ISAIAS.42:8.</vt:lpstr>
      <vt:lpstr>A OTRO NO DARE MI GLORIA. ISAIAS.42:8.</vt:lpstr>
      <vt:lpstr>A OTRO NO DARE MI GLORIA. ISAIAS.42:8.</vt:lpstr>
      <vt:lpstr>A OTRO NO DARE MI GLORIA. ISAIAS.42:8.</vt:lpstr>
      <vt:lpstr>A OTRO NO DARE MI GLORIA. ISAIAS.42:8.</vt:lpstr>
      <vt:lpstr>A OTRO NO DARE MI GLORIA. ISAIAS.42:8.</vt:lpstr>
      <vt:lpstr>A OTRO NO DARE MI GLORIA. ISAIAS.42:8.</vt:lpstr>
      <vt:lpstr>A OTRO NO DARE MI GLORIA. ISAIAS.42:8.</vt:lpstr>
      <vt:lpstr>A OTRO NO DARE MI GLORIA. ISAIAS.42:8.</vt:lpstr>
      <vt:lpstr>A OTRO NO DARE MI GLORIA. ISAIAS.42:8.</vt:lpstr>
      <vt:lpstr>A OTRO NO DARE MI GLORIA. ISAIAS.42:8.</vt:lpstr>
      <vt:lpstr>A OTRO NO DARE MI GLORIA. ISAIAS.42:8.</vt:lpstr>
      <vt:lpstr>A OTRO NO DARE MI GLORIA. ISAIAS.42:8.</vt:lpstr>
      <vt:lpstr>A OTRO NO DARE MI GLORIA. ISAIAS.42:8.</vt:lpstr>
      <vt:lpstr>CONCLUSIÒN:</vt:lpstr>
      <vt:lpstr>CONCLUSIÒN: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Mario Moreno</dc:creator>
  <cp:lastModifiedBy>Mario Moreno</cp:lastModifiedBy>
  <cp:revision>5</cp:revision>
  <dcterms:created xsi:type="dcterms:W3CDTF">2026-03-12T18:46:01Z</dcterms:created>
  <dcterms:modified xsi:type="dcterms:W3CDTF">2026-03-12T20:07:18Z</dcterms:modified>
</cp:coreProperties>
</file>