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97" r:id="rId15"/>
    <p:sldId id="270" r:id="rId16"/>
    <p:sldId id="271" r:id="rId17"/>
    <p:sldId id="272" r:id="rId18"/>
    <p:sldId id="273" r:id="rId19"/>
    <p:sldId id="274" r:id="rId20"/>
    <p:sldId id="261" r:id="rId21"/>
    <p:sldId id="275" r:id="rId22"/>
    <p:sldId id="277" r:id="rId23"/>
    <p:sldId id="278" r:id="rId24"/>
    <p:sldId id="279" r:id="rId25"/>
    <p:sldId id="280" r:id="rId26"/>
    <p:sldId id="281" r:id="rId27"/>
    <p:sldId id="282" r:id="rId28"/>
    <p:sldId id="283" r:id="rId29"/>
    <p:sldId id="284" r:id="rId30"/>
    <p:sldId id="285" r:id="rId31"/>
    <p:sldId id="286" r:id="rId32"/>
    <p:sldId id="276" r:id="rId33"/>
    <p:sldId id="288" r:id="rId34"/>
    <p:sldId id="289" r:id="rId35"/>
    <p:sldId id="290" r:id="rId36"/>
    <p:sldId id="296" r:id="rId37"/>
    <p:sldId id="319" r:id="rId38"/>
    <p:sldId id="291"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CC00FF"/>
    <a:srgbClr val="33CCFF"/>
    <a:srgbClr val="3333FF"/>
    <a:srgbClr val="00FFCC"/>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14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2750D93-E3CB-4576-9B24-E65BF44E080E}" type="datetimeFigureOut">
              <a:rPr lang="es-NI" smtClean="0"/>
              <a:t>7/6/2025</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2113307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750D93-E3CB-4576-9B24-E65BF44E080E}" type="datetimeFigureOut">
              <a:rPr lang="es-NI" smtClean="0"/>
              <a:t>7/6/2025</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4061443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750D93-E3CB-4576-9B24-E65BF44E080E}" type="datetimeFigureOut">
              <a:rPr lang="es-NI" smtClean="0"/>
              <a:t>7/6/2025</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178987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úmero de diapositiva">
            <a:extLst>
              <a:ext uri="{FF2B5EF4-FFF2-40B4-BE49-F238E27FC236}">
                <a16:creationId xmlns:a16="http://schemas.microsoft.com/office/drawing/2014/main" id="{9509371E-2EA5-697C-664D-1AC1B9C6D04A}"/>
              </a:ext>
            </a:extLst>
          </p:cNvPr>
          <p:cNvSpPr txBox="1">
            <a:spLocks noGrp="1"/>
          </p:cNvSpPr>
          <p:nvPr>
            <p:ph type="sldNum" sz="quarter" idx="10"/>
          </p:nvPr>
        </p:nvSpPr>
        <p:spPr>
          <a:xfrm>
            <a:off x="4446588" y="6330952"/>
            <a:ext cx="241300" cy="258763"/>
          </a:xfrm>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a:lstStyle>
            <a:lvl1pPr>
              <a:defRPr>
                <a:solidFill>
                  <a:srgbClr val="6F6A5A"/>
                </a:solidFill>
                <a:latin typeface="Cochin"/>
                <a:ea typeface="Cochin"/>
                <a:cs typeface="Cochin"/>
                <a:sym typeface="Cochin"/>
              </a:defRPr>
            </a:lvl1pPr>
          </a:lstStyle>
          <a:p>
            <a:fld id="{252D97F6-1B40-4E0E-916B-E7E84456EDA4}" type="slidenum">
              <a:rPr lang="es-NI" altLang="es-NI"/>
              <a:pPr/>
              <a:t>‹Nº›</a:t>
            </a:fld>
            <a:endParaRPr lang="es-NI" altLang="es-NI"/>
          </a:p>
        </p:txBody>
      </p:sp>
    </p:spTree>
    <p:extLst>
      <p:ext uri="{BB962C8B-B14F-4D97-AF65-F5344CB8AC3E}">
        <p14:creationId xmlns:p14="http://schemas.microsoft.com/office/powerpoint/2010/main" val="161473163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750D93-E3CB-4576-9B24-E65BF44E080E}" type="datetimeFigureOut">
              <a:rPr lang="es-NI" smtClean="0"/>
              <a:t>7/6/2025</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363270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2750D93-E3CB-4576-9B24-E65BF44E080E}" type="datetimeFigureOut">
              <a:rPr lang="es-NI" smtClean="0"/>
              <a:t>7/6/2025</a:t>
            </a:fld>
            <a:endParaRPr lang="es-NI"/>
          </a:p>
        </p:txBody>
      </p:sp>
      <p:sp>
        <p:nvSpPr>
          <p:cNvPr id="5" name="Footer Placeholder 4"/>
          <p:cNvSpPr>
            <a:spLocks noGrp="1"/>
          </p:cNvSpPr>
          <p:nvPr>
            <p:ph type="ftr" sz="quarter" idx="11"/>
          </p:nvPr>
        </p:nvSpPr>
        <p:spPr/>
        <p:txBody>
          <a:bodyPr/>
          <a:lstStyle/>
          <a:p>
            <a:endParaRPr lang="es-NI"/>
          </a:p>
        </p:txBody>
      </p:sp>
      <p:sp>
        <p:nvSpPr>
          <p:cNvPr id="6" name="Slide Number Placeholder 5"/>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248990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2750D93-E3CB-4576-9B24-E65BF44E080E}" type="datetimeFigureOut">
              <a:rPr lang="es-NI" smtClean="0"/>
              <a:t>7/6/2025</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95858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2750D93-E3CB-4576-9B24-E65BF44E080E}" type="datetimeFigureOut">
              <a:rPr lang="es-NI" smtClean="0"/>
              <a:t>7/6/2025</a:t>
            </a:fld>
            <a:endParaRPr lang="es-NI"/>
          </a:p>
        </p:txBody>
      </p:sp>
      <p:sp>
        <p:nvSpPr>
          <p:cNvPr id="8" name="Footer Placeholder 7"/>
          <p:cNvSpPr>
            <a:spLocks noGrp="1"/>
          </p:cNvSpPr>
          <p:nvPr>
            <p:ph type="ftr" sz="quarter" idx="11"/>
          </p:nvPr>
        </p:nvSpPr>
        <p:spPr/>
        <p:txBody>
          <a:bodyPr/>
          <a:lstStyle/>
          <a:p>
            <a:endParaRPr lang="es-NI"/>
          </a:p>
        </p:txBody>
      </p:sp>
      <p:sp>
        <p:nvSpPr>
          <p:cNvPr id="9" name="Slide Number Placeholder 8"/>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3083720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2750D93-E3CB-4576-9B24-E65BF44E080E}" type="datetimeFigureOut">
              <a:rPr lang="es-NI" smtClean="0"/>
              <a:t>7/6/2025</a:t>
            </a:fld>
            <a:endParaRPr lang="es-NI"/>
          </a:p>
        </p:txBody>
      </p:sp>
      <p:sp>
        <p:nvSpPr>
          <p:cNvPr id="4" name="Footer Placeholder 3"/>
          <p:cNvSpPr>
            <a:spLocks noGrp="1"/>
          </p:cNvSpPr>
          <p:nvPr>
            <p:ph type="ftr" sz="quarter" idx="11"/>
          </p:nvPr>
        </p:nvSpPr>
        <p:spPr/>
        <p:txBody>
          <a:bodyPr/>
          <a:lstStyle/>
          <a:p>
            <a:endParaRPr lang="es-NI"/>
          </a:p>
        </p:txBody>
      </p:sp>
      <p:sp>
        <p:nvSpPr>
          <p:cNvPr id="5" name="Slide Number Placeholder 4"/>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128290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50D93-E3CB-4576-9B24-E65BF44E080E}" type="datetimeFigureOut">
              <a:rPr lang="es-NI" smtClean="0"/>
              <a:t>7/6/2025</a:t>
            </a:fld>
            <a:endParaRPr lang="es-NI"/>
          </a:p>
        </p:txBody>
      </p:sp>
      <p:sp>
        <p:nvSpPr>
          <p:cNvPr id="3" name="Footer Placeholder 2"/>
          <p:cNvSpPr>
            <a:spLocks noGrp="1"/>
          </p:cNvSpPr>
          <p:nvPr>
            <p:ph type="ftr" sz="quarter" idx="11"/>
          </p:nvPr>
        </p:nvSpPr>
        <p:spPr/>
        <p:txBody>
          <a:bodyPr/>
          <a:lstStyle/>
          <a:p>
            <a:endParaRPr lang="es-NI"/>
          </a:p>
        </p:txBody>
      </p:sp>
      <p:sp>
        <p:nvSpPr>
          <p:cNvPr id="4" name="Slide Number Placeholder 3"/>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425974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2750D93-E3CB-4576-9B24-E65BF44E080E}" type="datetimeFigureOut">
              <a:rPr lang="es-NI" smtClean="0"/>
              <a:t>7/6/2025</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3470494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2750D93-E3CB-4576-9B24-E65BF44E080E}" type="datetimeFigureOut">
              <a:rPr lang="es-NI" smtClean="0"/>
              <a:t>7/6/2025</a:t>
            </a:fld>
            <a:endParaRPr lang="es-NI"/>
          </a:p>
        </p:txBody>
      </p:sp>
      <p:sp>
        <p:nvSpPr>
          <p:cNvPr id="6" name="Footer Placeholder 5"/>
          <p:cNvSpPr>
            <a:spLocks noGrp="1"/>
          </p:cNvSpPr>
          <p:nvPr>
            <p:ph type="ftr" sz="quarter" idx="11"/>
          </p:nvPr>
        </p:nvSpPr>
        <p:spPr/>
        <p:txBody>
          <a:bodyPr/>
          <a:lstStyle/>
          <a:p>
            <a:endParaRPr lang="es-NI"/>
          </a:p>
        </p:txBody>
      </p:sp>
      <p:sp>
        <p:nvSpPr>
          <p:cNvPr id="7" name="Slide Number Placeholder 6"/>
          <p:cNvSpPr>
            <a:spLocks noGrp="1"/>
          </p:cNvSpPr>
          <p:nvPr>
            <p:ph type="sldNum" sz="quarter" idx="12"/>
          </p:nvPr>
        </p:nvSpPr>
        <p:spPr/>
        <p:txBody>
          <a:bodyPr/>
          <a:lstStyle/>
          <a:p>
            <a:fld id="{96B5FE22-BFB0-4D58-BE5A-6760688FA9F4}" type="slidenum">
              <a:rPr lang="es-NI" smtClean="0"/>
              <a:t>‹Nº›</a:t>
            </a:fld>
            <a:endParaRPr lang="es-NI"/>
          </a:p>
        </p:txBody>
      </p:sp>
    </p:spTree>
    <p:extLst>
      <p:ext uri="{BB962C8B-B14F-4D97-AF65-F5344CB8AC3E}">
        <p14:creationId xmlns:p14="http://schemas.microsoft.com/office/powerpoint/2010/main" val="2606995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750D93-E3CB-4576-9B24-E65BF44E080E}" type="datetimeFigureOut">
              <a:rPr lang="es-NI" smtClean="0"/>
              <a:t>7/6/2025</a:t>
            </a:fld>
            <a:endParaRPr lang="es-N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N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5FE22-BFB0-4D58-BE5A-6760688FA9F4}" type="slidenum">
              <a:rPr lang="es-NI" smtClean="0"/>
              <a:t>‹Nº›</a:t>
            </a:fld>
            <a:endParaRPr lang="es-NI"/>
          </a:p>
        </p:txBody>
      </p:sp>
    </p:spTree>
    <p:extLst>
      <p:ext uri="{BB962C8B-B14F-4D97-AF65-F5344CB8AC3E}">
        <p14:creationId xmlns:p14="http://schemas.microsoft.com/office/powerpoint/2010/main" val="1819296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2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 Id="rId5" Type="http://schemas.openxmlformats.org/officeDocument/2006/relationships/image" Target="../media/image42.jp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062DB13-93B0-46B6-B823-5CAF0C55CB4D}"/>
              </a:ext>
            </a:extLst>
          </p:cNvPr>
          <p:cNvPicPr>
            <a:picLocks noChangeAspect="1"/>
          </p:cNvPicPr>
          <p:nvPr/>
        </p:nvPicPr>
        <p:blipFill>
          <a:blip r:embed="rId2"/>
          <a:stretch>
            <a:fillRect/>
          </a:stretch>
        </p:blipFill>
        <p:spPr>
          <a:xfrm>
            <a:off x="2028" y="0"/>
            <a:ext cx="9139944" cy="6858000"/>
          </a:xfrm>
          <a:prstGeom prst="rect">
            <a:avLst/>
          </a:prstGeom>
        </p:spPr>
      </p:pic>
      <p:sp>
        <p:nvSpPr>
          <p:cNvPr id="7" name="Elipse 6">
            <a:extLst>
              <a:ext uri="{FF2B5EF4-FFF2-40B4-BE49-F238E27FC236}">
                <a16:creationId xmlns:a16="http://schemas.microsoft.com/office/drawing/2014/main" id="{2B989A5C-59D1-4F27-A0AE-22312DA8F8F8}"/>
              </a:ext>
            </a:extLst>
          </p:cNvPr>
          <p:cNvSpPr/>
          <p:nvPr/>
        </p:nvSpPr>
        <p:spPr>
          <a:xfrm>
            <a:off x="0" y="18255"/>
            <a:ext cx="9141972" cy="132556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4" name="Título 3">
            <a:extLst>
              <a:ext uri="{FF2B5EF4-FFF2-40B4-BE49-F238E27FC236}">
                <a16:creationId xmlns:a16="http://schemas.microsoft.com/office/drawing/2014/main" id="{9ED1AF6A-E7AF-4682-95B2-3EB911B637F1}"/>
              </a:ext>
            </a:extLst>
          </p:cNvPr>
          <p:cNvSpPr>
            <a:spLocks noGrp="1"/>
          </p:cNvSpPr>
          <p:nvPr>
            <p:ph type="title"/>
          </p:nvPr>
        </p:nvSpPr>
        <p:spPr>
          <a:xfrm>
            <a:off x="0" y="18255"/>
            <a:ext cx="9141972" cy="1325563"/>
          </a:xfrm>
        </p:spPr>
        <p:txBody>
          <a:bodyPr>
            <a:norm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¿A QUIEN CONSULTA USTED?</a:t>
            </a:r>
            <a:endParaRPr lang="es-NI" sz="4800" b="1" u="sng"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Marcador de contenido 4">
            <a:extLst>
              <a:ext uri="{FF2B5EF4-FFF2-40B4-BE49-F238E27FC236}">
                <a16:creationId xmlns:a16="http://schemas.microsoft.com/office/drawing/2014/main" id="{2C15FDA8-2D85-4D91-80DF-8A3C18452EF0}"/>
              </a:ext>
            </a:extLst>
          </p:cNvPr>
          <p:cNvSpPr>
            <a:spLocks noGrp="1"/>
          </p:cNvSpPr>
          <p:nvPr>
            <p:ph idx="1"/>
          </p:nvPr>
        </p:nvSpPr>
        <p:spPr>
          <a:xfrm>
            <a:off x="0" y="1343818"/>
            <a:ext cx="9144000" cy="5495927"/>
          </a:xfrm>
        </p:spPr>
        <p:txBody>
          <a:bodyPr>
            <a:normAutofit lnSpcReduction="10000"/>
          </a:bodyPr>
          <a:lstStyle/>
          <a:p>
            <a:r>
              <a:rPr lang="es-ES" b="1" u="sng" dirty="0">
                <a:effectLst>
                  <a:outerShdw blurRad="38100" dist="38100" dir="2700000" algn="tl">
                    <a:srgbClr val="000000">
                      <a:alpha val="43137"/>
                    </a:srgbClr>
                  </a:outerShdw>
                </a:effectLst>
                <a:highlight>
                  <a:srgbClr val="FFFF00"/>
                </a:highlight>
              </a:rPr>
              <a:t>INTRODUCCIÓN:</a:t>
            </a:r>
          </a:p>
          <a:p>
            <a:r>
              <a:rPr lang="es-ES" b="1" dirty="0">
                <a:solidFill>
                  <a:schemeClr val="bg1"/>
                </a:solidFill>
              </a:rPr>
              <a:t>Es importante que meditemos en esta pregunta y la podemos contestar sinceramente.</a:t>
            </a:r>
          </a:p>
          <a:p>
            <a:r>
              <a:rPr lang="es-ES" b="1" dirty="0">
                <a:solidFill>
                  <a:schemeClr val="bg1"/>
                </a:solidFill>
              </a:rPr>
              <a:t>Porque de esto dependerá nuestra salvación.</a:t>
            </a:r>
          </a:p>
          <a:p>
            <a:r>
              <a:rPr lang="es-ES" b="1" dirty="0">
                <a:solidFill>
                  <a:schemeClr val="bg1"/>
                </a:solidFill>
              </a:rPr>
              <a:t>Amigo:</a:t>
            </a:r>
          </a:p>
          <a:p>
            <a:r>
              <a:rPr lang="es-ES" b="1" dirty="0">
                <a:solidFill>
                  <a:schemeClr val="bg1"/>
                </a:solidFill>
              </a:rPr>
              <a:t>¿Usted a quien va a consultar en las cosas espirituales?</a:t>
            </a:r>
          </a:p>
          <a:p>
            <a:r>
              <a:rPr lang="es-ES" b="1" dirty="0">
                <a:solidFill>
                  <a:schemeClr val="bg1"/>
                </a:solidFill>
              </a:rPr>
              <a:t>Hermano:</a:t>
            </a:r>
          </a:p>
          <a:p>
            <a:r>
              <a:rPr lang="es-ES" b="1" dirty="0">
                <a:solidFill>
                  <a:schemeClr val="bg1"/>
                </a:solidFill>
              </a:rPr>
              <a:t>¿Usted a quien va a consultar cuando tiene algún problema alguna dificultad en su vida espiritual?</a:t>
            </a:r>
          </a:p>
          <a:p>
            <a:r>
              <a:rPr lang="es-ES" b="1" dirty="0">
                <a:solidFill>
                  <a:schemeClr val="bg1"/>
                </a:solidFill>
              </a:rPr>
              <a:t>La respuesta que Usted exprese depende de lo que Usted crea, pero siempre debemos consultar a Dios en su palabra.</a:t>
            </a:r>
          </a:p>
          <a:p>
            <a:endParaRPr lang="es-NI" b="1" dirty="0">
              <a:solidFill>
                <a:schemeClr val="bg1"/>
              </a:solidFill>
            </a:endParaRPr>
          </a:p>
        </p:txBody>
      </p:sp>
    </p:spTree>
    <p:extLst>
      <p:ext uri="{BB962C8B-B14F-4D97-AF65-F5344CB8AC3E}">
        <p14:creationId xmlns:p14="http://schemas.microsoft.com/office/powerpoint/2010/main" val="1414838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additive="base">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 calcmode="lin" valueType="num">
                                      <p:cBhvr additive="base">
                                        <p:cTn id="2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additive="base">
                                        <p:cTn id="3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 calcmode="lin" valueType="num">
                                      <p:cBhvr additive="base">
                                        <p:cTn id="3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 calcmode="lin" valueType="num">
                                      <p:cBhvr additive="base">
                                        <p:cTn id="4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anim calcmode="lin" valueType="num">
                                      <p:cBhvr additive="base">
                                        <p:cTn id="5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 calcmode="lin" valueType="num">
                                      <p:cBhvr additive="base">
                                        <p:cTn id="5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 calcmode="lin" valueType="num">
                                      <p:cBhvr additive="base">
                                        <p:cTn id="6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No debemos de consultar ni confiar en ídolos, adivinos ni nada que sea de hombre.</a:t>
            </a:r>
          </a:p>
          <a:p>
            <a:r>
              <a:rPr lang="es-ES" b="1" dirty="0">
                <a:solidFill>
                  <a:schemeClr val="bg1"/>
                </a:solidFill>
              </a:rPr>
              <a:t>Debemos siempre consultar a Dios como lo hicieron muchos que temieron a Dios.</a:t>
            </a:r>
          </a:p>
          <a:p>
            <a:r>
              <a:rPr lang="es-NI" b="1" dirty="0">
                <a:solidFill>
                  <a:schemeClr val="bg1"/>
                </a:solidFill>
              </a:rPr>
              <a:t>Como Isaac.</a:t>
            </a:r>
          </a:p>
          <a:p>
            <a:pPr algn="ctr"/>
            <a:r>
              <a:rPr lang="es-NI" b="1" u="sng" dirty="0">
                <a:effectLst>
                  <a:outerShdw blurRad="38100" dist="38100" dir="2700000" algn="tl">
                    <a:srgbClr val="000000">
                      <a:alpha val="43137"/>
                    </a:srgbClr>
                  </a:outerShdw>
                </a:effectLst>
                <a:highlight>
                  <a:srgbClr val="FFFF00"/>
                </a:highlight>
              </a:rPr>
              <a:t>Genesis.25:22.</a:t>
            </a:r>
          </a:p>
          <a:p>
            <a:r>
              <a:rPr lang="es-ES" b="1" dirty="0">
                <a:solidFill>
                  <a:schemeClr val="bg1"/>
                </a:solidFill>
              </a:rPr>
              <a:t>Y los hijos luchaban dentro de ella; y ella dijo: Si esto es así, ¿para qué vivo yo? </a:t>
            </a:r>
            <a:r>
              <a:rPr lang="es-ES" b="1" u="sng" dirty="0">
                <a:solidFill>
                  <a:schemeClr val="bg1"/>
                </a:solidFill>
                <a:effectLst>
                  <a:outerShdw blurRad="38100" dist="38100" dir="2700000" algn="tl">
                    <a:srgbClr val="000000">
                      <a:alpha val="43137"/>
                    </a:srgbClr>
                  </a:outerShdw>
                </a:effectLst>
                <a:highlight>
                  <a:srgbClr val="CC00FF"/>
                </a:highlight>
              </a:rPr>
              <a:t>Y fue a consultar al SEÑOR.</a:t>
            </a:r>
            <a:r>
              <a:rPr lang="es-ES" b="1" dirty="0">
                <a:solidFill>
                  <a:schemeClr val="bg1"/>
                </a:solidFill>
              </a:rPr>
              <a:t> </a:t>
            </a:r>
          </a:p>
          <a:p>
            <a:r>
              <a:rPr lang="es-ES" b="1" dirty="0">
                <a:solidFill>
                  <a:schemeClr val="bg1"/>
                </a:solidFill>
              </a:rPr>
              <a:t>El oro a Dios fue a Dios, consulto a Dios.</a:t>
            </a:r>
          </a:p>
          <a:p>
            <a:pPr algn="ctr"/>
            <a:r>
              <a:rPr lang="es-ES" b="1" u="sng" dirty="0">
                <a:effectLst>
                  <a:outerShdw blurRad="38100" dist="38100" dir="2700000" algn="tl">
                    <a:srgbClr val="000000">
                      <a:alpha val="43137"/>
                    </a:srgbClr>
                  </a:outerShdw>
                </a:effectLst>
                <a:highlight>
                  <a:srgbClr val="FFFF00"/>
                </a:highlight>
              </a:rPr>
              <a:t>I Samuel.9:9.</a:t>
            </a:r>
            <a:endParaRPr lang="es-NI" b="1" u="sng" dirty="0">
              <a:effectLst>
                <a:outerShdw blurRad="38100" dist="38100" dir="2700000" algn="tl">
                  <a:srgbClr val="000000">
                    <a:alpha val="43137"/>
                  </a:srgbClr>
                </a:outerShdw>
              </a:effectLst>
              <a:highlight>
                <a:srgbClr val="FFFF00"/>
              </a:highlight>
            </a:endParaRPr>
          </a:p>
        </p:txBody>
      </p:sp>
      <p:pic>
        <p:nvPicPr>
          <p:cNvPr id="5" name="Imagen 4">
            <a:extLst>
              <a:ext uri="{FF2B5EF4-FFF2-40B4-BE49-F238E27FC236}">
                <a16:creationId xmlns:a16="http://schemas.microsoft.com/office/drawing/2014/main" id="{B2553481-636F-4C13-9641-955DF0F44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1" y="0"/>
            <a:ext cx="4015409" cy="6858000"/>
          </a:xfrm>
          <a:prstGeom prst="rect">
            <a:avLst/>
          </a:prstGeom>
          <a:solidFill>
            <a:srgbClr val="92D050"/>
          </a:solidFill>
        </p:spPr>
      </p:pic>
    </p:spTree>
    <p:extLst>
      <p:ext uri="{BB962C8B-B14F-4D97-AF65-F5344CB8AC3E}">
        <p14:creationId xmlns:p14="http://schemas.microsoft.com/office/powerpoint/2010/main" val="3898401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lnSpcReduction="10000"/>
          </a:bodyPr>
          <a:lstStyle/>
          <a:p>
            <a:r>
              <a:rPr lang="es-ES" b="1" u="sng" dirty="0">
                <a:effectLst>
                  <a:outerShdw blurRad="38100" dist="38100" dir="2700000" algn="tl">
                    <a:srgbClr val="000000">
                      <a:alpha val="43137"/>
                    </a:srgbClr>
                  </a:outerShdw>
                </a:effectLst>
                <a:highlight>
                  <a:srgbClr val="00FFCC"/>
                </a:highlight>
              </a:rPr>
              <a:t>(Antiguamente en Israel, cuando uno iba a consultar a Dios,</a:t>
            </a:r>
            <a:r>
              <a:rPr lang="es-ES" b="1" dirty="0">
                <a:solidFill>
                  <a:schemeClr val="bg1"/>
                </a:solidFill>
              </a:rPr>
              <a:t> decía: Venid, vamos al vidente; porque al que hoy se le llama profeta, antes se le llamaba vidente.) </a:t>
            </a:r>
          </a:p>
          <a:p>
            <a:r>
              <a:rPr lang="es-ES" b="1" dirty="0">
                <a:solidFill>
                  <a:schemeClr val="bg1"/>
                </a:solidFill>
              </a:rPr>
              <a:t>Ellos tenían que consultar a Dios en todo en nadie mas.</a:t>
            </a:r>
          </a:p>
          <a:p>
            <a:pPr algn="ctr"/>
            <a:r>
              <a:rPr lang="es-ES" b="1" u="sng" dirty="0">
                <a:effectLst>
                  <a:outerShdw blurRad="38100" dist="38100" dir="2700000" algn="tl">
                    <a:srgbClr val="000000">
                      <a:alpha val="43137"/>
                    </a:srgbClr>
                  </a:outerShdw>
                </a:effectLst>
                <a:highlight>
                  <a:srgbClr val="FFFF00"/>
                </a:highlight>
              </a:rPr>
              <a:t>I Samuel.10:22.</a:t>
            </a:r>
          </a:p>
          <a:p>
            <a:r>
              <a:rPr lang="es-ES" b="1" u="sng" dirty="0">
                <a:effectLst>
                  <a:outerShdw blurRad="38100" dist="38100" dir="2700000" algn="tl">
                    <a:srgbClr val="000000">
                      <a:alpha val="43137"/>
                    </a:srgbClr>
                  </a:outerShdw>
                </a:effectLst>
                <a:highlight>
                  <a:srgbClr val="00FF00"/>
                </a:highlight>
              </a:rPr>
              <a:t>Volvieron, pues, a inquirir del SEÑOR:</a:t>
            </a:r>
            <a:r>
              <a:rPr lang="es-ES" b="1" dirty="0">
                <a:solidFill>
                  <a:schemeClr val="bg1"/>
                </a:solidFill>
              </a:rPr>
              <a:t> ¿Ha llegado ya el hombre aquí? Y el SEÑOR respondió: "He aquí, está escondido junto al bagaje." </a:t>
            </a:r>
          </a:p>
          <a:p>
            <a:r>
              <a:rPr lang="es-ES" b="1" dirty="0">
                <a:solidFill>
                  <a:schemeClr val="bg1"/>
                </a:solidFill>
              </a:rPr>
              <a:t>Todo asunto que tenían que determinar tenían que consultar a Dios.</a:t>
            </a:r>
            <a:endParaRPr lang="es-NI" b="1" dirty="0">
              <a:solidFill>
                <a:schemeClr val="bg1"/>
              </a:solidFill>
            </a:endParaRPr>
          </a:p>
        </p:txBody>
      </p:sp>
      <p:pic>
        <p:nvPicPr>
          <p:cNvPr id="5" name="Imagen 4">
            <a:extLst>
              <a:ext uri="{FF2B5EF4-FFF2-40B4-BE49-F238E27FC236}">
                <a16:creationId xmlns:a16="http://schemas.microsoft.com/office/drawing/2014/main" id="{4343E3DC-3E5D-4485-8587-0BB3379BE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5192" y="0"/>
            <a:ext cx="4208807" cy="6858000"/>
          </a:xfrm>
          <a:prstGeom prst="rect">
            <a:avLst/>
          </a:prstGeom>
        </p:spPr>
      </p:pic>
    </p:spTree>
    <p:extLst>
      <p:ext uri="{BB962C8B-B14F-4D97-AF65-F5344CB8AC3E}">
        <p14:creationId xmlns:p14="http://schemas.microsoft.com/office/powerpoint/2010/main" val="875706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a:bodyPr>
          <a:lstStyle/>
          <a:p>
            <a:r>
              <a:rPr lang="es-ES" b="1" dirty="0">
                <a:solidFill>
                  <a:schemeClr val="bg1"/>
                </a:solidFill>
              </a:rPr>
              <a:t>Cuando se encontró a un hombre recolectando leña en un día de reposo.</a:t>
            </a:r>
          </a:p>
          <a:p>
            <a:pPr algn="ctr"/>
            <a:r>
              <a:rPr lang="es-ES" b="1" u="sng" dirty="0">
                <a:effectLst>
                  <a:outerShdw blurRad="38100" dist="38100" dir="2700000" algn="tl">
                    <a:srgbClr val="000000">
                      <a:alpha val="43137"/>
                    </a:srgbClr>
                  </a:outerShdw>
                </a:effectLst>
                <a:highlight>
                  <a:srgbClr val="FFFF00"/>
                </a:highlight>
              </a:rPr>
              <a:t>Numeros.15:32-34.</a:t>
            </a:r>
          </a:p>
          <a:p>
            <a:r>
              <a:rPr lang="es-ES" b="1" dirty="0">
                <a:solidFill>
                  <a:schemeClr val="bg1"/>
                </a:solidFill>
              </a:rPr>
              <a:t>Cuando los hijos de Israel estaban en el desierto, </a:t>
            </a:r>
            <a:r>
              <a:rPr lang="es-ES" b="1" u="sng" dirty="0">
                <a:effectLst>
                  <a:outerShdw blurRad="38100" dist="38100" dir="2700000" algn="tl">
                    <a:srgbClr val="000000">
                      <a:alpha val="43137"/>
                    </a:srgbClr>
                  </a:outerShdw>
                </a:effectLst>
                <a:highlight>
                  <a:srgbClr val="00FFFF"/>
                </a:highlight>
              </a:rPr>
              <a:t>encontraron a un hombre que recogía leña en el día de reposo.</a:t>
            </a:r>
            <a:r>
              <a:rPr lang="es-ES" b="1" dirty="0">
                <a:solidFill>
                  <a:schemeClr val="bg1"/>
                </a:solidFill>
              </a:rPr>
              <a:t> </a:t>
            </a:r>
          </a:p>
          <a:p>
            <a:pPr algn="ctr"/>
            <a:r>
              <a:rPr lang="es-ES" b="1" u="sng" dirty="0">
                <a:effectLst>
                  <a:outerShdw blurRad="38100" dist="38100" dir="2700000" algn="tl">
                    <a:srgbClr val="000000">
                      <a:alpha val="43137"/>
                    </a:srgbClr>
                  </a:outerShdw>
                </a:effectLst>
                <a:highlight>
                  <a:srgbClr val="FFFF00"/>
                </a:highlight>
              </a:rPr>
              <a:t>V.33.</a:t>
            </a:r>
          </a:p>
          <a:p>
            <a:r>
              <a:rPr lang="es-ES" b="1" dirty="0">
                <a:solidFill>
                  <a:schemeClr val="bg1"/>
                </a:solidFill>
              </a:rPr>
              <a:t>Los que lo encontraron recogiendo leña, </a:t>
            </a:r>
            <a:r>
              <a:rPr lang="es-ES" b="1" u="sng" dirty="0">
                <a:solidFill>
                  <a:schemeClr val="bg1"/>
                </a:solidFill>
                <a:effectLst>
                  <a:outerShdw blurRad="38100" dist="38100" dir="2700000" algn="tl">
                    <a:srgbClr val="000000">
                      <a:alpha val="43137"/>
                    </a:srgbClr>
                  </a:outerShdw>
                </a:effectLst>
                <a:highlight>
                  <a:srgbClr val="FF00FF"/>
                </a:highlight>
              </a:rPr>
              <a:t>lo llevaron a Moisés y a Aarón y a toda la congregación;</a:t>
            </a:r>
            <a:r>
              <a:rPr lang="es-ES" b="1" dirty="0">
                <a:solidFill>
                  <a:schemeClr val="bg1"/>
                </a:solidFill>
              </a:rPr>
              <a:t> </a:t>
            </a:r>
          </a:p>
          <a:p>
            <a:pPr algn="ctr"/>
            <a:r>
              <a:rPr lang="es-ES" b="1" u="sng" dirty="0">
                <a:effectLst>
                  <a:outerShdw blurRad="38100" dist="38100" dir="2700000" algn="tl">
                    <a:srgbClr val="000000">
                      <a:alpha val="43137"/>
                    </a:srgbClr>
                  </a:outerShdw>
                </a:effectLst>
                <a:highlight>
                  <a:srgbClr val="FFFF00"/>
                </a:highlight>
              </a:rPr>
              <a:t>V.34.</a:t>
            </a:r>
          </a:p>
        </p:txBody>
      </p:sp>
      <p:pic>
        <p:nvPicPr>
          <p:cNvPr id="5" name="Imagen 4">
            <a:extLst>
              <a:ext uri="{FF2B5EF4-FFF2-40B4-BE49-F238E27FC236}">
                <a16:creationId xmlns:a16="http://schemas.microsoft.com/office/drawing/2014/main" id="{CCB2281E-B6AD-4090-977B-9264317FD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566" y="0"/>
            <a:ext cx="4174434" cy="6858000"/>
          </a:xfrm>
          <a:prstGeom prst="rect">
            <a:avLst/>
          </a:prstGeom>
        </p:spPr>
      </p:pic>
    </p:spTree>
    <p:extLst>
      <p:ext uri="{BB962C8B-B14F-4D97-AF65-F5344CB8AC3E}">
        <p14:creationId xmlns:p14="http://schemas.microsoft.com/office/powerpoint/2010/main" val="3835736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a:bodyPr>
          <a:lstStyle/>
          <a:p>
            <a:r>
              <a:rPr lang="es-ES" b="1" u="sng" dirty="0">
                <a:solidFill>
                  <a:schemeClr val="bg1"/>
                </a:solidFill>
                <a:effectLst>
                  <a:outerShdw blurRad="38100" dist="38100" dir="2700000" algn="tl">
                    <a:srgbClr val="000000">
                      <a:alpha val="43137"/>
                    </a:srgbClr>
                  </a:outerShdw>
                </a:effectLst>
                <a:highlight>
                  <a:srgbClr val="0000FF"/>
                </a:highlight>
              </a:rPr>
              <a:t>y lo pusieron bajo custodia,</a:t>
            </a:r>
            <a:r>
              <a:rPr lang="es-ES" b="1" dirty="0">
                <a:solidFill>
                  <a:schemeClr val="bg1"/>
                </a:solidFill>
              </a:rPr>
              <a:t> porque no se había aclarado qué debería hacerse con él. </a:t>
            </a:r>
          </a:p>
          <a:p>
            <a:r>
              <a:rPr lang="es-ES" b="1" dirty="0">
                <a:solidFill>
                  <a:schemeClr val="bg1"/>
                </a:solidFill>
              </a:rPr>
              <a:t>Ellos no hicieron nada hasta que consultaron a Dios y Dios les revelo lo que tenían que hacer.</a:t>
            </a:r>
          </a:p>
          <a:p>
            <a:pPr algn="ctr"/>
            <a:r>
              <a:rPr lang="es-ES" b="1" u="sng" dirty="0">
                <a:effectLst>
                  <a:outerShdw blurRad="38100" dist="38100" dir="2700000" algn="tl">
                    <a:srgbClr val="000000">
                      <a:alpha val="43137"/>
                    </a:srgbClr>
                  </a:outerShdw>
                </a:effectLst>
                <a:highlight>
                  <a:srgbClr val="FFFF00"/>
                </a:highlight>
              </a:rPr>
              <a:t>V.35.</a:t>
            </a:r>
          </a:p>
          <a:p>
            <a:r>
              <a:rPr lang="es-ES" b="1" u="sng" dirty="0">
                <a:solidFill>
                  <a:schemeClr val="bg1"/>
                </a:solidFill>
                <a:effectLst>
                  <a:outerShdw blurRad="38100" dist="38100" dir="2700000" algn="tl">
                    <a:srgbClr val="000000">
                      <a:alpha val="43137"/>
                    </a:srgbClr>
                  </a:outerShdw>
                </a:effectLst>
                <a:highlight>
                  <a:srgbClr val="FF0000"/>
                </a:highlight>
              </a:rPr>
              <a:t>Entonces el SEÑOR dijo a Moisés:</a:t>
            </a:r>
            <a:r>
              <a:rPr lang="es-ES" b="1" dirty="0">
                <a:solidFill>
                  <a:schemeClr val="bg1"/>
                </a:solidFill>
              </a:rPr>
              <a:t> Ciertamente al hombre se le dará muerte; toda la congregación lo apedreará fuera del campamento. </a:t>
            </a:r>
          </a:p>
          <a:p>
            <a:r>
              <a:rPr lang="es-ES" b="1" dirty="0">
                <a:solidFill>
                  <a:schemeClr val="bg1"/>
                </a:solidFill>
              </a:rPr>
              <a:t>Todavía no se les había revelado que hacer a quien violara el día sábado.</a:t>
            </a:r>
          </a:p>
          <a:p>
            <a:endParaRPr lang="es-ES" b="1" dirty="0">
              <a:solidFill>
                <a:schemeClr val="bg1"/>
              </a:solidFill>
            </a:endParaRPr>
          </a:p>
          <a:p>
            <a:endParaRPr lang="es-ES" b="1" dirty="0">
              <a:solidFill>
                <a:schemeClr val="bg1"/>
              </a:solidFill>
            </a:endParaRPr>
          </a:p>
          <a:p>
            <a:endParaRPr lang="es-ES" b="1" dirty="0">
              <a:solidFill>
                <a:schemeClr val="bg1"/>
              </a:solidFill>
            </a:endParaRPr>
          </a:p>
          <a:p>
            <a:endParaRPr lang="es-ES" b="1" dirty="0">
              <a:solidFill>
                <a:schemeClr val="bg1"/>
              </a:solidFill>
            </a:endParaRPr>
          </a:p>
        </p:txBody>
      </p:sp>
      <p:pic>
        <p:nvPicPr>
          <p:cNvPr id="5" name="Imagen 4">
            <a:extLst>
              <a:ext uri="{FF2B5EF4-FFF2-40B4-BE49-F238E27FC236}">
                <a16:creationId xmlns:a16="http://schemas.microsoft.com/office/drawing/2014/main" id="{D9D4BCB6-E2B7-46E1-AEA3-40311ADC5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3598" y="0"/>
            <a:ext cx="3880402" cy="6858000"/>
          </a:xfrm>
          <a:prstGeom prst="rect">
            <a:avLst/>
          </a:prstGeom>
        </p:spPr>
      </p:pic>
    </p:spTree>
    <p:extLst>
      <p:ext uri="{BB962C8B-B14F-4D97-AF65-F5344CB8AC3E}">
        <p14:creationId xmlns:p14="http://schemas.microsoft.com/office/powerpoint/2010/main" val="389708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680282E-A5A3-48C4-8F3B-05D78ACE88D7}"/>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B5C3347F-5574-4565-9121-B077EC8C78AB}"/>
              </a:ext>
            </a:extLst>
          </p:cNvPr>
          <p:cNvSpPr>
            <a:spLocks noGrp="1"/>
          </p:cNvSpPr>
          <p:nvPr>
            <p:ph idx="1"/>
          </p:nvPr>
        </p:nvSpPr>
        <p:spPr>
          <a:xfrm>
            <a:off x="0" y="0"/>
            <a:ext cx="5088835" cy="6858000"/>
          </a:xfrm>
        </p:spPr>
        <p:txBody>
          <a:bodyPr/>
          <a:lstStyle/>
          <a:p>
            <a:pPr algn="ctr"/>
            <a:r>
              <a:rPr lang="es-ES" b="1" u="sng" dirty="0">
                <a:effectLst>
                  <a:outerShdw blurRad="38100" dist="38100" dir="2700000" algn="tl">
                    <a:srgbClr val="000000">
                      <a:alpha val="43137"/>
                    </a:srgbClr>
                  </a:outerShdw>
                </a:effectLst>
                <a:highlight>
                  <a:srgbClr val="FFFF00"/>
                </a:highlight>
              </a:rPr>
              <a:t>V.36.</a:t>
            </a:r>
          </a:p>
          <a:p>
            <a:r>
              <a:rPr lang="es-ES" b="1" dirty="0">
                <a:solidFill>
                  <a:schemeClr val="bg1"/>
                </a:solidFill>
              </a:rPr>
              <a:t>Y toda la congregación lo sacó fuera del campamento y lo apedrearon, y murió, </a:t>
            </a:r>
            <a:r>
              <a:rPr lang="es-ES" b="1" u="sng" dirty="0">
                <a:solidFill>
                  <a:schemeClr val="bg1"/>
                </a:solidFill>
                <a:effectLst>
                  <a:outerShdw blurRad="38100" dist="38100" dir="2700000" algn="tl">
                    <a:srgbClr val="000000">
                      <a:alpha val="43137"/>
                    </a:srgbClr>
                  </a:outerShdw>
                </a:effectLst>
                <a:highlight>
                  <a:srgbClr val="000080"/>
                </a:highlight>
              </a:rPr>
              <a:t>tal como el SEÑOR había ordenado a Moisés.</a:t>
            </a:r>
            <a:r>
              <a:rPr lang="es-ES" b="1" dirty="0">
                <a:solidFill>
                  <a:schemeClr val="bg1"/>
                </a:solidFill>
              </a:rPr>
              <a:t> </a:t>
            </a:r>
          </a:p>
          <a:p>
            <a:r>
              <a:rPr lang="es-ES" b="1" dirty="0">
                <a:solidFill>
                  <a:schemeClr val="bg1"/>
                </a:solidFill>
              </a:rPr>
              <a:t>De la misma manera todo lo que Nosotros vayamos hacer antes de hacerlo debemos de consultar a Dios atravez de la Palabra escrita.</a:t>
            </a:r>
          </a:p>
          <a:p>
            <a:r>
              <a:rPr lang="es-ES" b="1" dirty="0">
                <a:solidFill>
                  <a:schemeClr val="bg1"/>
                </a:solidFill>
              </a:rPr>
              <a:t>No podemos hacer nada sin que Dios lo autorice en su Palabra.</a:t>
            </a:r>
          </a:p>
          <a:p>
            <a:r>
              <a:rPr lang="es-ES" b="1" dirty="0">
                <a:solidFill>
                  <a:schemeClr val="bg1"/>
                </a:solidFill>
              </a:rPr>
              <a:t>Aceptemos lo que Dios nos manda en su Palabra.</a:t>
            </a:r>
          </a:p>
          <a:p>
            <a:endParaRPr lang="es-NI" b="1" dirty="0">
              <a:solidFill>
                <a:schemeClr val="bg1"/>
              </a:solidFill>
            </a:endParaRPr>
          </a:p>
        </p:txBody>
      </p:sp>
      <p:pic>
        <p:nvPicPr>
          <p:cNvPr id="6" name="Imagen 5">
            <a:extLst>
              <a:ext uri="{FF2B5EF4-FFF2-40B4-BE49-F238E27FC236}">
                <a16:creationId xmlns:a16="http://schemas.microsoft.com/office/drawing/2014/main" id="{EE58C044-512B-4496-AE12-EB751EDA9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835" y="0"/>
            <a:ext cx="4055165" cy="6858000"/>
          </a:xfrm>
          <a:prstGeom prst="rect">
            <a:avLst/>
          </a:prstGeom>
        </p:spPr>
      </p:pic>
    </p:spTree>
    <p:extLst>
      <p:ext uri="{BB962C8B-B14F-4D97-AF65-F5344CB8AC3E}">
        <p14:creationId xmlns:p14="http://schemas.microsoft.com/office/powerpoint/2010/main" val="4118237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David siempre consulto a Dios antes de cualquier acción que fuera hacer.</a:t>
            </a:r>
          </a:p>
          <a:p>
            <a:pPr algn="ctr"/>
            <a:r>
              <a:rPr lang="es-ES" b="1" u="sng" dirty="0">
                <a:effectLst>
                  <a:outerShdw blurRad="38100" dist="38100" dir="2700000" algn="tl">
                    <a:srgbClr val="000000">
                      <a:alpha val="43137"/>
                    </a:srgbClr>
                  </a:outerShdw>
                </a:effectLst>
                <a:highlight>
                  <a:srgbClr val="FFFF00"/>
                </a:highlight>
              </a:rPr>
              <a:t>I Samuel.23:2, 4.</a:t>
            </a:r>
          </a:p>
          <a:p>
            <a:r>
              <a:rPr lang="es-ES" b="1" u="sng" dirty="0">
                <a:solidFill>
                  <a:schemeClr val="bg1"/>
                </a:solidFill>
                <a:effectLst>
                  <a:outerShdw blurRad="38100" dist="38100" dir="2700000" algn="tl">
                    <a:srgbClr val="000000">
                      <a:alpha val="43137"/>
                    </a:srgbClr>
                  </a:outerShdw>
                </a:effectLst>
                <a:highlight>
                  <a:srgbClr val="008080"/>
                </a:highlight>
              </a:rPr>
              <a:t>Entonces consultó David al SEÑOR,</a:t>
            </a:r>
            <a:r>
              <a:rPr lang="es-ES" b="1" dirty="0">
                <a:solidFill>
                  <a:schemeClr val="bg1"/>
                </a:solidFill>
              </a:rPr>
              <a:t> diciendo: ¿Debo ir a atacar a estos filisteos? Y el SEÑOR dijo a David: Ve, ataca a los filisteos y libra a Keila. </a:t>
            </a:r>
          </a:p>
          <a:p>
            <a:pPr algn="ctr"/>
            <a:r>
              <a:rPr lang="es-NI" b="1" u="sng" dirty="0">
                <a:effectLst>
                  <a:outerShdw blurRad="38100" dist="38100" dir="2700000" algn="tl">
                    <a:srgbClr val="000000">
                      <a:alpha val="43137"/>
                    </a:srgbClr>
                  </a:outerShdw>
                </a:effectLst>
                <a:highlight>
                  <a:srgbClr val="FFFF00"/>
                </a:highlight>
              </a:rPr>
              <a:t>V.4.</a:t>
            </a:r>
          </a:p>
          <a:p>
            <a:r>
              <a:rPr lang="es-ES" b="1" u="sng" dirty="0">
                <a:solidFill>
                  <a:schemeClr val="bg1"/>
                </a:solidFill>
                <a:effectLst>
                  <a:outerShdw blurRad="38100" dist="38100" dir="2700000" algn="tl">
                    <a:srgbClr val="000000">
                      <a:alpha val="43137"/>
                    </a:srgbClr>
                  </a:outerShdw>
                </a:effectLst>
                <a:highlight>
                  <a:srgbClr val="800080"/>
                </a:highlight>
              </a:rPr>
              <a:t>De nuevo David consultó al SEÑOR;</a:t>
            </a:r>
            <a:r>
              <a:rPr lang="es-ES" b="1" dirty="0">
                <a:solidFill>
                  <a:schemeClr val="bg1"/>
                </a:solidFill>
              </a:rPr>
              <a:t> y el SEÑOR le respondió, y dijo: Levántate, desciende a Keila, pues entregaré a los filisteos en tu mano. </a:t>
            </a:r>
            <a:endParaRPr lang="es-NI" b="1" dirty="0">
              <a:solidFill>
                <a:schemeClr val="bg1"/>
              </a:solidFill>
            </a:endParaRPr>
          </a:p>
        </p:txBody>
      </p:sp>
      <p:pic>
        <p:nvPicPr>
          <p:cNvPr id="5" name="Imagen 4">
            <a:extLst>
              <a:ext uri="{FF2B5EF4-FFF2-40B4-BE49-F238E27FC236}">
                <a16:creationId xmlns:a16="http://schemas.microsoft.com/office/drawing/2014/main" id="{28A4BF5F-236B-482B-99F2-22928E4CD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0" y="0"/>
            <a:ext cx="4015409" cy="6858000"/>
          </a:xfrm>
          <a:prstGeom prst="rect">
            <a:avLst/>
          </a:prstGeom>
        </p:spPr>
      </p:pic>
    </p:spTree>
    <p:extLst>
      <p:ext uri="{BB962C8B-B14F-4D97-AF65-F5344CB8AC3E}">
        <p14:creationId xmlns:p14="http://schemas.microsoft.com/office/powerpoint/2010/main" val="183883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lnSpcReduction="10000"/>
          </a:bodyPr>
          <a:lstStyle/>
          <a:p>
            <a:pPr algn="ctr"/>
            <a:r>
              <a:rPr lang="es-ES" b="1" u="sng" dirty="0">
                <a:effectLst>
                  <a:outerShdw blurRad="38100" dist="38100" dir="2700000" algn="tl">
                    <a:srgbClr val="000000">
                      <a:alpha val="43137"/>
                    </a:srgbClr>
                  </a:outerShdw>
                </a:effectLst>
                <a:highlight>
                  <a:srgbClr val="FFFF00"/>
                </a:highlight>
              </a:rPr>
              <a:t>I Samuel.30:8.</a:t>
            </a:r>
          </a:p>
          <a:p>
            <a:r>
              <a:rPr lang="es-ES" b="1" u="sng" dirty="0">
                <a:solidFill>
                  <a:schemeClr val="bg1"/>
                </a:solidFill>
                <a:effectLst>
                  <a:outerShdw blurRad="38100" dist="38100" dir="2700000" algn="tl">
                    <a:srgbClr val="000000">
                      <a:alpha val="43137"/>
                    </a:srgbClr>
                  </a:outerShdw>
                </a:effectLst>
                <a:highlight>
                  <a:srgbClr val="CC00FF"/>
                </a:highlight>
              </a:rPr>
              <a:t>Y David consultó al SEÑOR,</a:t>
            </a:r>
            <a:r>
              <a:rPr lang="es-ES" b="1" dirty="0">
                <a:solidFill>
                  <a:schemeClr val="bg1"/>
                </a:solidFill>
              </a:rPr>
              <a:t> diciendo: ¿Perseguiré a esta banda? ¿Podré alcanzarlos? Y El le respondió: Persíguelos, porque de cierto los alcanzarás y sin duda rescatarás a todos. </a:t>
            </a:r>
          </a:p>
          <a:p>
            <a:pPr algn="ctr"/>
            <a:r>
              <a:rPr lang="es-ES" b="1" u="sng" dirty="0">
                <a:effectLst>
                  <a:outerShdw blurRad="38100" dist="38100" dir="2700000" algn="tl">
                    <a:srgbClr val="000000">
                      <a:alpha val="43137"/>
                    </a:srgbClr>
                  </a:outerShdw>
                </a:effectLst>
                <a:highlight>
                  <a:srgbClr val="FFFF00"/>
                </a:highlight>
              </a:rPr>
              <a:t>II Samuel.5:19.</a:t>
            </a:r>
          </a:p>
          <a:p>
            <a:r>
              <a:rPr lang="es-ES" b="1" u="sng" dirty="0">
                <a:solidFill>
                  <a:schemeClr val="bg1"/>
                </a:solidFill>
                <a:effectLst>
                  <a:outerShdw blurRad="38100" dist="38100" dir="2700000" algn="tl">
                    <a:srgbClr val="000000">
                      <a:alpha val="43137"/>
                    </a:srgbClr>
                  </a:outerShdw>
                </a:effectLst>
                <a:highlight>
                  <a:srgbClr val="FF3399"/>
                </a:highlight>
              </a:rPr>
              <a:t>David consultó al SEÑOR, diciendo:</a:t>
            </a:r>
            <a:r>
              <a:rPr lang="es-ES" b="1" dirty="0">
                <a:solidFill>
                  <a:schemeClr val="bg1"/>
                </a:solidFill>
              </a:rPr>
              <a:t> ¿Subiré contra los filisteos? ¿Los entregarás en mi mano? Y el SEÑOR dijo a David: Sube, porque ciertamente entregaré a los filisteos en tu mano. </a:t>
            </a:r>
          </a:p>
          <a:p>
            <a:r>
              <a:rPr lang="es-ES" b="1" dirty="0">
                <a:solidFill>
                  <a:schemeClr val="bg1"/>
                </a:solidFill>
              </a:rPr>
              <a:t>David fue un hombre entregado a Dios.</a:t>
            </a:r>
            <a:endParaRPr lang="es-NI" b="1" dirty="0">
              <a:solidFill>
                <a:schemeClr val="bg1"/>
              </a:solidFill>
            </a:endParaRPr>
          </a:p>
        </p:txBody>
      </p:sp>
      <p:pic>
        <p:nvPicPr>
          <p:cNvPr id="5" name="Imagen 4">
            <a:extLst>
              <a:ext uri="{FF2B5EF4-FFF2-40B4-BE49-F238E27FC236}">
                <a16:creationId xmlns:a16="http://schemas.microsoft.com/office/drawing/2014/main" id="{D15A3AC3-E2D7-4E8F-BBD8-C2DAB3144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880" y="-1"/>
            <a:ext cx="3881119" cy="6957391"/>
          </a:xfrm>
          <a:prstGeom prst="rect">
            <a:avLst/>
          </a:prstGeom>
        </p:spPr>
      </p:pic>
    </p:spTree>
    <p:extLst>
      <p:ext uri="{BB962C8B-B14F-4D97-AF65-F5344CB8AC3E}">
        <p14:creationId xmlns:p14="http://schemas.microsoft.com/office/powerpoint/2010/main" val="677764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En todo asunto le consulto fue a Él siempre.</a:t>
            </a:r>
          </a:p>
          <a:p>
            <a:pPr algn="ctr"/>
            <a:r>
              <a:rPr lang="es-NI" b="1" u="sng" dirty="0">
                <a:effectLst>
                  <a:outerShdw blurRad="38100" dist="38100" dir="2700000" algn="tl">
                    <a:srgbClr val="000000">
                      <a:alpha val="43137"/>
                    </a:srgbClr>
                  </a:outerShdw>
                </a:effectLst>
                <a:highlight>
                  <a:srgbClr val="FFFF00"/>
                </a:highlight>
              </a:rPr>
              <a:t>II Reyes.5:10.</a:t>
            </a:r>
          </a:p>
          <a:p>
            <a:r>
              <a:rPr lang="es-ES" b="1" dirty="0">
                <a:solidFill>
                  <a:schemeClr val="bg1"/>
                </a:solidFill>
              </a:rPr>
              <a:t>David se engrandecía cada vez más, </a:t>
            </a:r>
            <a:r>
              <a:rPr lang="es-ES" b="1" u="sng" dirty="0">
                <a:solidFill>
                  <a:schemeClr val="bg1"/>
                </a:solidFill>
                <a:effectLst>
                  <a:outerShdw blurRad="38100" dist="38100" dir="2700000" algn="tl">
                    <a:srgbClr val="000000">
                      <a:alpha val="43137"/>
                    </a:srgbClr>
                  </a:outerShdw>
                </a:effectLst>
                <a:highlight>
                  <a:srgbClr val="008000"/>
                </a:highlight>
              </a:rPr>
              <a:t>porque el SEÑOR, Dios de los ejércitos, estaba con él.</a:t>
            </a:r>
            <a:r>
              <a:rPr lang="es-ES" b="1" dirty="0">
                <a:solidFill>
                  <a:schemeClr val="bg1"/>
                </a:solidFill>
              </a:rPr>
              <a:t> </a:t>
            </a:r>
          </a:p>
          <a:p>
            <a:pPr algn="ctr"/>
            <a:r>
              <a:rPr lang="es-ES" b="1" u="sng" dirty="0">
                <a:effectLst>
                  <a:outerShdw blurRad="38100" dist="38100" dir="2700000" algn="tl">
                    <a:srgbClr val="000000">
                      <a:alpha val="43137"/>
                    </a:srgbClr>
                  </a:outerShdw>
                </a:effectLst>
                <a:highlight>
                  <a:srgbClr val="FFFF00"/>
                </a:highlight>
              </a:rPr>
              <a:t>II Samuel.5:23.</a:t>
            </a:r>
          </a:p>
          <a:p>
            <a:r>
              <a:rPr lang="es-ES" b="1" u="sng" dirty="0">
                <a:solidFill>
                  <a:schemeClr val="bg1"/>
                </a:solidFill>
                <a:effectLst>
                  <a:outerShdw blurRad="38100" dist="38100" dir="2700000" algn="tl">
                    <a:srgbClr val="000000">
                      <a:alpha val="43137"/>
                    </a:srgbClr>
                  </a:outerShdw>
                </a:effectLst>
                <a:highlight>
                  <a:srgbClr val="800000"/>
                </a:highlight>
              </a:rPr>
              <a:t>Cuando David consultó al SEÑOR,</a:t>
            </a:r>
            <a:r>
              <a:rPr lang="es-ES" b="1" dirty="0">
                <a:solidFill>
                  <a:schemeClr val="bg1"/>
                </a:solidFill>
              </a:rPr>
              <a:t> El dijo: No subas directamente; da un rodeo por detrás de ellos y sal a ellos frente a las balsameras. </a:t>
            </a:r>
          </a:p>
          <a:p>
            <a:r>
              <a:rPr lang="es-ES" b="1" dirty="0">
                <a:solidFill>
                  <a:schemeClr val="bg1"/>
                </a:solidFill>
              </a:rPr>
              <a:t>Él Rey de Israel Josías manda a consultar a Dios.</a:t>
            </a:r>
          </a:p>
          <a:p>
            <a:pPr algn="ctr"/>
            <a:r>
              <a:rPr lang="es-ES" b="1" u="sng" dirty="0">
                <a:effectLst>
                  <a:outerShdw blurRad="38100" dist="38100" dir="2700000" algn="tl">
                    <a:srgbClr val="000000">
                      <a:alpha val="43137"/>
                    </a:srgbClr>
                  </a:outerShdw>
                </a:effectLst>
                <a:highlight>
                  <a:srgbClr val="FFFF00"/>
                </a:highlight>
              </a:rPr>
              <a:t>II Reyes.22:13.</a:t>
            </a:r>
            <a:endParaRPr lang="es-NI" b="1" u="sng" dirty="0">
              <a:effectLst>
                <a:outerShdw blurRad="38100" dist="38100" dir="2700000" algn="tl">
                  <a:srgbClr val="000000">
                    <a:alpha val="43137"/>
                  </a:srgbClr>
                </a:outerShdw>
              </a:effectLst>
              <a:highlight>
                <a:srgbClr val="FFFF00"/>
              </a:highlight>
            </a:endParaRPr>
          </a:p>
        </p:txBody>
      </p:sp>
      <p:pic>
        <p:nvPicPr>
          <p:cNvPr id="5" name="Imagen 4">
            <a:extLst>
              <a:ext uri="{FF2B5EF4-FFF2-40B4-BE49-F238E27FC236}">
                <a16:creationId xmlns:a16="http://schemas.microsoft.com/office/drawing/2014/main" id="{29B76D7E-F4CA-4BA8-8578-7D870C8E6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9456" y="9938"/>
            <a:ext cx="3884544" cy="6848061"/>
          </a:xfrm>
          <a:prstGeom prst="rect">
            <a:avLst/>
          </a:prstGeom>
        </p:spPr>
      </p:pic>
    </p:spTree>
    <p:extLst>
      <p:ext uri="{BB962C8B-B14F-4D97-AF65-F5344CB8AC3E}">
        <p14:creationId xmlns:p14="http://schemas.microsoft.com/office/powerpoint/2010/main" val="41539162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u="sng" dirty="0">
                <a:solidFill>
                  <a:schemeClr val="bg1"/>
                </a:solidFill>
                <a:effectLst>
                  <a:outerShdw blurRad="38100" dist="38100" dir="2700000" algn="tl">
                    <a:srgbClr val="000000">
                      <a:alpha val="43137"/>
                    </a:srgbClr>
                  </a:outerShdw>
                </a:effectLst>
                <a:highlight>
                  <a:srgbClr val="808000"/>
                </a:highlight>
              </a:rPr>
              <a:t>Id, consultad al SEÑOR por mí,</a:t>
            </a:r>
            <a:r>
              <a:rPr lang="es-ES" b="1" dirty="0">
                <a:solidFill>
                  <a:schemeClr val="bg1"/>
                </a:solidFill>
              </a:rPr>
              <a:t> por el pueblo y por todo Judá acerca de las palabras de este libro que se ha encontrado, porque grande es la ira del SEÑOR que se ha encendido contra nosotros, por cuanto nuestros padres no han escuchado las palabras de este libro, haciendo conforme a todo lo que está escrito de nosotros. </a:t>
            </a:r>
          </a:p>
          <a:p>
            <a:r>
              <a:rPr lang="es-ES" b="1" dirty="0">
                <a:solidFill>
                  <a:schemeClr val="bg1"/>
                </a:solidFill>
              </a:rPr>
              <a:t>Ellos fueron a consultar a Dios por el libro que habían encontrado.</a:t>
            </a:r>
          </a:p>
          <a:p>
            <a:pPr algn="ctr"/>
            <a:r>
              <a:rPr lang="es-ES" b="1" u="sng" dirty="0">
                <a:effectLst>
                  <a:outerShdw blurRad="38100" dist="38100" dir="2700000" algn="tl">
                    <a:srgbClr val="000000">
                      <a:alpha val="43137"/>
                    </a:srgbClr>
                  </a:outerShdw>
                </a:effectLst>
                <a:highlight>
                  <a:srgbClr val="FFFF00"/>
                </a:highlight>
              </a:rPr>
              <a:t>II Cronicas.34:26.</a:t>
            </a:r>
            <a:endParaRPr lang="es-NI" b="1" u="sng" dirty="0">
              <a:effectLst>
                <a:outerShdw blurRad="38100" dist="38100" dir="2700000" algn="tl">
                  <a:srgbClr val="000000">
                    <a:alpha val="43137"/>
                  </a:srgbClr>
                </a:outerShdw>
              </a:effectLst>
              <a:highlight>
                <a:srgbClr val="FFFF00"/>
              </a:highlight>
            </a:endParaRPr>
          </a:p>
        </p:txBody>
      </p:sp>
      <p:pic>
        <p:nvPicPr>
          <p:cNvPr id="5" name="Imagen 4">
            <a:extLst>
              <a:ext uri="{FF2B5EF4-FFF2-40B4-BE49-F238E27FC236}">
                <a16:creationId xmlns:a16="http://schemas.microsoft.com/office/drawing/2014/main" id="{9F1AFC0B-7556-4A29-BE25-383F9D710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0" y="0"/>
            <a:ext cx="4015409" cy="6858000"/>
          </a:xfrm>
          <a:prstGeom prst="rect">
            <a:avLst/>
          </a:prstGeom>
        </p:spPr>
      </p:pic>
    </p:spTree>
    <p:extLst>
      <p:ext uri="{BB962C8B-B14F-4D97-AF65-F5344CB8AC3E}">
        <p14:creationId xmlns:p14="http://schemas.microsoft.com/office/powerpoint/2010/main" val="2898632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u="sng" dirty="0">
                <a:solidFill>
                  <a:schemeClr val="bg1"/>
                </a:solidFill>
                <a:effectLst>
                  <a:outerShdw blurRad="38100" dist="38100" dir="2700000" algn="tl">
                    <a:srgbClr val="000000">
                      <a:alpha val="43137"/>
                    </a:srgbClr>
                  </a:outerShdw>
                </a:effectLst>
                <a:highlight>
                  <a:srgbClr val="9933FF"/>
                </a:highlight>
              </a:rPr>
              <a:t>Pero al rey de Judá que os envió a consultar al SEÑOR,</a:t>
            </a:r>
            <a:r>
              <a:rPr lang="es-ES" b="1" dirty="0">
                <a:solidFill>
                  <a:schemeClr val="bg1"/>
                </a:solidFill>
              </a:rPr>
              <a:t> así le diréis: "Así dice el SEÑOR, Dios de Israel: 'En cuanto a las palabras que has oído, </a:t>
            </a:r>
          </a:p>
          <a:p>
            <a:r>
              <a:rPr lang="es-ES" b="1" dirty="0">
                <a:solidFill>
                  <a:schemeClr val="bg1"/>
                </a:solidFill>
              </a:rPr>
              <a:t>Tenemos que consultar, he ir a Dios para saber lo que Él desea y requiere de cada uno de nosotros.</a:t>
            </a:r>
          </a:p>
          <a:p>
            <a:pPr algn="ctr"/>
            <a:r>
              <a:rPr lang="es-ES" b="1" u="sng" dirty="0">
                <a:effectLst>
                  <a:outerShdw blurRad="38100" dist="38100" dir="2700000" algn="tl">
                    <a:srgbClr val="000000">
                      <a:alpha val="43137"/>
                    </a:srgbClr>
                  </a:outerShdw>
                </a:effectLst>
                <a:highlight>
                  <a:srgbClr val="FFFF00"/>
                </a:highlight>
              </a:rPr>
              <a:t>Isaias.8:19.</a:t>
            </a:r>
          </a:p>
          <a:p>
            <a:r>
              <a:rPr lang="es-ES" b="1" dirty="0">
                <a:solidFill>
                  <a:schemeClr val="bg1"/>
                </a:solidFill>
              </a:rPr>
              <a:t>Y cuando os digan: Consultad a los médium y a los adivinos que susurran y murmuran, </a:t>
            </a:r>
            <a:r>
              <a:rPr lang="es-ES" b="1" u="sng" dirty="0">
                <a:solidFill>
                  <a:schemeClr val="bg1"/>
                </a:solidFill>
                <a:effectLst>
                  <a:outerShdw blurRad="38100" dist="38100" dir="2700000" algn="tl">
                    <a:srgbClr val="000000">
                      <a:alpha val="43137"/>
                    </a:srgbClr>
                  </a:outerShdw>
                </a:effectLst>
                <a:highlight>
                  <a:srgbClr val="FF3399"/>
                </a:highlight>
              </a:rPr>
              <a:t>decid: ¿No debe un pueblo consultar a su Dios?</a:t>
            </a:r>
            <a:r>
              <a:rPr lang="es-ES" b="1" dirty="0">
                <a:solidFill>
                  <a:schemeClr val="bg1"/>
                </a:solidFill>
              </a:rPr>
              <a:t> ¿Acaso consultará a los muertos por los vivos? </a:t>
            </a:r>
            <a:endParaRPr lang="es-NI" b="1" dirty="0">
              <a:solidFill>
                <a:schemeClr val="bg1"/>
              </a:solidFill>
            </a:endParaRPr>
          </a:p>
        </p:txBody>
      </p:sp>
      <p:pic>
        <p:nvPicPr>
          <p:cNvPr id="5" name="Imagen 4">
            <a:extLst>
              <a:ext uri="{FF2B5EF4-FFF2-40B4-BE49-F238E27FC236}">
                <a16:creationId xmlns:a16="http://schemas.microsoft.com/office/drawing/2014/main" id="{8D48E778-E301-4D86-8DF0-13FE64F55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1636" y="0"/>
            <a:ext cx="3832363" cy="6858000"/>
          </a:xfrm>
          <a:prstGeom prst="rect">
            <a:avLst/>
          </a:prstGeom>
        </p:spPr>
      </p:pic>
    </p:spTree>
    <p:extLst>
      <p:ext uri="{BB962C8B-B14F-4D97-AF65-F5344CB8AC3E}">
        <p14:creationId xmlns:p14="http://schemas.microsoft.com/office/powerpoint/2010/main" val="551485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lnSpcReduction="10000"/>
          </a:bodyPr>
          <a:lstStyle/>
          <a:p>
            <a:r>
              <a:rPr lang="es-ES" b="1" dirty="0">
                <a:solidFill>
                  <a:schemeClr val="bg1"/>
                </a:solidFill>
              </a:rPr>
              <a:t>Lamentablemente la gente y aun cristianos no van a Dios no consultan a Dios.</a:t>
            </a:r>
          </a:p>
          <a:p>
            <a:r>
              <a:rPr lang="es-ES" b="1" dirty="0">
                <a:solidFill>
                  <a:schemeClr val="bg1"/>
                </a:solidFill>
              </a:rPr>
              <a:t>Sino que están confiando y consultando a los hombres.</a:t>
            </a:r>
          </a:p>
          <a:p>
            <a:pPr algn="ctr"/>
            <a:r>
              <a:rPr lang="es-ES" b="1" u="sng" dirty="0">
                <a:effectLst>
                  <a:outerShdw blurRad="38100" dist="38100" dir="2700000" algn="tl">
                    <a:srgbClr val="000000">
                      <a:alpha val="43137"/>
                    </a:srgbClr>
                  </a:outerShdw>
                </a:effectLst>
                <a:highlight>
                  <a:srgbClr val="FFFF00"/>
                </a:highlight>
              </a:rPr>
              <a:t>Jeremias.17:5.</a:t>
            </a:r>
          </a:p>
          <a:p>
            <a:r>
              <a:rPr lang="es-ES" b="1" u="sng" dirty="0">
                <a:effectLst>
                  <a:outerShdw blurRad="38100" dist="38100" dir="2700000" algn="tl">
                    <a:srgbClr val="000000">
                      <a:alpha val="43137"/>
                    </a:srgbClr>
                  </a:outerShdw>
                </a:effectLst>
                <a:highlight>
                  <a:srgbClr val="00FF00"/>
                </a:highlight>
              </a:rPr>
              <a:t>Así dice el SEÑOR: Maldito el hombre que en el hombre confía,</a:t>
            </a:r>
            <a:r>
              <a:rPr lang="es-ES" b="1" dirty="0">
                <a:solidFill>
                  <a:schemeClr val="bg1"/>
                </a:solidFill>
              </a:rPr>
              <a:t> y hace de la carne su fortaleza, y del SEÑOR se aparta su corazón. </a:t>
            </a:r>
          </a:p>
          <a:p>
            <a:r>
              <a:rPr lang="es-ES" b="1" dirty="0">
                <a:solidFill>
                  <a:schemeClr val="bg1"/>
                </a:solidFill>
              </a:rPr>
              <a:t>No debemos de confiar ni poner Nuestra esperanza confianza en Él hombre en el ámbito espiritual.</a:t>
            </a:r>
          </a:p>
          <a:p>
            <a:r>
              <a:rPr lang="es-ES" b="1" dirty="0">
                <a:solidFill>
                  <a:schemeClr val="bg1"/>
                </a:solidFill>
              </a:rPr>
              <a:t>Eso nos llevara a la condenación.</a:t>
            </a:r>
            <a:endParaRPr lang="es-NI" b="1" dirty="0">
              <a:solidFill>
                <a:schemeClr val="bg1"/>
              </a:solidFill>
            </a:endParaRPr>
          </a:p>
        </p:txBody>
      </p:sp>
      <p:pic>
        <p:nvPicPr>
          <p:cNvPr id="5" name="Imagen 4">
            <a:extLst>
              <a:ext uri="{FF2B5EF4-FFF2-40B4-BE49-F238E27FC236}">
                <a16:creationId xmlns:a16="http://schemas.microsoft.com/office/drawing/2014/main" id="{08FD859A-0FDC-414A-B5D5-19C64B392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8080" y="-1"/>
            <a:ext cx="4135920" cy="6857999"/>
          </a:xfrm>
          <a:prstGeom prst="rect">
            <a:avLst/>
          </a:prstGeom>
          <a:solidFill>
            <a:srgbClr val="92D050"/>
          </a:solidFill>
        </p:spPr>
      </p:pic>
    </p:spTree>
    <p:extLst>
      <p:ext uri="{BB962C8B-B14F-4D97-AF65-F5344CB8AC3E}">
        <p14:creationId xmlns:p14="http://schemas.microsoft.com/office/powerpoint/2010/main" val="920678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fontScale="92500" lnSpcReduction="10000"/>
          </a:bodyPr>
          <a:lstStyle/>
          <a:p>
            <a:r>
              <a:rPr lang="es-ES" b="1" dirty="0">
                <a:solidFill>
                  <a:schemeClr val="bg1"/>
                </a:solidFill>
              </a:rPr>
              <a:t>Sino hacemos esto es como que nunca hayamos amanecidos.</a:t>
            </a:r>
          </a:p>
          <a:p>
            <a:pPr algn="ctr"/>
            <a:r>
              <a:rPr lang="es-ES" b="1" u="sng" dirty="0">
                <a:effectLst>
                  <a:outerShdw blurRad="38100" dist="38100" dir="2700000" algn="tl">
                    <a:srgbClr val="000000">
                      <a:alpha val="43137"/>
                    </a:srgbClr>
                  </a:outerShdw>
                </a:effectLst>
                <a:highlight>
                  <a:srgbClr val="FFFF00"/>
                </a:highlight>
              </a:rPr>
              <a:t>Isaias.8:20.</a:t>
            </a:r>
          </a:p>
          <a:p>
            <a:r>
              <a:rPr lang="es-ES" b="1" u="sng" dirty="0">
                <a:solidFill>
                  <a:schemeClr val="bg1"/>
                </a:solidFill>
                <a:effectLst>
                  <a:outerShdw blurRad="38100" dist="38100" dir="2700000" algn="tl">
                    <a:srgbClr val="000000">
                      <a:alpha val="43137"/>
                    </a:srgbClr>
                  </a:outerShdw>
                </a:effectLst>
                <a:highlight>
                  <a:srgbClr val="3333FF"/>
                </a:highlight>
              </a:rPr>
              <a:t>¡A la ley y al testimonio!</a:t>
            </a:r>
            <a:r>
              <a:rPr lang="es-ES" b="1" dirty="0">
                <a:solidFill>
                  <a:schemeClr val="bg1"/>
                </a:solidFill>
              </a:rPr>
              <a:t> Si no hablan conforme a esta palabra, es porque no hay para ellos amanecer. </a:t>
            </a:r>
          </a:p>
          <a:p>
            <a:r>
              <a:rPr lang="es-ES" b="1" dirty="0">
                <a:solidFill>
                  <a:schemeClr val="bg1"/>
                </a:solidFill>
              </a:rPr>
              <a:t>Debemos hablar conforme a las Palabras de Dios.</a:t>
            </a:r>
          </a:p>
          <a:p>
            <a:pPr algn="ctr"/>
            <a:r>
              <a:rPr lang="es-ES" b="1" u="sng" dirty="0">
                <a:effectLst>
                  <a:outerShdw blurRad="38100" dist="38100" dir="2700000" algn="tl">
                    <a:srgbClr val="000000">
                      <a:alpha val="43137"/>
                    </a:srgbClr>
                  </a:outerShdw>
                </a:effectLst>
                <a:highlight>
                  <a:srgbClr val="FFFF00"/>
                </a:highlight>
              </a:rPr>
              <a:t>I Pedro.4:11.</a:t>
            </a:r>
          </a:p>
          <a:p>
            <a:r>
              <a:rPr lang="es-ES" b="1" u="sng" dirty="0">
                <a:effectLst>
                  <a:outerShdw blurRad="38100" dist="38100" dir="2700000" algn="tl">
                    <a:srgbClr val="000000">
                      <a:alpha val="43137"/>
                    </a:srgbClr>
                  </a:outerShdw>
                </a:effectLst>
                <a:highlight>
                  <a:srgbClr val="33CCFF"/>
                </a:highlight>
              </a:rPr>
              <a:t>El que habla, que hable conforme a las palabras de Dios;</a:t>
            </a:r>
            <a:r>
              <a:rPr lang="es-ES" b="1" dirty="0">
                <a:solidFill>
                  <a:schemeClr val="bg1"/>
                </a:solidFill>
              </a:rPr>
              <a:t> el que sirve, que lo haga por la fortaleza que Dios da, para que en todo Dios sea glorificado mediante Jesucristo, a quien pertenecen la gloria y el dominio por los siglos de los siglos. Amén. </a:t>
            </a:r>
            <a:endParaRPr lang="es-NI" b="1" dirty="0">
              <a:solidFill>
                <a:schemeClr val="bg1"/>
              </a:solidFill>
            </a:endParaRPr>
          </a:p>
        </p:txBody>
      </p:sp>
      <p:pic>
        <p:nvPicPr>
          <p:cNvPr id="5" name="Imagen 4">
            <a:extLst>
              <a:ext uri="{FF2B5EF4-FFF2-40B4-BE49-F238E27FC236}">
                <a16:creationId xmlns:a16="http://schemas.microsoft.com/office/drawing/2014/main" id="{03D2A58A-4706-42B5-99B1-E066B38C1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0" y="-1"/>
            <a:ext cx="4015409" cy="6857999"/>
          </a:xfrm>
          <a:prstGeom prst="rect">
            <a:avLst/>
          </a:prstGeom>
        </p:spPr>
      </p:pic>
    </p:spTree>
    <p:extLst>
      <p:ext uri="{BB962C8B-B14F-4D97-AF65-F5344CB8AC3E}">
        <p14:creationId xmlns:p14="http://schemas.microsoft.com/office/powerpoint/2010/main" val="699872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No nos debemos dejar llevar por aquellos que no consultan a Dios.</a:t>
            </a:r>
          </a:p>
          <a:p>
            <a:pPr algn="ctr"/>
            <a:r>
              <a:rPr lang="es-ES" b="1" u="sng" dirty="0">
                <a:effectLst>
                  <a:outerShdw blurRad="38100" dist="38100" dir="2700000" algn="tl">
                    <a:srgbClr val="000000">
                      <a:alpha val="43137"/>
                    </a:srgbClr>
                  </a:outerShdw>
                </a:effectLst>
                <a:highlight>
                  <a:srgbClr val="FFFF00"/>
                </a:highlight>
              </a:rPr>
              <a:t>Ezequiel.14:3.</a:t>
            </a:r>
          </a:p>
          <a:p>
            <a:r>
              <a:rPr lang="es-ES" b="1" dirty="0">
                <a:solidFill>
                  <a:schemeClr val="bg1"/>
                </a:solidFill>
              </a:rPr>
              <a:t>Hijo de hombre, estos hombres han erigido sus ídolos en su corazón, y han puesto delante de su rostro lo que los hace caer en su iniquidad. </a:t>
            </a:r>
            <a:r>
              <a:rPr lang="es-ES" b="1" u="sng" dirty="0">
                <a:effectLst>
                  <a:outerShdw blurRad="38100" dist="38100" dir="2700000" algn="tl">
                    <a:srgbClr val="000000">
                      <a:alpha val="43137"/>
                    </a:srgbClr>
                  </a:outerShdw>
                </a:effectLst>
                <a:highlight>
                  <a:srgbClr val="00FF00"/>
                </a:highlight>
              </a:rPr>
              <a:t>¿Me dejaré yo consultar por ellos?</a:t>
            </a:r>
            <a:r>
              <a:rPr lang="es-ES" b="1" dirty="0">
                <a:solidFill>
                  <a:schemeClr val="bg1"/>
                </a:solidFill>
              </a:rPr>
              <a:t> </a:t>
            </a:r>
          </a:p>
          <a:p>
            <a:r>
              <a:rPr lang="es-ES" b="1" dirty="0">
                <a:solidFill>
                  <a:schemeClr val="bg1"/>
                </a:solidFill>
              </a:rPr>
              <a:t>Si nos dejamos llevar por ídolos no podemos llegar a Dios.</a:t>
            </a:r>
          </a:p>
          <a:p>
            <a:r>
              <a:rPr lang="es-NI" b="1" dirty="0">
                <a:solidFill>
                  <a:schemeClr val="bg1"/>
                </a:solidFill>
              </a:rPr>
              <a:t>Debemos alejarnos de todos aquellos que no quieren consultar a Dios.</a:t>
            </a:r>
          </a:p>
        </p:txBody>
      </p:sp>
      <p:pic>
        <p:nvPicPr>
          <p:cNvPr id="5" name="Imagen 4">
            <a:extLst>
              <a:ext uri="{FF2B5EF4-FFF2-40B4-BE49-F238E27FC236}">
                <a16:creationId xmlns:a16="http://schemas.microsoft.com/office/drawing/2014/main" id="{4F245B1E-82AF-4845-905E-37C891AA8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4122" y="-1"/>
            <a:ext cx="3829878" cy="3313043"/>
          </a:xfrm>
          <a:prstGeom prst="rect">
            <a:avLst/>
          </a:prstGeom>
        </p:spPr>
      </p:pic>
      <p:pic>
        <p:nvPicPr>
          <p:cNvPr id="7" name="Imagen 6">
            <a:extLst>
              <a:ext uri="{FF2B5EF4-FFF2-40B4-BE49-F238E27FC236}">
                <a16:creationId xmlns:a16="http://schemas.microsoft.com/office/drawing/2014/main" id="{E70F6DBB-A8C2-44F3-A45D-3F69DD4CA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122" y="3313043"/>
            <a:ext cx="3829878" cy="3544957"/>
          </a:xfrm>
          <a:prstGeom prst="rect">
            <a:avLst/>
          </a:prstGeom>
        </p:spPr>
      </p:pic>
    </p:spTree>
    <p:extLst>
      <p:ext uri="{BB962C8B-B14F-4D97-AF65-F5344CB8AC3E}">
        <p14:creationId xmlns:p14="http://schemas.microsoft.com/office/powerpoint/2010/main" val="1611000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Sino que se dejan llevar por sus ídolos, por hombres, adivinos.</a:t>
            </a:r>
          </a:p>
          <a:p>
            <a:r>
              <a:rPr lang="es-NI" b="1" dirty="0">
                <a:solidFill>
                  <a:schemeClr val="bg1"/>
                </a:solidFill>
              </a:rPr>
              <a:t>Lamentablemente muchos están consultando ídolos.</a:t>
            </a:r>
          </a:p>
          <a:p>
            <a:r>
              <a:rPr lang="es-NI" b="1" dirty="0">
                <a:solidFill>
                  <a:schemeClr val="bg1"/>
                </a:solidFill>
              </a:rPr>
              <a:t>Un ídolo nada es.</a:t>
            </a:r>
          </a:p>
          <a:p>
            <a:pPr algn="ctr"/>
            <a:r>
              <a:rPr lang="es-NI" b="1" u="sng" dirty="0">
                <a:effectLst>
                  <a:outerShdw blurRad="38100" dist="38100" dir="2700000" algn="tl">
                    <a:srgbClr val="000000">
                      <a:alpha val="43137"/>
                    </a:srgbClr>
                  </a:outerShdw>
                </a:effectLst>
                <a:highlight>
                  <a:srgbClr val="FFFF00"/>
                </a:highlight>
              </a:rPr>
              <a:t>I Corintios.8:4.</a:t>
            </a:r>
          </a:p>
          <a:p>
            <a:r>
              <a:rPr lang="es-ES" b="1" dirty="0">
                <a:solidFill>
                  <a:schemeClr val="bg1"/>
                </a:solidFill>
              </a:rPr>
              <a:t>Por tanto, en cuanto a comer de lo sacrificado a los ídolos, </a:t>
            </a:r>
            <a:r>
              <a:rPr lang="es-ES" b="1" u="sng" dirty="0">
                <a:effectLst>
                  <a:outerShdw blurRad="38100" dist="38100" dir="2700000" algn="tl">
                    <a:srgbClr val="000000">
                      <a:alpha val="43137"/>
                    </a:srgbClr>
                  </a:outerShdw>
                </a:effectLst>
                <a:highlight>
                  <a:srgbClr val="00FFFF"/>
                </a:highlight>
              </a:rPr>
              <a:t>sabemos que un ídolo no es nada en el mundo,</a:t>
            </a:r>
            <a:r>
              <a:rPr lang="es-ES" b="1" dirty="0">
                <a:solidFill>
                  <a:schemeClr val="bg1"/>
                </a:solidFill>
              </a:rPr>
              <a:t> y que no hay sino un solo Dios. </a:t>
            </a:r>
          </a:p>
          <a:p>
            <a:r>
              <a:rPr lang="es-ES" b="1" dirty="0">
                <a:solidFill>
                  <a:schemeClr val="bg1"/>
                </a:solidFill>
              </a:rPr>
              <a:t>¿Para que consultar a algo que nada es?</a:t>
            </a:r>
          </a:p>
          <a:p>
            <a:r>
              <a:rPr lang="es-NI" b="1" dirty="0">
                <a:solidFill>
                  <a:schemeClr val="bg1"/>
                </a:solidFill>
              </a:rPr>
              <a:t>Un ídolo no puede salvar a nadie.</a:t>
            </a:r>
          </a:p>
          <a:p>
            <a:endParaRPr lang="es-NI" b="1" dirty="0">
              <a:solidFill>
                <a:schemeClr val="bg1"/>
              </a:solidFill>
            </a:endParaRPr>
          </a:p>
        </p:txBody>
      </p:sp>
      <p:pic>
        <p:nvPicPr>
          <p:cNvPr id="5" name="Imagen 4">
            <a:extLst>
              <a:ext uri="{FF2B5EF4-FFF2-40B4-BE49-F238E27FC236}">
                <a16:creationId xmlns:a16="http://schemas.microsoft.com/office/drawing/2014/main" id="{42539AA0-4FC1-49AA-8A41-66E7E6193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0126" y="-1"/>
            <a:ext cx="3823874" cy="6857999"/>
          </a:xfrm>
          <a:prstGeom prst="rect">
            <a:avLst/>
          </a:prstGeom>
          <a:solidFill>
            <a:srgbClr val="00B050"/>
          </a:solidFill>
        </p:spPr>
      </p:pic>
    </p:spTree>
    <p:extLst>
      <p:ext uri="{BB962C8B-B14F-4D97-AF65-F5344CB8AC3E}">
        <p14:creationId xmlns:p14="http://schemas.microsoft.com/office/powerpoint/2010/main" val="2851214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pPr algn="ctr"/>
            <a:r>
              <a:rPr lang="es-ES" b="1" u="sng" dirty="0">
                <a:effectLst>
                  <a:outerShdw blurRad="38100" dist="38100" dir="2700000" algn="tl">
                    <a:srgbClr val="000000">
                      <a:alpha val="43137"/>
                    </a:srgbClr>
                  </a:outerShdw>
                </a:effectLst>
                <a:highlight>
                  <a:srgbClr val="FFFF00"/>
                </a:highlight>
              </a:rPr>
              <a:t>Isaias.45:20.</a:t>
            </a:r>
          </a:p>
          <a:p>
            <a:r>
              <a:rPr lang="es-ES" b="1" dirty="0">
                <a:solidFill>
                  <a:schemeClr val="bg1"/>
                </a:solidFill>
              </a:rPr>
              <a:t>Reuníos y venid; juntos acercaos, fugitivos de las naciones. </a:t>
            </a:r>
            <a:r>
              <a:rPr lang="es-ES" b="1" u="sng" dirty="0">
                <a:solidFill>
                  <a:schemeClr val="bg1"/>
                </a:solidFill>
                <a:effectLst>
                  <a:outerShdw blurRad="38100" dist="38100" dir="2700000" algn="tl">
                    <a:srgbClr val="000000">
                      <a:alpha val="43137"/>
                    </a:srgbClr>
                  </a:outerShdw>
                </a:effectLst>
                <a:highlight>
                  <a:srgbClr val="FF00FF"/>
                </a:highlight>
              </a:rPr>
              <a:t>No tienen conocimiento los que llevan su ídolo de madera y suplican a un dios que no puede salvar.</a:t>
            </a:r>
            <a:r>
              <a:rPr lang="es-ES" b="1" dirty="0">
                <a:solidFill>
                  <a:schemeClr val="bg1"/>
                </a:solidFill>
              </a:rPr>
              <a:t> </a:t>
            </a:r>
          </a:p>
          <a:p>
            <a:r>
              <a:rPr lang="es-ES" b="1" dirty="0">
                <a:solidFill>
                  <a:schemeClr val="bg1"/>
                </a:solidFill>
              </a:rPr>
              <a:t>Son como espantapájaros.</a:t>
            </a:r>
          </a:p>
          <a:p>
            <a:pPr algn="ctr"/>
            <a:r>
              <a:rPr lang="es-ES" b="1" u="sng" dirty="0">
                <a:effectLst>
                  <a:outerShdw blurRad="38100" dist="38100" dir="2700000" algn="tl">
                    <a:srgbClr val="000000">
                      <a:alpha val="43137"/>
                    </a:srgbClr>
                  </a:outerShdw>
                </a:effectLst>
                <a:highlight>
                  <a:srgbClr val="FFFF00"/>
                </a:highlight>
              </a:rPr>
              <a:t>Jeremias.10:5.</a:t>
            </a:r>
          </a:p>
          <a:p>
            <a:r>
              <a:rPr lang="es-ES" b="1" u="sng" dirty="0">
                <a:solidFill>
                  <a:schemeClr val="bg1"/>
                </a:solidFill>
                <a:effectLst>
                  <a:outerShdw blurRad="38100" dist="38100" dir="2700000" algn="tl">
                    <a:srgbClr val="000000">
                      <a:alpha val="43137"/>
                    </a:srgbClr>
                  </a:outerShdw>
                </a:effectLst>
                <a:highlight>
                  <a:srgbClr val="0000FF"/>
                </a:highlight>
              </a:rPr>
              <a:t>Como los espantapájaros de un pepinar, sus ídolos no hablan;</a:t>
            </a:r>
            <a:r>
              <a:rPr lang="es-ES" b="1" dirty="0">
                <a:solidFill>
                  <a:schemeClr val="bg1"/>
                </a:solidFill>
              </a:rPr>
              <a:t> tienen que ser transportados, porque no andan. No les tengáis miedo, porque no pueden hacer ningún mal, ni tampoco hacer bien alguno.</a:t>
            </a:r>
            <a:endParaRPr lang="es-NI" b="1" dirty="0">
              <a:solidFill>
                <a:schemeClr val="bg1"/>
              </a:solidFill>
            </a:endParaRPr>
          </a:p>
        </p:txBody>
      </p:sp>
      <p:pic>
        <p:nvPicPr>
          <p:cNvPr id="6" name="Imagen 5">
            <a:extLst>
              <a:ext uri="{FF2B5EF4-FFF2-40B4-BE49-F238E27FC236}">
                <a16:creationId xmlns:a16="http://schemas.microsoft.com/office/drawing/2014/main" id="{52BC77B6-BF81-D318-12D8-D86DE9477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720" y="0"/>
            <a:ext cx="3891280" cy="6858000"/>
          </a:xfrm>
          <a:prstGeom prst="rect">
            <a:avLst/>
          </a:prstGeom>
        </p:spPr>
      </p:pic>
    </p:spTree>
    <p:extLst>
      <p:ext uri="{BB962C8B-B14F-4D97-AF65-F5344CB8AC3E}">
        <p14:creationId xmlns:p14="http://schemas.microsoft.com/office/powerpoint/2010/main" val="403434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lnSpcReduction="10000"/>
          </a:bodyPr>
          <a:lstStyle/>
          <a:p>
            <a:r>
              <a:rPr lang="es-ES" b="1" dirty="0">
                <a:solidFill>
                  <a:schemeClr val="bg1"/>
                </a:solidFill>
              </a:rPr>
              <a:t>¿Qué puede hacer un espantapájaros?</a:t>
            </a:r>
          </a:p>
          <a:p>
            <a:r>
              <a:rPr lang="es-ES" b="1" dirty="0">
                <a:solidFill>
                  <a:schemeClr val="bg1"/>
                </a:solidFill>
              </a:rPr>
              <a:t>Absolutamente nada, de la misma manera un ídolo no puede hacer nada.</a:t>
            </a:r>
          </a:p>
          <a:p>
            <a:r>
              <a:rPr lang="es-ES" b="1" dirty="0">
                <a:solidFill>
                  <a:schemeClr val="bg1"/>
                </a:solidFill>
              </a:rPr>
              <a:t>Muchos cuando tienen algún problema van a consultar algún adivino, brujo y cosa semejante pensando que Ellos les pueden ayudarle.</a:t>
            </a:r>
          </a:p>
          <a:p>
            <a:pPr algn="ctr"/>
            <a:r>
              <a:rPr lang="es-ES" b="1" u="sng" dirty="0">
                <a:effectLst>
                  <a:outerShdw blurRad="38100" dist="38100" dir="2700000" algn="tl">
                    <a:srgbClr val="000000">
                      <a:alpha val="43137"/>
                    </a:srgbClr>
                  </a:outerShdw>
                </a:effectLst>
                <a:highlight>
                  <a:srgbClr val="FFFF00"/>
                </a:highlight>
              </a:rPr>
              <a:t>Levitico.20:6.</a:t>
            </a:r>
          </a:p>
          <a:p>
            <a:r>
              <a:rPr lang="es-ES" b="1" dirty="0">
                <a:solidFill>
                  <a:schemeClr val="bg1"/>
                </a:solidFill>
              </a:rPr>
              <a:t>"En cuanto a la persona que vaya a los médium o a los espiritistas, para prostituirse en </a:t>
            </a:r>
            <a:r>
              <a:rPr lang="es-ES" b="1" dirty="0" err="1">
                <a:solidFill>
                  <a:schemeClr val="bg1"/>
                </a:solidFill>
              </a:rPr>
              <a:t>pos</a:t>
            </a:r>
            <a:r>
              <a:rPr lang="es-ES" b="1" dirty="0">
                <a:solidFill>
                  <a:schemeClr val="bg1"/>
                </a:solidFill>
              </a:rPr>
              <a:t> de ellos, </a:t>
            </a:r>
            <a:r>
              <a:rPr lang="es-ES" b="1" u="sng" dirty="0">
                <a:solidFill>
                  <a:schemeClr val="bg1"/>
                </a:solidFill>
                <a:effectLst>
                  <a:outerShdw blurRad="38100" dist="38100" dir="2700000" algn="tl">
                    <a:srgbClr val="000000">
                      <a:alpha val="43137"/>
                    </a:srgbClr>
                  </a:outerShdw>
                </a:effectLst>
                <a:highlight>
                  <a:srgbClr val="FF0000"/>
                </a:highlight>
              </a:rPr>
              <a:t>también pondré mi rostro contra esa persona y la cortaré de entre su pueblo.</a:t>
            </a:r>
            <a:r>
              <a:rPr lang="es-ES" b="1" dirty="0">
                <a:solidFill>
                  <a:schemeClr val="bg1"/>
                </a:solidFill>
              </a:rPr>
              <a:t> </a:t>
            </a:r>
            <a:endParaRPr lang="es-NI" b="1" dirty="0">
              <a:solidFill>
                <a:schemeClr val="bg1"/>
              </a:solidFill>
            </a:endParaRPr>
          </a:p>
        </p:txBody>
      </p:sp>
      <p:pic>
        <p:nvPicPr>
          <p:cNvPr id="5" name="Imagen 4">
            <a:extLst>
              <a:ext uri="{FF2B5EF4-FFF2-40B4-BE49-F238E27FC236}">
                <a16:creationId xmlns:a16="http://schemas.microsoft.com/office/drawing/2014/main" id="{31548EE5-AF44-41BE-BCDC-90E22D11F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921" y="-1"/>
            <a:ext cx="3942080" cy="6857999"/>
          </a:xfrm>
          <a:prstGeom prst="rect">
            <a:avLst/>
          </a:prstGeom>
        </p:spPr>
      </p:pic>
    </p:spTree>
    <p:extLst>
      <p:ext uri="{BB962C8B-B14F-4D97-AF65-F5344CB8AC3E}">
        <p14:creationId xmlns:p14="http://schemas.microsoft.com/office/powerpoint/2010/main" val="25684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lnSpcReduction="10000"/>
          </a:bodyPr>
          <a:lstStyle/>
          <a:p>
            <a:r>
              <a:rPr lang="es-ES" b="1" dirty="0">
                <a:solidFill>
                  <a:schemeClr val="bg1"/>
                </a:solidFill>
              </a:rPr>
              <a:t>No hay nada contra el pueblo de Dios.</a:t>
            </a:r>
          </a:p>
          <a:p>
            <a:pPr algn="ctr"/>
            <a:r>
              <a:rPr lang="es-NI" b="1" u="sng" dirty="0">
                <a:effectLst>
                  <a:outerShdw blurRad="38100" dist="38100" dir="2700000" algn="tl">
                    <a:srgbClr val="000000">
                      <a:alpha val="43137"/>
                    </a:srgbClr>
                  </a:outerShdw>
                </a:effectLst>
                <a:highlight>
                  <a:srgbClr val="FFFF00"/>
                </a:highlight>
              </a:rPr>
              <a:t>Numeros.23:23.</a:t>
            </a:r>
          </a:p>
          <a:p>
            <a:r>
              <a:rPr lang="es-ES" b="1" u="sng" dirty="0">
                <a:solidFill>
                  <a:schemeClr val="bg1"/>
                </a:solidFill>
                <a:effectLst>
                  <a:outerShdw blurRad="38100" dist="38100" dir="2700000" algn="tl">
                    <a:srgbClr val="000000">
                      <a:alpha val="43137"/>
                    </a:srgbClr>
                  </a:outerShdw>
                </a:effectLst>
                <a:highlight>
                  <a:srgbClr val="000080"/>
                </a:highlight>
              </a:rPr>
              <a:t>Porque no hay agüero contra Jacob, ni hay adivinación contra Israel.</a:t>
            </a:r>
            <a:r>
              <a:rPr lang="es-ES" b="1" dirty="0">
                <a:solidFill>
                  <a:schemeClr val="bg1"/>
                </a:solidFill>
              </a:rPr>
              <a:t> A su tiempo se le dirá a Jacob y a Israel: ¡Ved lo que ha hecho Dios! </a:t>
            </a:r>
          </a:p>
          <a:p>
            <a:r>
              <a:rPr lang="es-ES" b="1" dirty="0">
                <a:solidFill>
                  <a:schemeClr val="bg1"/>
                </a:solidFill>
              </a:rPr>
              <a:t>No hay ninguna adivinación ninguna maldición para el pueblo de Dios que tenga efecto sobre Ellos.</a:t>
            </a:r>
          </a:p>
          <a:p>
            <a:pPr algn="ctr"/>
            <a:r>
              <a:rPr lang="es-NI" b="1" u="sng" dirty="0">
                <a:effectLst>
                  <a:outerShdw blurRad="38100" dist="38100" dir="2700000" algn="tl">
                    <a:srgbClr val="000000">
                      <a:alpha val="43137"/>
                    </a:srgbClr>
                  </a:outerShdw>
                </a:effectLst>
                <a:highlight>
                  <a:srgbClr val="FFFF00"/>
                </a:highlight>
              </a:rPr>
              <a:t>Deuteronomio.18:9-12.</a:t>
            </a:r>
          </a:p>
          <a:p>
            <a:r>
              <a:rPr lang="es-ES" b="1" dirty="0">
                <a:solidFill>
                  <a:schemeClr val="bg1"/>
                </a:solidFill>
              </a:rPr>
              <a:t>Cuando entres en la tierra que el SEÑOR tu Dios te da, no </a:t>
            </a:r>
            <a:r>
              <a:rPr lang="es-ES" b="1" u="sng" dirty="0">
                <a:solidFill>
                  <a:schemeClr val="bg1"/>
                </a:solidFill>
                <a:effectLst>
                  <a:outerShdw blurRad="38100" dist="38100" dir="2700000" algn="tl">
                    <a:srgbClr val="000000">
                      <a:alpha val="43137"/>
                    </a:srgbClr>
                  </a:outerShdw>
                </a:effectLst>
                <a:highlight>
                  <a:srgbClr val="008080"/>
                </a:highlight>
              </a:rPr>
              <a:t>aprenderás a hacer las cosas abominables de esas naciones.</a:t>
            </a:r>
            <a:r>
              <a:rPr lang="es-ES" b="1" dirty="0">
                <a:solidFill>
                  <a:schemeClr val="bg1"/>
                </a:solidFill>
              </a:rPr>
              <a:t> </a:t>
            </a:r>
            <a:endParaRPr lang="es-NI" b="1" dirty="0">
              <a:solidFill>
                <a:schemeClr val="bg1"/>
              </a:solidFill>
            </a:endParaRPr>
          </a:p>
        </p:txBody>
      </p:sp>
      <p:pic>
        <p:nvPicPr>
          <p:cNvPr id="5" name="Imagen 4">
            <a:extLst>
              <a:ext uri="{FF2B5EF4-FFF2-40B4-BE49-F238E27FC236}">
                <a16:creationId xmlns:a16="http://schemas.microsoft.com/office/drawing/2014/main" id="{CAD9EFFB-90C5-4706-A524-D5EB434B2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1" y="0"/>
            <a:ext cx="4015409" cy="6858000"/>
          </a:xfrm>
          <a:prstGeom prst="rect">
            <a:avLst/>
          </a:prstGeom>
          <a:solidFill>
            <a:srgbClr val="C00000"/>
          </a:solidFill>
        </p:spPr>
      </p:pic>
    </p:spTree>
    <p:extLst>
      <p:ext uri="{BB962C8B-B14F-4D97-AF65-F5344CB8AC3E}">
        <p14:creationId xmlns:p14="http://schemas.microsoft.com/office/powerpoint/2010/main" val="2308523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fontScale="92500" lnSpcReduction="10000"/>
          </a:bodyPr>
          <a:lstStyle/>
          <a:p>
            <a:pPr algn="ctr"/>
            <a:r>
              <a:rPr lang="es-ES" b="1" u="sng" dirty="0">
                <a:effectLst>
                  <a:outerShdw blurRad="38100" dist="38100" dir="2700000" algn="tl">
                    <a:srgbClr val="000000">
                      <a:alpha val="43137"/>
                    </a:srgbClr>
                  </a:outerShdw>
                </a:effectLst>
                <a:highlight>
                  <a:srgbClr val="FFFF00"/>
                </a:highlight>
              </a:rPr>
              <a:t>V.10.</a:t>
            </a:r>
          </a:p>
          <a:p>
            <a:r>
              <a:rPr lang="es-ES" b="1" u="sng" dirty="0">
                <a:solidFill>
                  <a:schemeClr val="bg1"/>
                </a:solidFill>
                <a:effectLst>
                  <a:outerShdw blurRad="38100" dist="38100" dir="2700000" algn="tl">
                    <a:srgbClr val="000000">
                      <a:alpha val="43137"/>
                    </a:srgbClr>
                  </a:outerShdw>
                </a:effectLst>
                <a:highlight>
                  <a:srgbClr val="800080"/>
                </a:highlight>
              </a:rPr>
              <a:t>No sea hallado en ti nadie</a:t>
            </a:r>
            <a:r>
              <a:rPr lang="es-ES" b="1" dirty="0">
                <a:solidFill>
                  <a:schemeClr val="bg1"/>
                </a:solidFill>
              </a:rPr>
              <a:t> que haga pasar a su hijo o a su hija por el fuego, ni quien practique adivinación, ni hechicería, o sea agorero, o hechicero, </a:t>
            </a:r>
          </a:p>
          <a:p>
            <a:pPr algn="ctr"/>
            <a:r>
              <a:rPr lang="es-ES" b="1" u="sng" dirty="0">
                <a:effectLst>
                  <a:outerShdw blurRad="38100" dist="38100" dir="2700000" algn="tl">
                    <a:srgbClr val="000000">
                      <a:alpha val="43137"/>
                    </a:srgbClr>
                  </a:outerShdw>
                </a:effectLst>
                <a:highlight>
                  <a:srgbClr val="FFFF00"/>
                </a:highlight>
              </a:rPr>
              <a:t>V.11.</a:t>
            </a:r>
            <a:r>
              <a:rPr lang="es-ES" b="1" dirty="0">
                <a:solidFill>
                  <a:schemeClr val="bg1"/>
                </a:solidFill>
              </a:rPr>
              <a:t>  </a:t>
            </a:r>
          </a:p>
          <a:p>
            <a:r>
              <a:rPr lang="es-ES" b="1" u="sng" dirty="0">
                <a:solidFill>
                  <a:srgbClr val="FFFF00"/>
                </a:solidFill>
                <a:effectLst>
                  <a:outerShdw blurRad="38100" dist="38100" dir="2700000" algn="tl">
                    <a:srgbClr val="000000">
                      <a:alpha val="43137"/>
                    </a:srgbClr>
                  </a:outerShdw>
                </a:effectLst>
                <a:highlight>
                  <a:srgbClr val="008000"/>
                </a:highlight>
              </a:rPr>
              <a:t>o encantador, o médium, o espiritista,</a:t>
            </a:r>
            <a:r>
              <a:rPr lang="es-ES" b="1" dirty="0">
                <a:solidFill>
                  <a:schemeClr val="bg1"/>
                </a:solidFill>
              </a:rPr>
              <a:t> ni quien consulte a los muertos. </a:t>
            </a:r>
          </a:p>
          <a:p>
            <a:pPr algn="ctr"/>
            <a:r>
              <a:rPr lang="es-ES" b="1" u="sng" dirty="0">
                <a:effectLst>
                  <a:outerShdw blurRad="38100" dist="38100" dir="2700000" algn="tl">
                    <a:srgbClr val="000000">
                      <a:alpha val="43137"/>
                    </a:srgbClr>
                  </a:outerShdw>
                </a:effectLst>
                <a:highlight>
                  <a:srgbClr val="FFFF00"/>
                </a:highlight>
              </a:rPr>
              <a:t>V.12.</a:t>
            </a:r>
            <a:r>
              <a:rPr lang="es-ES" b="1" dirty="0">
                <a:solidFill>
                  <a:schemeClr val="bg1"/>
                </a:solidFill>
              </a:rPr>
              <a:t>  </a:t>
            </a:r>
          </a:p>
          <a:p>
            <a:r>
              <a:rPr lang="es-ES" b="1" u="sng" dirty="0">
                <a:solidFill>
                  <a:schemeClr val="bg1"/>
                </a:solidFill>
                <a:effectLst>
                  <a:outerShdw blurRad="38100" dist="38100" dir="2700000" algn="tl">
                    <a:srgbClr val="000000">
                      <a:alpha val="43137"/>
                    </a:srgbClr>
                  </a:outerShdw>
                </a:effectLst>
                <a:highlight>
                  <a:srgbClr val="800000"/>
                </a:highlight>
              </a:rPr>
              <a:t>Porque cualquiera que hace estas cosas es abominable al SEÑOR;</a:t>
            </a:r>
            <a:r>
              <a:rPr lang="es-ES" b="1" dirty="0">
                <a:solidFill>
                  <a:schemeClr val="bg1"/>
                </a:solidFill>
              </a:rPr>
              <a:t> y por causa de estas abominaciones el SEÑOR tu Dios expulsará a esas naciones de delante de ti. </a:t>
            </a:r>
          </a:p>
          <a:p>
            <a:r>
              <a:rPr lang="es-ES" b="1" dirty="0">
                <a:solidFill>
                  <a:schemeClr val="bg1"/>
                </a:solidFill>
              </a:rPr>
              <a:t>Lamentablemente muchos están consultando lo tales horóscopos.</a:t>
            </a:r>
          </a:p>
        </p:txBody>
      </p:sp>
      <p:pic>
        <p:nvPicPr>
          <p:cNvPr id="5" name="Imagen 4">
            <a:extLst>
              <a:ext uri="{FF2B5EF4-FFF2-40B4-BE49-F238E27FC236}">
                <a16:creationId xmlns:a16="http://schemas.microsoft.com/office/drawing/2014/main" id="{08E6A8B3-368E-42D8-9EE2-ACFBAEF5A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365" y="-1"/>
            <a:ext cx="3869635" cy="3140765"/>
          </a:xfrm>
          <a:prstGeom prst="rect">
            <a:avLst/>
          </a:prstGeom>
          <a:solidFill>
            <a:srgbClr val="00B0F0"/>
          </a:solidFill>
        </p:spPr>
      </p:pic>
      <p:pic>
        <p:nvPicPr>
          <p:cNvPr id="7" name="Imagen 6">
            <a:extLst>
              <a:ext uri="{FF2B5EF4-FFF2-40B4-BE49-F238E27FC236}">
                <a16:creationId xmlns:a16="http://schemas.microsoft.com/office/drawing/2014/main" id="{F83B0F1D-76D9-449D-A62E-5CC2D5772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120" y="3140764"/>
            <a:ext cx="3829879" cy="3717236"/>
          </a:xfrm>
          <a:prstGeom prst="rect">
            <a:avLst/>
          </a:prstGeom>
        </p:spPr>
      </p:pic>
    </p:spTree>
    <p:extLst>
      <p:ext uri="{BB962C8B-B14F-4D97-AF65-F5344CB8AC3E}">
        <p14:creationId xmlns:p14="http://schemas.microsoft.com/office/powerpoint/2010/main" val="1760127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additive="base">
                                        <p:cTn id="5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lnSpcReduction="10000"/>
          </a:bodyPr>
          <a:lstStyle/>
          <a:p>
            <a:r>
              <a:rPr lang="es-ES" b="1" dirty="0">
                <a:solidFill>
                  <a:schemeClr val="bg1"/>
                </a:solidFill>
              </a:rPr>
              <a:t>O señales que alguien inventa.</a:t>
            </a:r>
          </a:p>
          <a:p>
            <a:pPr algn="ctr"/>
            <a:r>
              <a:rPr lang="es-ES" b="1" u="sng" dirty="0">
                <a:effectLst>
                  <a:outerShdw blurRad="38100" dist="38100" dir="2700000" algn="tl">
                    <a:srgbClr val="000000">
                      <a:alpha val="43137"/>
                    </a:srgbClr>
                  </a:outerShdw>
                </a:effectLst>
                <a:highlight>
                  <a:srgbClr val="FFFF00"/>
                </a:highlight>
              </a:rPr>
              <a:t>Jeremias.10:2.</a:t>
            </a:r>
          </a:p>
          <a:p>
            <a:r>
              <a:rPr lang="es-ES" b="1" dirty="0">
                <a:solidFill>
                  <a:schemeClr val="bg1"/>
                </a:solidFill>
              </a:rPr>
              <a:t>Así dice el SEÑOR: El camino de las naciones no aprendáis, </a:t>
            </a:r>
            <a:r>
              <a:rPr lang="es-ES" b="1" u="sng" dirty="0">
                <a:solidFill>
                  <a:schemeClr val="bg1"/>
                </a:solidFill>
                <a:effectLst>
                  <a:outerShdw blurRad="38100" dist="38100" dir="2700000" algn="tl">
                    <a:srgbClr val="000000">
                      <a:alpha val="43137"/>
                    </a:srgbClr>
                  </a:outerShdw>
                </a:effectLst>
                <a:highlight>
                  <a:srgbClr val="808000"/>
                </a:highlight>
              </a:rPr>
              <a:t>ni de las señales de los cielos os aterroricéis,</a:t>
            </a:r>
            <a:r>
              <a:rPr lang="es-ES" b="1" dirty="0">
                <a:solidFill>
                  <a:schemeClr val="bg1"/>
                </a:solidFill>
              </a:rPr>
              <a:t> aunque las naciones les tengan terror. </a:t>
            </a:r>
          </a:p>
          <a:p>
            <a:r>
              <a:rPr lang="es-ES" b="1" dirty="0">
                <a:solidFill>
                  <a:schemeClr val="bg1"/>
                </a:solidFill>
              </a:rPr>
              <a:t>No debemos escucharlos.</a:t>
            </a:r>
          </a:p>
          <a:p>
            <a:pPr algn="ctr"/>
            <a:r>
              <a:rPr lang="es-ES" b="1" u="sng" dirty="0">
                <a:effectLst>
                  <a:outerShdw blurRad="38100" dist="38100" dir="2700000" algn="tl">
                    <a:srgbClr val="000000">
                      <a:alpha val="43137"/>
                    </a:srgbClr>
                  </a:outerShdw>
                </a:effectLst>
                <a:highlight>
                  <a:srgbClr val="FFFF00"/>
                </a:highlight>
              </a:rPr>
              <a:t>Jeremias.27:9.</a:t>
            </a:r>
          </a:p>
          <a:p>
            <a:r>
              <a:rPr lang="es-ES" b="1" u="sng" dirty="0">
                <a:solidFill>
                  <a:schemeClr val="bg1"/>
                </a:solidFill>
                <a:effectLst>
                  <a:outerShdw blurRad="38100" dist="38100" dir="2700000" algn="tl">
                    <a:srgbClr val="000000">
                      <a:alpha val="43137"/>
                    </a:srgbClr>
                  </a:outerShdw>
                </a:effectLst>
                <a:highlight>
                  <a:srgbClr val="CC00FF"/>
                </a:highlight>
              </a:rPr>
              <a:t>'Vosotros, pues, no escuchéis a vuestros profetas, a vuestros adivinos,</a:t>
            </a:r>
            <a:r>
              <a:rPr lang="es-ES" b="1" dirty="0">
                <a:solidFill>
                  <a:schemeClr val="bg1"/>
                </a:solidFill>
              </a:rPr>
              <a:t> a vuestros soñadores, a vuestros agoreros ni a vuestros hechiceros que os hablan, diciendo: "No serviréis al rey de Babilonia." </a:t>
            </a:r>
            <a:endParaRPr lang="es-NI" b="1" dirty="0">
              <a:solidFill>
                <a:schemeClr val="bg1"/>
              </a:solidFill>
            </a:endParaRPr>
          </a:p>
        </p:txBody>
      </p:sp>
      <p:pic>
        <p:nvPicPr>
          <p:cNvPr id="5" name="Imagen 4">
            <a:extLst>
              <a:ext uri="{FF2B5EF4-FFF2-40B4-BE49-F238E27FC236}">
                <a16:creationId xmlns:a16="http://schemas.microsoft.com/office/drawing/2014/main" id="{A6A5E136-D6F3-4A02-887F-6D589516D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1" y="-1"/>
            <a:ext cx="4015409" cy="6857999"/>
          </a:xfrm>
          <a:prstGeom prst="rect">
            <a:avLst/>
          </a:prstGeom>
        </p:spPr>
      </p:pic>
    </p:spTree>
    <p:extLst>
      <p:ext uri="{BB962C8B-B14F-4D97-AF65-F5344CB8AC3E}">
        <p14:creationId xmlns:p14="http://schemas.microsoft.com/office/powerpoint/2010/main" val="2620480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Muchos están consultando a sus pastores, pastoras, sacerdotes, Él papa.</a:t>
            </a:r>
          </a:p>
          <a:p>
            <a:pPr algn="ctr"/>
            <a:r>
              <a:rPr lang="es-ES" b="1" u="sng" dirty="0">
                <a:effectLst>
                  <a:outerShdw blurRad="38100" dist="38100" dir="2700000" algn="tl">
                    <a:srgbClr val="000000">
                      <a:alpha val="43137"/>
                    </a:srgbClr>
                  </a:outerShdw>
                </a:effectLst>
                <a:highlight>
                  <a:srgbClr val="FFFF00"/>
                </a:highlight>
              </a:rPr>
              <a:t>Ezequiel.22:28.</a:t>
            </a:r>
          </a:p>
          <a:p>
            <a:r>
              <a:rPr lang="es-ES" b="1" dirty="0">
                <a:solidFill>
                  <a:schemeClr val="bg1"/>
                </a:solidFill>
              </a:rPr>
              <a:t>Y sus profetas los han recubierto con cal, viendo visiones falsas y adivinándoles mentiras, diciendo: </a:t>
            </a:r>
            <a:r>
              <a:rPr lang="es-ES" b="1" u="sng" dirty="0">
                <a:solidFill>
                  <a:schemeClr val="bg1"/>
                </a:solidFill>
                <a:effectLst>
                  <a:outerShdw blurRad="38100" dist="38100" dir="2700000" algn="tl">
                    <a:srgbClr val="000000">
                      <a:alpha val="43137"/>
                    </a:srgbClr>
                  </a:outerShdw>
                </a:effectLst>
                <a:highlight>
                  <a:srgbClr val="9933FF"/>
                </a:highlight>
              </a:rPr>
              <a:t>"Así dice el Señor DIOS", cuando el SEÑOR no ha hablado.</a:t>
            </a:r>
            <a:r>
              <a:rPr lang="es-ES" b="1" dirty="0">
                <a:solidFill>
                  <a:schemeClr val="bg1"/>
                </a:solidFill>
              </a:rPr>
              <a:t> </a:t>
            </a:r>
          </a:p>
          <a:p>
            <a:r>
              <a:rPr lang="es-ES" b="1" dirty="0">
                <a:solidFill>
                  <a:schemeClr val="bg1"/>
                </a:solidFill>
              </a:rPr>
              <a:t>Dejemos de estar consultando hombres vayamos a consultar a Dios para saber lo que a Él le agrada nada más.</a:t>
            </a:r>
          </a:p>
          <a:p>
            <a:pPr algn="ctr"/>
            <a:r>
              <a:rPr lang="es-ES" b="1" u="sng" dirty="0">
                <a:effectLst>
                  <a:outerShdw blurRad="38100" dist="38100" dir="2700000" algn="tl">
                    <a:srgbClr val="000000">
                      <a:alpha val="43137"/>
                    </a:srgbClr>
                  </a:outerShdw>
                </a:effectLst>
                <a:highlight>
                  <a:srgbClr val="FFFF00"/>
                </a:highlight>
              </a:rPr>
              <a:t>Romanos.12:1.</a:t>
            </a:r>
            <a:endParaRPr lang="es-NI" b="1" u="sng" dirty="0">
              <a:effectLst>
                <a:outerShdw blurRad="38100" dist="38100" dir="2700000" algn="tl">
                  <a:srgbClr val="000000">
                    <a:alpha val="43137"/>
                  </a:srgbClr>
                </a:outerShdw>
              </a:effectLst>
              <a:highlight>
                <a:srgbClr val="FFFF00"/>
              </a:highlight>
            </a:endParaRPr>
          </a:p>
        </p:txBody>
      </p:sp>
      <p:pic>
        <p:nvPicPr>
          <p:cNvPr id="5" name="Imagen 4">
            <a:extLst>
              <a:ext uri="{FF2B5EF4-FFF2-40B4-BE49-F238E27FC236}">
                <a16:creationId xmlns:a16="http://schemas.microsoft.com/office/drawing/2014/main" id="{732AE16E-5C13-45A0-8BC1-9C1CA3E71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2354" y="0"/>
            <a:ext cx="3881645" cy="2083904"/>
          </a:xfrm>
          <a:prstGeom prst="rect">
            <a:avLst/>
          </a:prstGeom>
        </p:spPr>
      </p:pic>
      <p:pic>
        <p:nvPicPr>
          <p:cNvPr id="7" name="Imagen 6">
            <a:extLst>
              <a:ext uri="{FF2B5EF4-FFF2-40B4-BE49-F238E27FC236}">
                <a16:creationId xmlns:a16="http://schemas.microsoft.com/office/drawing/2014/main" id="{8991911C-947A-4A2E-ADC8-E8A914971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352" y="2083904"/>
            <a:ext cx="3881647" cy="2690191"/>
          </a:xfrm>
          <a:prstGeom prst="rect">
            <a:avLst/>
          </a:prstGeom>
        </p:spPr>
      </p:pic>
      <p:pic>
        <p:nvPicPr>
          <p:cNvPr id="9" name="Imagen 8">
            <a:extLst>
              <a:ext uri="{FF2B5EF4-FFF2-40B4-BE49-F238E27FC236}">
                <a16:creationId xmlns:a16="http://schemas.microsoft.com/office/drawing/2014/main" id="{956D1069-DF32-4414-B0F0-2F2571279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8590" y="4774093"/>
            <a:ext cx="4015409" cy="2083905"/>
          </a:xfrm>
          <a:prstGeom prst="rect">
            <a:avLst/>
          </a:prstGeom>
        </p:spPr>
      </p:pic>
    </p:spTree>
    <p:extLst>
      <p:ext uri="{BB962C8B-B14F-4D97-AF65-F5344CB8AC3E}">
        <p14:creationId xmlns:p14="http://schemas.microsoft.com/office/powerpoint/2010/main" val="1969353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 calcmode="lin" valueType="num">
                                      <p:cBhvr additive="base">
                                        <p:cTn id="3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 calcmode="lin" valueType="num">
                                      <p:cBhvr additive="base">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additive="base">
                                        <p:cTn id="4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 calcmode="lin" valueType="num">
                                      <p:cBhvr additive="base">
                                        <p:cTn id="5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lnSpcReduction="10000"/>
          </a:bodyPr>
          <a:lstStyle/>
          <a:p>
            <a:r>
              <a:rPr lang="es-ES" b="1" dirty="0">
                <a:solidFill>
                  <a:schemeClr val="bg1"/>
                </a:solidFill>
              </a:rPr>
              <a:t>Por consiguiente, hermanos, os ruego por las misericordias de Dios que presentéis </a:t>
            </a:r>
            <a:r>
              <a:rPr lang="es-ES" b="1" u="sng" dirty="0">
                <a:effectLst>
                  <a:outerShdw blurRad="38100" dist="38100" dir="2700000" algn="tl">
                    <a:srgbClr val="000000">
                      <a:alpha val="43137"/>
                    </a:srgbClr>
                  </a:outerShdw>
                </a:effectLst>
                <a:highlight>
                  <a:srgbClr val="00FFCC"/>
                </a:highlight>
              </a:rPr>
              <a:t>vuestros cuerpos como sacrificio vivo y santo, aceptable a Dios, que es vuestro culto racional.</a:t>
            </a:r>
            <a:r>
              <a:rPr lang="es-ES" b="1" dirty="0">
                <a:solidFill>
                  <a:schemeClr val="bg1"/>
                </a:solidFill>
              </a:rPr>
              <a:t> </a:t>
            </a:r>
          </a:p>
          <a:p>
            <a:r>
              <a:rPr lang="es-ES" b="1" dirty="0">
                <a:solidFill>
                  <a:schemeClr val="bg1"/>
                </a:solidFill>
              </a:rPr>
              <a:t>Usted puede consultar a Dios para saber Él culto que a Él, le agrada. </a:t>
            </a:r>
          </a:p>
          <a:p>
            <a:r>
              <a:rPr lang="es-ES" b="1" dirty="0">
                <a:solidFill>
                  <a:schemeClr val="bg1"/>
                </a:solidFill>
              </a:rPr>
              <a:t>Lo que Él acepta.</a:t>
            </a:r>
          </a:p>
          <a:p>
            <a:pPr algn="ctr"/>
            <a:r>
              <a:rPr lang="es-ES" b="1" u="sng" dirty="0">
                <a:effectLst>
                  <a:outerShdw blurRad="38100" dist="38100" dir="2700000" algn="tl">
                    <a:srgbClr val="000000">
                      <a:alpha val="43137"/>
                    </a:srgbClr>
                  </a:outerShdw>
                </a:effectLst>
                <a:highlight>
                  <a:srgbClr val="FFFF00"/>
                </a:highlight>
              </a:rPr>
              <a:t>Romanos.12:2.</a:t>
            </a:r>
          </a:p>
          <a:p>
            <a:r>
              <a:rPr lang="es-ES" b="1" dirty="0">
                <a:solidFill>
                  <a:schemeClr val="bg1"/>
                </a:solidFill>
              </a:rPr>
              <a:t>Y no os adaptéis a este mundo, sino transformaos mediante la renovación de vuestra mente, </a:t>
            </a:r>
            <a:r>
              <a:rPr lang="es-ES" b="1" u="sng" dirty="0">
                <a:solidFill>
                  <a:schemeClr val="bg1"/>
                </a:solidFill>
                <a:effectLst>
                  <a:outerShdw blurRad="38100" dist="38100" dir="2700000" algn="tl">
                    <a:srgbClr val="000000">
                      <a:alpha val="43137"/>
                    </a:srgbClr>
                  </a:outerShdw>
                </a:effectLst>
                <a:highlight>
                  <a:srgbClr val="FF3399"/>
                </a:highlight>
              </a:rPr>
              <a:t>para que verifiquéis cuál es la voluntad de Dios: lo que es bueno, aceptable y perfecto.</a:t>
            </a:r>
            <a:r>
              <a:rPr lang="es-ES" b="1" dirty="0">
                <a:solidFill>
                  <a:schemeClr val="bg1"/>
                </a:solidFill>
              </a:rPr>
              <a:t> </a:t>
            </a:r>
            <a:endParaRPr lang="es-NI" b="1" dirty="0">
              <a:solidFill>
                <a:schemeClr val="bg1"/>
              </a:solidFill>
            </a:endParaRPr>
          </a:p>
        </p:txBody>
      </p:sp>
      <p:pic>
        <p:nvPicPr>
          <p:cNvPr id="5" name="Imagen 4">
            <a:extLst>
              <a:ext uri="{FF2B5EF4-FFF2-40B4-BE49-F238E27FC236}">
                <a16:creationId xmlns:a16="http://schemas.microsoft.com/office/drawing/2014/main" id="{289526C7-7016-461B-AE2A-CEFC20727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346" y="0"/>
            <a:ext cx="3975653" cy="6858000"/>
          </a:xfrm>
          <a:prstGeom prst="rect">
            <a:avLst/>
          </a:prstGeom>
        </p:spPr>
      </p:pic>
    </p:spTree>
    <p:extLst>
      <p:ext uri="{BB962C8B-B14F-4D97-AF65-F5344CB8AC3E}">
        <p14:creationId xmlns:p14="http://schemas.microsoft.com/office/powerpoint/2010/main" val="761748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a:bodyPr>
          <a:lstStyle/>
          <a:p>
            <a:r>
              <a:rPr lang="es-ES" b="1" dirty="0">
                <a:solidFill>
                  <a:schemeClr val="bg1"/>
                </a:solidFill>
              </a:rPr>
              <a:t>Nuestra confianza y consulta debe ser en Dios.</a:t>
            </a:r>
          </a:p>
          <a:p>
            <a:pPr algn="ctr"/>
            <a:r>
              <a:rPr lang="es-ES" b="1" u="sng" dirty="0">
                <a:effectLst>
                  <a:outerShdw blurRad="38100" dist="38100" dir="2700000" algn="tl">
                    <a:srgbClr val="000000">
                      <a:alpha val="43137"/>
                    </a:srgbClr>
                  </a:outerShdw>
                </a:effectLst>
                <a:highlight>
                  <a:srgbClr val="FFFF00"/>
                </a:highlight>
              </a:rPr>
              <a:t>Jeremias.17:7.</a:t>
            </a:r>
          </a:p>
          <a:p>
            <a:r>
              <a:rPr lang="es-ES" b="1" u="sng" dirty="0">
                <a:effectLst>
                  <a:outerShdw blurRad="38100" dist="38100" dir="2700000" algn="tl">
                    <a:srgbClr val="000000">
                      <a:alpha val="43137"/>
                    </a:srgbClr>
                  </a:outerShdw>
                </a:effectLst>
                <a:highlight>
                  <a:srgbClr val="00FFFF"/>
                </a:highlight>
              </a:rPr>
              <a:t>Bendito es el hombre que confía en el SEÑOR,</a:t>
            </a:r>
            <a:r>
              <a:rPr lang="es-ES" b="1" dirty="0">
                <a:solidFill>
                  <a:schemeClr val="bg1"/>
                </a:solidFill>
              </a:rPr>
              <a:t> cuya confianza es el SEÑOR. </a:t>
            </a:r>
          </a:p>
          <a:p>
            <a:r>
              <a:rPr lang="es-ES" b="1" dirty="0">
                <a:solidFill>
                  <a:schemeClr val="bg1"/>
                </a:solidFill>
              </a:rPr>
              <a:t>Muchos confiaron y consultaron a hombres.</a:t>
            </a:r>
          </a:p>
          <a:p>
            <a:r>
              <a:rPr lang="es-NI" b="1" dirty="0">
                <a:solidFill>
                  <a:schemeClr val="bg1"/>
                </a:solidFill>
              </a:rPr>
              <a:t>Son muchos los que fracasaron por qué no consultaron a Dios.</a:t>
            </a:r>
          </a:p>
          <a:p>
            <a:r>
              <a:rPr lang="es-NI" b="1" dirty="0">
                <a:solidFill>
                  <a:schemeClr val="bg1"/>
                </a:solidFill>
              </a:rPr>
              <a:t>Sino a ídolos, adivinos.</a:t>
            </a:r>
          </a:p>
          <a:p>
            <a:r>
              <a:rPr lang="es-NI" b="1" dirty="0">
                <a:solidFill>
                  <a:schemeClr val="bg1"/>
                </a:solidFill>
              </a:rPr>
              <a:t>Ocozías consulto a </a:t>
            </a:r>
            <a:r>
              <a:rPr lang="es-NI" b="1" dirty="0" err="1">
                <a:solidFill>
                  <a:schemeClr val="bg1"/>
                </a:solidFill>
              </a:rPr>
              <a:t>baal-zebub</a:t>
            </a:r>
            <a:r>
              <a:rPr lang="es-NI" b="1" dirty="0">
                <a:solidFill>
                  <a:schemeClr val="bg1"/>
                </a:solidFill>
              </a:rPr>
              <a:t>.</a:t>
            </a:r>
          </a:p>
          <a:p>
            <a:pPr algn="ctr"/>
            <a:r>
              <a:rPr lang="es-NI" b="1" u="sng" dirty="0">
                <a:effectLst>
                  <a:outerShdw blurRad="38100" dist="38100" dir="2700000" algn="tl">
                    <a:srgbClr val="000000">
                      <a:alpha val="43137"/>
                    </a:srgbClr>
                  </a:outerShdw>
                </a:effectLst>
                <a:highlight>
                  <a:srgbClr val="FFFF00"/>
                </a:highlight>
              </a:rPr>
              <a:t>II Reyes.1:2.</a:t>
            </a:r>
          </a:p>
        </p:txBody>
      </p:sp>
      <p:pic>
        <p:nvPicPr>
          <p:cNvPr id="5" name="Imagen 4">
            <a:extLst>
              <a:ext uri="{FF2B5EF4-FFF2-40B4-BE49-F238E27FC236}">
                <a16:creationId xmlns:a16="http://schemas.microsoft.com/office/drawing/2014/main" id="{E8A702FD-1547-4196-874B-4611C9002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440" y="-1"/>
            <a:ext cx="3861560" cy="6857999"/>
          </a:xfrm>
          <a:prstGeom prst="rect">
            <a:avLst/>
          </a:prstGeom>
          <a:solidFill>
            <a:srgbClr val="7030A0"/>
          </a:solidFill>
        </p:spPr>
      </p:pic>
    </p:spTree>
    <p:extLst>
      <p:ext uri="{BB962C8B-B14F-4D97-AF65-F5344CB8AC3E}">
        <p14:creationId xmlns:p14="http://schemas.microsoft.com/office/powerpoint/2010/main" val="298346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fontScale="92500" lnSpcReduction="10000"/>
          </a:bodyPr>
          <a:lstStyle/>
          <a:p>
            <a:r>
              <a:rPr lang="es-ES" b="1" dirty="0">
                <a:solidFill>
                  <a:schemeClr val="bg1"/>
                </a:solidFill>
              </a:rPr>
              <a:t>Tres cosas importantes puede saber Usted.</a:t>
            </a:r>
          </a:p>
          <a:p>
            <a:r>
              <a:rPr lang="es-ES" b="1" dirty="0">
                <a:solidFill>
                  <a:schemeClr val="bg1"/>
                </a:solidFill>
              </a:rPr>
              <a:t>1. Lo que es bueno.</a:t>
            </a:r>
          </a:p>
          <a:p>
            <a:r>
              <a:rPr lang="es-ES" b="1" dirty="0">
                <a:solidFill>
                  <a:schemeClr val="bg1"/>
                </a:solidFill>
              </a:rPr>
              <a:t>2. Lo que Él acepta.</a:t>
            </a:r>
          </a:p>
          <a:p>
            <a:r>
              <a:rPr lang="es-ES" b="1" dirty="0">
                <a:solidFill>
                  <a:schemeClr val="bg1"/>
                </a:solidFill>
              </a:rPr>
              <a:t>3. Lo perfecto.</a:t>
            </a:r>
          </a:p>
          <a:p>
            <a:r>
              <a:rPr lang="es-ES" b="1" dirty="0">
                <a:solidFill>
                  <a:schemeClr val="bg1"/>
                </a:solidFill>
              </a:rPr>
              <a:t>Usted puede saber esto si consultad a Dios atravez de la Palabra.</a:t>
            </a:r>
          </a:p>
          <a:p>
            <a:r>
              <a:rPr lang="es-ES" b="1" dirty="0">
                <a:solidFill>
                  <a:schemeClr val="bg1"/>
                </a:solidFill>
              </a:rPr>
              <a:t>Las cosas que están Escrita en la Palabra de Dios son para que tengamos vida eterna.</a:t>
            </a:r>
          </a:p>
          <a:p>
            <a:pPr algn="ctr"/>
            <a:r>
              <a:rPr lang="es-ES" b="1" u="sng" dirty="0">
                <a:effectLst>
                  <a:outerShdw blurRad="38100" dist="38100" dir="2700000" algn="tl">
                    <a:srgbClr val="000000">
                      <a:alpha val="43137"/>
                    </a:srgbClr>
                  </a:outerShdw>
                </a:effectLst>
                <a:highlight>
                  <a:srgbClr val="FFFF00"/>
                </a:highlight>
              </a:rPr>
              <a:t>Juan.20:31.</a:t>
            </a:r>
          </a:p>
          <a:p>
            <a:r>
              <a:rPr lang="es-ES" b="1" dirty="0">
                <a:solidFill>
                  <a:schemeClr val="bg1"/>
                </a:solidFill>
              </a:rPr>
              <a:t>Pero estas cosas han sido escritas para que creáis que Jesús es el Cristo, el Hijo de Dios, </a:t>
            </a:r>
            <a:r>
              <a:rPr lang="es-ES" b="1" u="sng" dirty="0">
                <a:solidFill>
                  <a:schemeClr val="bg1"/>
                </a:solidFill>
                <a:effectLst>
                  <a:outerShdw blurRad="38100" dist="38100" dir="2700000" algn="tl">
                    <a:srgbClr val="000000">
                      <a:alpha val="43137"/>
                    </a:srgbClr>
                  </a:outerShdw>
                </a:effectLst>
                <a:highlight>
                  <a:srgbClr val="3333FF"/>
                </a:highlight>
              </a:rPr>
              <a:t>y para que creyendo tengáis vida en su nombre.</a:t>
            </a:r>
            <a:r>
              <a:rPr lang="es-ES" b="1" dirty="0">
                <a:solidFill>
                  <a:schemeClr val="bg1"/>
                </a:solidFill>
              </a:rPr>
              <a:t> </a:t>
            </a:r>
          </a:p>
        </p:txBody>
      </p:sp>
      <p:pic>
        <p:nvPicPr>
          <p:cNvPr id="5" name="Imagen 4">
            <a:extLst>
              <a:ext uri="{FF2B5EF4-FFF2-40B4-BE49-F238E27FC236}">
                <a16:creationId xmlns:a16="http://schemas.microsoft.com/office/drawing/2014/main" id="{2C59F760-6456-48F2-A6F5-9DA9A9DD4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564" y="0"/>
            <a:ext cx="4174435" cy="6858000"/>
          </a:xfrm>
          <a:prstGeom prst="rect">
            <a:avLst/>
          </a:prstGeom>
        </p:spPr>
      </p:pic>
    </p:spTree>
    <p:extLst>
      <p:ext uri="{BB962C8B-B14F-4D97-AF65-F5344CB8AC3E}">
        <p14:creationId xmlns:p14="http://schemas.microsoft.com/office/powerpoint/2010/main" val="4041519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No se deje engañar ni llevar por los hombres.</a:t>
            </a:r>
          </a:p>
          <a:p>
            <a:r>
              <a:rPr lang="es-ES" b="1" dirty="0">
                <a:solidFill>
                  <a:schemeClr val="bg1"/>
                </a:solidFill>
              </a:rPr>
              <a:t>Consulte a Dios atravez de su Palabra.</a:t>
            </a:r>
          </a:p>
          <a:p>
            <a:r>
              <a:rPr lang="es-ES" b="1" dirty="0">
                <a:solidFill>
                  <a:schemeClr val="bg1"/>
                </a:solidFill>
              </a:rPr>
              <a:t>Leyendo Usted puede comprender lo que Dios desea de Usted.</a:t>
            </a:r>
          </a:p>
          <a:p>
            <a:pPr algn="ctr"/>
            <a:r>
              <a:rPr lang="es-ES" b="1" u="sng" dirty="0">
                <a:effectLst>
                  <a:outerShdw blurRad="38100" dist="38100" dir="2700000" algn="tl">
                    <a:srgbClr val="000000">
                      <a:alpha val="43137"/>
                    </a:srgbClr>
                  </a:outerShdw>
                </a:effectLst>
                <a:highlight>
                  <a:srgbClr val="FFFF00"/>
                </a:highlight>
              </a:rPr>
              <a:t>Efesios.3:4.</a:t>
            </a:r>
          </a:p>
          <a:p>
            <a:r>
              <a:rPr lang="es-ES" b="1" dirty="0">
                <a:solidFill>
                  <a:schemeClr val="bg1"/>
                </a:solidFill>
              </a:rPr>
              <a:t>Por tanto, </a:t>
            </a:r>
            <a:r>
              <a:rPr lang="es-ES" b="1" u="sng" dirty="0">
                <a:solidFill>
                  <a:srgbClr val="FF0000"/>
                </a:solidFill>
              </a:rPr>
              <a:t>l</a:t>
            </a:r>
            <a:r>
              <a:rPr lang="es-ES" b="1" u="sng" dirty="0">
                <a:effectLst>
                  <a:outerShdw blurRad="38100" dist="38100" dir="2700000" algn="tl">
                    <a:srgbClr val="000000">
                      <a:alpha val="43137"/>
                    </a:srgbClr>
                  </a:outerShdw>
                </a:effectLst>
                <a:highlight>
                  <a:srgbClr val="33CCFF"/>
                </a:highlight>
              </a:rPr>
              <a:t>eyéndolo, podréis entender cuál es mi comprensión</a:t>
            </a:r>
            <a:r>
              <a:rPr lang="es-ES" b="1" dirty="0">
                <a:solidFill>
                  <a:schemeClr val="bg1"/>
                </a:solidFill>
              </a:rPr>
              <a:t> en el misterio de Cristo. </a:t>
            </a:r>
          </a:p>
          <a:p>
            <a:r>
              <a:rPr lang="es-ES" b="1" dirty="0">
                <a:solidFill>
                  <a:schemeClr val="bg1"/>
                </a:solidFill>
              </a:rPr>
              <a:t>¿Cómo puede saber Usted de Cristo?</a:t>
            </a:r>
          </a:p>
          <a:p>
            <a:r>
              <a:rPr lang="es-ES" b="1" dirty="0">
                <a:solidFill>
                  <a:schemeClr val="bg1"/>
                </a:solidFill>
              </a:rPr>
              <a:t>Leyendo.</a:t>
            </a:r>
            <a:endParaRPr lang="es-NI" b="1" dirty="0">
              <a:solidFill>
                <a:schemeClr val="bg1"/>
              </a:solidFill>
            </a:endParaRPr>
          </a:p>
        </p:txBody>
      </p:sp>
      <p:pic>
        <p:nvPicPr>
          <p:cNvPr id="5" name="Imagen 4">
            <a:extLst>
              <a:ext uri="{FF2B5EF4-FFF2-40B4-BE49-F238E27FC236}">
                <a16:creationId xmlns:a16="http://schemas.microsoft.com/office/drawing/2014/main" id="{E7078F81-677F-4E62-BC10-B9753A5E3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4620" y="-1"/>
            <a:ext cx="3979380" cy="6857999"/>
          </a:xfrm>
          <a:prstGeom prst="rect">
            <a:avLst/>
          </a:prstGeom>
          <a:solidFill>
            <a:srgbClr val="0070C0"/>
          </a:solidFill>
        </p:spPr>
      </p:pic>
    </p:spTree>
    <p:extLst>
      <p:ext uri="{BB962C8B-B14F-4D97-AF65-F5344CB8AC3E}">
        <p14:creationId xmlns:p14="http://schemas.microsoft.com/office/powerpoint/2010/main" val="2746049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pPr algn="ctr"/>
            <a:r>
              <a:rPr lang="es-ES" b="1" u="sng" dirty="0">
                <a:effectLst>
                  <a:outerShdw blurRad="38100" dist="38100" dir="2700000" algn="tl">
                    <a:srgbClr val="000000">
                      <a:alpha val="43137"/>
                    </a:srgbClr>
                  </a:outerShdw>
                </a:effectLst>
                <a:highlight>
                  <a:srgbClr val="FFFF00"/>
                </a:highlight>
              </a:rPr>
              <a:t>Efesios.5:17.</a:t>
            </a:r>
          </a:p>
          <a:p>
            <a:r>
              <a:rPr lang="es-ES" b="1" dirty="0">
                <a:solidFill>
                  <a:schemeClr val="bg1"/>
                </a:solidFill>
              </a:rPr>
              <a:t>Por tanto, no seáis insensatos, </a:t>
            </a:r>
            <a:r>
              <a:rPr lang="es-ES" b="1" u="sng" dirty="0">
                <a:effectLst>
                  <a:outerShdw blurRad="38100" dist="38100" dir="2700000" algn="tl">
                    <a:srgbClr val="000000">
                      <a:alpha val="43137"/>
                    </a:srgbClr>
                  </a:outerShdw>
                </a:effectLst>
                <a:highlight>
                  <a:srgbClr val="00FF00"/>
                </a:highlight>
              </a:rPr>
              <a:t>sino comprended cuál es la voluntad del Señor.</a:t>
            </a:r>
            <a:r>
              <a:rPr lang="es-ES" b="1" dirty="0">
                <a:solidFill>
                  <a:schemeClr val="bg1"/>
                </a:solidFill>
              </a:rPr>
              <a:t> </a:t>
            </a:r>
          </a:p>
          <a:p>
            <a:r>
              <a:rPr lang="es-ES" b="1" dirty="0">
                <a:solidFill>
                  <a:schemeClr val="bg1"/>
                </a:solidFill>
              </a:rPr>
              <a:t>Usted puede y debe comprender la voluntad de Dios.</a:t>
            </a:r>
          </a:p>
          <a:p>
            <a:r>
              <a:rPr lang="es-ES" b="1" dirty="0">
                <a:solidFill>
                  <a:schemeClr val="bg1"/>
                </a:solidFill>
              </a:rPr>
              <a:t>¿Cómo lo va hacer?</a:t>
            </a:r>
          </a:p>
          <a:p>
            <a:r>
              <a:rPr lang="es-ES" b="1" dirty="0">
                <a:solidFill>
                  <a:schemeClr val="bg1"/>
                </a:solidFill>
              </a:rPr>
              <a:t>¿Consultando a su pastor?</a:t>
            </a:r>
          </a:p>
          <a:p>
            <a:r>
              <a:rPr lang="es-ES" b="1" dirty="0">
                <a:solidFill>
                  <a:schemeClr val="bg1"/>
                </a:solidFill>
              </a:rPr>
              <a:t>¿Consultando al papa?</a:t>
            </a:r>
          </a:p>
          <a:p>
            <a:r>
              <a:rPr lang="es-ES" b="1" dirty="0">
                <a:solidFill>
                  <a:schemeClr val="bg1"/>
                </a:solidFill>
              </a:rPr>
              <a:t>No, No.</a:t>
            </a:r>
          </a:p>
          <a:p>
            <a:r>
              <a:rPr lang="es-ES" b="1" dirty="0">
                <a:solidFill>
                  <a:schemeClr val="bg1"/>
                </a:solidFill>
              </a:rPr>
              <a:t>Sino:</a:t>
            </a:r>
          </a:p>
          <a:p>
            <a:r>
              <a:rPr lang="es-ES" b="1" dirty="0">
                <a:solidFill>
                  <a:schemeClr val="bg1"/>
                </a:solidFill>
              </a:rPr>
              <a:t>Escudriñando las escrituras.</a:t>
            </a:r>
          </a:p>
          <a:p>
            <a:pPr algn="ctr"/>
            <a:r>
              <a:rPr lang="es-ES" b="1" u="sng" dirty="0">
                <a:effectLst>
                  <a:outerShdw blurRad="38100" dist="38100" dir="2700000" algn="tl">
                    <a:srgbClr val="000000">
                      <a:alpha val="43137"/>
                    </a:srgbClr>
                  </a:outerShdw>
                </a:effectLst>
                <a:highlight>
                  <a:srgbClr val="FFFF00"/>
                </a:highlight>
              </a:rPr>
              <a:t>Hechos.17:11.</a:t>
            </a:r>
            <a:endParaRPr lang="es-NI" b="1" u="sng" dirty="0">
              <a:effectLst>
                <a:outerShdw blurRad="38100" dist="38100" dir="2700000" algn="tl">
                  <a:srgbClr val="000000">
                    <a:alpha val="43137"/>
                  </a:srgbClr>
                </a:outerShdw>
              </a:effectLst>
              <a:highlight>
                <a:srgbClr val="FFFF00"/>
              </a:highlight>
            </a:endParaRPr>
          </a:p>
        </p:txBody>
      </p:sp>
      <p:pic>
        <p:nvPicPr>
          <p:cNvPr id="5" name="Imagen 4">
            <a:extLst>
              <a:ext uri="{FF2B5EF4-FFF2-40B4-BE49-F238E27FC236}">
                <a16:creationId xmlns:a16="http://schemas.microsoft.com/office/drawing/2014/main" id="{B23D2693-25F0-45CD-B0F9-CCA569513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0052" y="0"/>
            <a:ext cx="4253948" cy="3390900"/>
          </a:xfrm>
          <a:prstGeom prst="rect">
            <a:avLst/>
          </a:prstGeom>
        </p:spPr>
      </p:pic>
      <p:pic>
        <p:nvPicPr>
          <p:cNvPr id="7" name="Imagen 6">
            <a:extLst>
              <a:ext uri="{FF2B5EF4-FFF2-40B4-BE49-F238E27FC236}">
                <a16:creationId xmlns:a16="http://schemas.microsoft.com/office/drawing/2014/main" id="{D60A05FF-2821-48DE-9845-E4AD9636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368" y="3390900"/>
            <a:ext cx="4373631" cy="3467100"/>
          </a:xfrm>
          <a:prstGeom prst="rect">
            <a:avLst/>
          </a:prstGeom>
        </p:spPr>
      </p:pic>
    </p:spTree>
    <p:extLst>
      <p:ext uri="{BB962C8B-B14F-4D97-AF65-F5344CB8AC3E}">
        <p14:creationId xmlns:p14="http://schemas.microsoft.com/office/powerpoint/2010/main" val="167756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additive="base">
                                        <p:cTn id="5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additive="base">
                                        <p:cTn id="6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 calcmode="lin" valueType="num">
                                      <p:cBhvr additive="base">
                                        <p:cTn id="6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
                                            <p:txEl>
                                              <p:pRg st="9" end="9"/>
                                            </p:txEl>
                                          </p:spTgt>
                                        </p:tgtEl>
                                        <p:attrNameLst>
                                          <p:attrName>style.visibility</p:attrName>
                                        </p:attrNameLst>
                                      </p:cBhvr>
                                      <p:to>
                                        <p:strVal val="visible"/>
                                      </p:to>
                                    </p:set>
                                    <p:anim calcmode="lin" valueType="num">
                                      <p:cBhvr additive="base">
                                        <p:cTn id="7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lnSpcReduction="10000"/>
          </a:bodyPr>
          <a:lstStyle/>
          <a:p>
            <a:r>
              <a:rPr lang="es-ES" b="1" dirty="0">
                <a:solidFill>
                  <a:schemeClr val="bg1"/>
                </a:solidFill>
              </a:rPr>
              <a:t>Estos eran más nobles que los de Tesalónica, pues recibieron la palabra con toda solicitud, </a:t>
            </a:r>
            <a:r>
              <a:rPr lang="es-ES" b="1" u="sng" dirty="0">
                <a:effectLst>
                  <a:outerShdw blurRad="38100" dist="38100" dir="2700000" algn="tl">
                    <a:srgbClr val="000000">
                      <a:alpha val="43137"/>
                    </a:srgbClr>
                  </a:outerShdw>
                </a:effectLst>
                <a:highlight>
                  <a:srgbClr val="00FFFF"/>
                </a:highlight>
              </a:rPr>
              <a:t>escudriñando diariamente las Escrituras,</a:t>
            </a:r>
            <a:r>
              <a:rPr lang="es-ES" b="1" dirty="0">
                <a:solidFill>
                  <a:schemeClr val="bg1"/>
                </a:solidFill>
              </a:rPr>
              <a:t> para ver si estas cosas eran así. </a:t>
            </a:r>
            <a:endParaRPr lang="es-NI" b="1" dirty="0">
              <a:solidFill>
                <a:schemeClr val="bg1"/>
              </a:solidFill>
            </a:endParaRPr>
          </a:p>
          <a:p>
            <a:r>
              <a:rPr lang="es-NI" b="1" dirty="0">
                <a:solidFill>
                  <a:schemeClr val="bg1"/>
                </a:solidFill>
              </a:rPr>
              <a:t>Usted tiene la responsabilidad delante de Dios de saber su voluntad y lo va lograr solo cuando Usted.</a:t>
            </a:r>
          </a:p>
          <a:p>
            <a:r>
              <a:rPr lang="es-NI" b="1" dirty="0">
                <a:solidFill>
                  <a:schemeClr val="bg1"/>
                </a:solidFill>
              </a:rPr>
              <a:t>1. Escudriñe las Escrituras.</a:t>
            </a:r>
          </a:p>
          <a:p>
            <a:r>
              <a:rPr lang="es-NI" b="1" dirty="0">
                <a:solidFill>
                  <a:schemeClr val="bg1"/>
                </a:solidFill>
              </a:rPr>
              <a:t>2. Leyendo las Escrituras.</a:t>
            </a:r>
          </a:p>
          <a:p>
            <a:r>
              <a:rPr lang="es-NI" b="1" dirty="0">
                <a:solidFill>
                  <a:schemeClr val="bg1"/>
                </a:solidFill>
              </a:rPr>
              <a:t>3. Comprendiendo las Escrituras.</a:t>
            </a:r>
          </a:p>
          <a:p>
            <a:r>
              <a:rPr lang="es-NI" b="1" dirty="0">
                <a:solidFill>
                  <a:schemeClr val="bg1"/>
                </a:solidFill>
              </a:rPr>
              <a:t>Ellas son las únicas que nos hacen salvos.</a:t>
            </a:r>
          </a:p>
          <a:p>
            <a:pPr algn="ctr"/>
            <a:r>
              <a:rPr lang="es-NI" b="1" u="sng" dirty="0">
                <a:effectLst>
                  <a:outerShdw blurRad="38100" dist="38100" dir="2700000" algn="tl">
                    <a:srgbClr val="000000">
                      <a:alpha val="43137"/>
                    </a:srgbClr>
                  </a:outerShdw>
                </a:effectLst>
                <a:highlight>
                  <a:srgbClr val="FFFF00"/>
                </a:highlight>
              </a:rPr>
              <a:t>II Timoteo.3:15.</a:t>
            </a:r>
          </a:p>
        </p:txBody>
      </p:sp>
      <p:pic>
        <p:nvPicPr>
          <p:cNvPr id="5" name="Imagen 4">
            <a:extLst>
              <a:ext uri="{FF2B5EF4-FFF2-40B4-BE49-F238E27FC236}">
                <a16:creationId xmlns:a16="http://schemas.microsoft.com/office/drawing/2014/main" id="{32859B9B-E3C1-440C-A06B-EAABC81E7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0053" y="3233530"/>
            <a:ext cx="4253948" cy="3624470"/>
          </a:xfrm>
          <a:prstGeom prst="rect">
            <a:avLst/>
          </a:prstGeom>
          <a:solidFill>
            <a:schemeClr val="accent2">
              <a:lumMod val="40000"/>
              <a:lumOff val="60000"/>
            </a:schemeClr>
          </a:solidFill>
        </p:spPr>
      </p:pic>
      <p:pic>
        <p:nvPicPr>
          <p:cNvPr id="7" name="Imagen 6">
            <a:extLst>
              <a:ext uri="{FF2B5EF4-FFF2-40B4-BE49-F238E27FC236}">
                <a16:creationId xmlns:a16="http://schemas.microsoft.com/office/drawing/2014/main" id="{AC21892F-6C30-4389-98BF-D871208E8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052" y="0"/>
            <a:ext cx="4253948" cy="3233530"/>
          </a:xfrm>
          <a:prstGeom prst="rect">
            <a:avLst/>
          </a:prstGeom>
          <a:solidFill>
            <a:srgbClr val="00B0F0"/>
          </a:solidFill>
        </p:spPr>
      </p:pic>
    </p:spTree>
    <p:extLst>
      <p:ext uri="{BB962C8B-B14F-4D97-AF65-F5344CB8AC3E}">
        <p14:creationId xmlns:p14="http://schemas.microsoft.com/office/powerpoint/2010/main" val="9579758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additive="base">
                                        <p:cTn id="5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y que desde la niñez has sabido las Sagradas Escrituras, </a:t>
            </a:r>
            <a:r>
              <a:rPr lang="es-ES" b="1" u="sng" dirty="0">
                <a:solidFill>
                  <a:schemeClr val="bg1"/>
                </a:solidFill>
                <a:effectLst>
                  <a:outerShdw blurRad="38100" dist="38100" dir="2700000" algn="tl">
                    <a:srgbClr val="000000">
                      <a:alpha val="43137"/>
                    </a:srgbClr>
                  </a:outerShdw>
                </a:effectLst>
                <a:highlight>
                  <a:srgbClr val="FF00FF"/>
                </a:highlight>
              </a:rPr>
              <a:t>las cuales te pueden dar la sabiduría que lleva a la salvación</a:t>
            </a:r>
            <a:r>
              <a:rPr lang="es-ES" b="1" dirty="0">
                <a:solidFill>
                  <a:schemeClr val="bg1"/>
                </a:solidFill>
              </a:rPr>
              <a:t> mediante la fe en Cristo Jesús. </a:t>
            </a:r>
          </a:p>
          <a:p>
            <a:r>
              <a:rPr lang="es-ES" b="1" dirty="0">
                <a:solidFill>
                  <a:schemeClr val="bg1"/>
                </a:solidFill>
              </a:rPr>
              <a:t>Nos hacen perfectos- Maduros.</a:t>
            </a:r>
          </a:p>
          <a:p>
            <a:pPr algn="ctr"/>
            <a:r>
              <a:rPr lang="es-ES" b="1" u="sng" dirty="0">
                <a:effectLst>
                  <a:outerShdw blurRad="38100" dist="38100" dir="2700000" algn="tl">
                    <a:srgbClr val="000000">
                      <a:alpha val="43137"/>
                    </a:srgbClr>
                  </a:outerShdw>
                </a:effectLst>
                <a:highlight>
                  <a:srgbClr val="FFFF00"/>
                </a:highlight>
              </a:rPr>
              <a:t>II Timoteo.3:17.</a:t>
            </a:r>
          </a:p>
          <a:p>
            <a:r>
              <a:rPr lang="es-ES" b="1" u="sng" dirty="0">
                <a:solidFill>
                  <a:schemeClr val="bg1"/>
                </a:solidFill>
                <a:effectLst>
                  <a:outerShdw blurRad="38100" dist="38100" dir="2700000" algn="tl">
                    <a:srgbClr val="000000">
                      <a:alpha val="43137"/>
                    </a:srgbClr>
                  </a:outerShdw>
                </a:effectLst>
                <a:highlight>
                  <a:srgbClr val="0000FF"/>
                </a:highlight>
              </a:rPr>
              <a:t>a fin de que el hombre de Dios sea perfecto,</a:t>
            </a:r>
            <a:r>
              <a:rPr lang="es-ES" b="1" dirty="0">
                <a:solidFill>
                  <a:schemeClr val="bg1"/>
                </a:solidFill>
              </a:rPr>
              <a:t> equipado para toda buena obra. </a:t>
            </a:r>
          </a:p>
          <a:p>
            <a:r>
              <a:rPr lang="es-ES" b="1" dirty="0">
                <a:solidFill>
                  <a:schemeClr val="bg1"/>
                </a:solidFill>
              </a:rPr>
              <a:t>Porque son inspiradas por Dios, no es invento del hombre.</a:t>
            </a:r>
          </a:p>
          <a:p>
            <a:pPr algn="ctr"/>
            <a:r>
              <a:rPr lang="es-ES" b="1" u="sng" dirty="0">
                <a:effectLst>
                  <a:outerShdw blurRad="38100" dist="38100" dir="2700000" algn="tl">
                    <a:srgbClr val="000000">
                      <a:alpha val="43137"/>
                    </a:srgbClr>
                  </a:outerShdw>
                </a:effectLst>
                <a:highlight>
                  <a:srgbClr val="FFFF00"/>
                </a:highlight>
              </a:rPr>
              <a:t>II Timoteo.3:16.</a:t>
            </a:r>
            <a:endParaRPr lang="es-NI" b="1" u="sng" dirty="0">
              <a:effectLst>
                <a:outerShdw blurRad="38100" dist="38100" dir="2700000" algn="tl">
                  <a:srgbClr val="000000">
                    <a:alpha val="43137"/>
                  </a:srgbClr>
                </a:outerShdw>
              </a:effectLst>
              <a:highlight>
                <a:srgbClr val="FFFF00"/>
              </a:highlight>
            </a:endParaRPr>
          </a:p>
        </p:txBody>
      </p:sp>
      <p:pic>
        <p:nvPicPr>
          <p:cNvPr id="5" name="Imagen 4">
            <a:extLst>
              <a:ext uri="{FF2B5EF4-FFF2-40B4-BE49-F238E27FC236}">
                <a16:creationId xmlns:a16="http://schemas.microsoft.com/office/drawing/2014/main" id="{966E5A30-9DB1-49EF-AC08-7418A7AAD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0" y="0"/>
            <a:ext cx="4015409" cy="6858000"/>
          </a:xfrm>
          <a:prstGeom prst="rect">
            <a:avLst/>
          </a:prstGeom>
          <a:solidFill>
            <a:srgbClr val="92D050"/>
          </a:solidFill>
        </p:spPr>
      </p:pic>
    </p:spTree>
    <p:extLst>
      <p:ext uri="{BB962C8B-B14F-4D97-AF65-F5344CB8AC3E}">
        <p14:creationId xmlns:p14="http://schemas.microsoft.com/office/powerpoint/2010/main" val="3957399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u="sng" dirty="0">
                <a:solidFill>
                  <a:schemeClr val="bg1"/>
                </a:solidFill>
                <a:effectLst>
                  <a:outerShdw blurRad="38100" dist="38100" dir="2700000" algn="tl">
                    <a:srgbClr val="000000">
                      <a:alpha val="43137"/>
                    </a:srgbClr>
                  </a:outerShdw>
                </a:effectLst>
                <a:highlight>
                  <a:srgbClr val="FF0000"/>
                </a:highlight>
              </a:rPr>
              <a:t>Toda Escritura es inspirada por Dios</a:t>
            </a:r>
            <a:r>
              <a:rPr lang="es-ES" b="1" dirty="0">
                <a:solidFill>
                  <a:schemeClr val="bg1"/>
                </a:solidFill>
              </a:rPr>
              <a:t> y útil para enseñar, para reprender, para corregir, para instruir en justicia, </a:t>
            </a:r>
          </a:p>
          <a:p>
            <a:r>
              <a:rPr lang="es-ES" b="1" dirty="0">
                <a:solidFill>
                  <a:schemeClr val="bg1"/>
                </a:solidFill>
              </a:rPr>
              <a:t>No arriesgue su salvación yendo a hombres, consultando a hombres.</a:t>
            </a:r>
          </a:p>
          <a:p>
            <a:r>
              <a:rPr lang="es-ES" b="1" dirty="0">
                <a:solidFill>
                  <a:schemeClr val="bg1"/>
                </a:solidFill>
              </a:rPr>
              <a:t>Consulte vaya a la Palabra de Dios Ella le dirá lo que tiene que hacer para agradar y servir a Dios.</a:t>
            </a:r>
          </a:p>
          <a:p>
            <a:r>
              <a:rPr lang="es-ES" b="1" dirty="0">
                <a:solidFill>
                  <a:schemeClr val="bg1"/>
                </a:solidFill>
              </a:rPr>
              <a:t>Ella son las única que lo llevaran al cielo.</a:t>
            </a:r>
          </a:p>
          <a:p>
            <a:r>
              <a:rPr lang="es-ES" b="1" dirty="0">
                <a:solidFill>
                  <a:schemeClr val="bg1"/>
                </a:solidFill>
              </a:rPr>
              <a:t>Él hombre lo va llevar a la condenación.</a:t>
            </a:r>
            <a:endParaRPr lang="es-NI" b="1" dirty="0">
              <a:solidFill>
                <a:schemeClr val="bg1"/>
              </a:solidFill>
            </a:endParaRPr>
          </a:p>
        </p:txBody>
      </p:sp>
      <p:pic>
        <p:nvPicPr>
          <p:cNvPr id="5" name="Imagen 4">
            <a:extLst>
              <a:ext uri="{FF2B5EF4-FFF2-40B4-BE49-F238E27FC236}">
                <a16:creationId xmlns:a16="http://schemas.microsoft.com/office/drawing/2014/main" id="{645D6B38-35EC-43D3-9D5C-EDE8A619B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1" y="-1"/>
            <a:ext cx="4015409" cy="6857999"/>
          </a:xfrm>
          <a:prstGeom prst="rect">
            <a:avLst/>
          </a:prstGeom>
        </p:spPr>
      </p:pic>
    </p:spTree>
    <p:extLst>
      <p:ext uri="{BB962C8B-B14F-4D97-AF65-F5344CB8AC3E}">
        <p14:creationId xmlns:p14="http://schemas.microsoft.com/office/powerpoint/2010/main" val="1466926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3654068-C4F9-44D7-9EAC-8C36363FD536}"/>
              </a:ext>
            </a:extLst>
          </p:cNvPr>
          <p:cNvPicPr>
            <a:picLocks noChangeAspect="1"/>
          </p:cNvPicPr>
          <p:nvPr/>
        </p:nvPicPr>
        <p:blipFill>
          <a:blip r:embed="rId2"/>
          <a:stretch>
            <a:fillRect/>
          </a:stretch>
        </p:blipFill>
        <p:spPr>
          <a:xfrm>
            <a:off x="2028" y="0"/>
            <a:ext cx="9139944" cy="6858000"/>
          </a:xfrm>
          <a:prstGeom prst="rect">
            <a:avLst/>
          </a:prstGeom>
        </p:spPr>
      </p:pic>
      <p:sp>
        <p:nvSpPr>
          <p:cNvPr id="5" name="Elipse 4">
            <a:extLst>
              <a:ext uri="{FF2B5EF4-FFF2-40B4-BE49-F238E27FC236}">
                <a16:creationId xmlns:a16="http://schemas.microsoft.com/office/drawing/2014/main" id="{C4069700-E51B-46F0-BB1D-7FCAAB4CE5AA}"/>
              </a:ext>
            </a:extLst>
          </p:cNvPr>
          <p:cNvSpPr/>
          <p:nvPr/>
        </p:nvSpPr>
        <p:spPr>
          <a:xfrm>
            <a:off x="-2028" y="0"/>
            <a:ext cx="9144000" cy="109993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2" name="Título 1">
            <a:extLst>
              <a:ext uri="{FF2B5EF4-FFF2-40B4-BE49-F238E27FC236}">
                <a16:creationId xmlns:a16="http://schemas.microsoft.com/office/drawing/2014/main" id="{AB9E4BB3-C86A-4C59-A4F2-1B50E5809507}"/>
              </a:ext>
            </a:extLst>
          </p:cNvPr>
          <p:cNvSpPr>
            <a:spLocks noGrp="1"/>
          </p:cNvSpPr>
          <p:nvPr>
            <p:ph type="title"/>
          </p:nvPr>
        </p:nvSpPr>
        <p:spPr>
          <a:xfrm>
            <a:off x="0" y="1"/>
            <a:ext cx="9141971" cy="1099930"/>
          </a:xfrm>
        </p:spPr>
        <p:txBody>
          <a:bodyPr>
            <a:normAutofit/>
          </a:bodyPr>
          <a:lstStyle/>
          <a:p>
            <a:pPr algn="ctr"/>
            <a:r>
              <a:rPr lang="es-ES" sz="7200" b="1" u="sng" dirty="0">
                <a:ln w="6600">
                  <a:solidFill>
                    <a:schemeClr val="accent2"/>
                  </a:solidFill>
                  <a:prstDash val="solid"/>
                </a:ln>
                <a:solidFill>
                  <a:srgbClr val="FFFFFF"/>
                </a:solidFill>
                <a:effectLst>
                  <a:outerShdw dist="38100" dir="2700000" algn="tl" rotWithShape="0">
                    <a:schemeClr val="accent2"/>
                  </a:outerShdw>
                </a:effectLst>
              </a:rPr>
              <a:t>CONCLUSIÓN:</a:t>
            </a:r>
            <a:endParaRPr lang="es-NI" sz="7200" b="1" u="sng"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Marcador de contenido 2">
            <a:extLst>
              <a:ext uri="{FF2B5EF4-FFF2-40B4-BE49-F238E27FC236}">
                <a16:creationId xmlns:a16="http://schemas.microsoft.com/office/drawing/2014/main" id="{E0B0FF03-CDE2-4B86-AB94-66A77741E8EC}"/>
              </a:ext>
            </a:extLst>
          </p:cNvPr>
          <p:cNvSpPr>
            <a:spLocks noGrp="1"/>
          </p:cNvSpPr>
          <p:nvPr>
            <p:ph idx="1"/>
          </p:nvPr>
        </p:nvSpPr>
        <p:spPr>
          <a:xfrm>
            <a:off x="0" y="1325563"/>
            <a:ext cx="9144000" cy="5532437"/>
          </a:xfrm>
        </p:spPr>
        <p:txBody>
          <a:bodyPr/>
          <a:lstStyle/>
          <a:p>
            <a:r>
              <a:rPr lang="es-ES" b="1" dirty="0">
                <a:solidFill>
                  <a:schemeClr val="bg1"/>
                </a:solidFill>
              </a:rPr>
              <a:t>Lamentablemente la gente esta basando su fe consultando a los hombres yendo a hombres.</a:t>
            </a:r>
          </a:p>
          <a:p>
            <a:r>
              <a:rPr lang="es-ES" b="1" dirty="0">
                <a:solidFill>
                  <a:schemeClr val="bg1"/>
                </a:solidFill>
              </a:rPr>
              <a:t>Yendo a ídolos.</a:t>
            </a:r>
          </a:p>
          <a:p>
            <a:r>
              <a:rPr lang="es-ES" b="1" dirty="0">
                <a:solidFill>
                  <a:schemeClr val="bg1"/>
                </a:solidFill>
              </a:rPr>
              <a:t>Yendo a adivinos.</a:t>
            </a:r>
          </a:p>
          <a:p>
            <a:r>
              <a:rPr lang="es-ES" b="1" dirty="0">
                <a:solidFill>
                  <a:schemeClr val="bg1"/>
                </a:solidFill>
              </a:rPr>
              <a:t>Yendo a horóscopos.</a:t>
            </a:r>
          </a:p>
          <a:p>
            <a:r>
              <a:rPr lang="es-ES" b="1" dirty="0">
                <a:solidFill>
                  <a:schemeClr val="bg1"/>
                </a:solidFill>
              </a:rPr>
              <a:t>Yendo a sus pastores, pastoras.</a:t>
            </a:r>
          </a:p>
          <a:p>
            <a:r>
              <a:rPr lang="es-ES" b="1" dirty="0">
                <a:solidFill>
                  <a:schemeClr val="bg1"/>
                </a:solidFill>
              </a:rPr>
              <a:t>Yendo al papa, sacerdotes.</a:t>
            </a:r>
          </a:p>
          <a:p>
            <a:r>
              <a:rPr lang="es-ES" b="1" dirty="0">
                <a:solidFill>
                  <a:schemeClr val="bg1"/>
                </a:solidFill>
              </a:rPr>
              <a:t>Eso nos llevara a la condenación.</a:t>
            </a:r>
          </a:p>
          <a:p>
            <a:r>
              <a:rPr lang="es-ES" b="1" dirty="0">
                <a:solidFill>
                  <a:schemeClr val="bg1"/>
                </a:solidFill>
              </a:rPr>
              <a:t>Vaya a consultar a Dios atravez de su Palabra y Usted sabrá como agradar a Dios y servirle.</a:t>
            </a:r>
          </a:p>
          <a:p>
            <a:r>
              <a:rPr lang="es-ES" b="1" dirty="0">
                <a:solidFill>
                  <a:schemeClr val="bg1"/>
                </a:solidFill>
              </a:rPr>
              <a:t>Imitemos a los fieles que consultaron siempre a Dios.</a:t>
            </a:r>
          </a:p>
          <a:p>
            <a:endParaRPr lang="es-NI" b="1" dirty="0">
              <a:solidFill>
                <a:schemeClr val="bg1"/>
              </a:solidFill>
            </a:endParaRPr>
          </a:p>
        </p:txBody>
      </p:sp>
    </p:spTree>
    <p:extLst>
      <p:ext uri="{BB962C8B-B14F-4D97-AF65-F5344CB8AC3E}">
        <p14:creationId xmlns:p14="http://schemas.microsoft.com/office/powerpoint/2010/main" val="3059772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additive="base">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additive="base">
                                        <p:cTn id="5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additive="base">
                                        <p:cTn id="5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 calcmode="lin" valueType="num">
                                      <p:cBhvr additive="base">
                                        <p:cTn id="62"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 calcmode="lin" valueType="num">
                                      <p:cBhvr additive="base">
                                        <p:cTn id="6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CuadroTexto">
            <a:extLst>
              <a:ext uri="{FF2B5EF4-FFF2-40B4-BE49-F238E27FC236}">
                <a16:creationId xmlns:a16="http://schemas.microsoft.com/office/drawing/2014/main" id="{79C5EFC5-4953-9DE2-2CBB-C2A6BEAD0D45}"/>
              </a:ext>
            </a:extLst>
          </p:cNvPr>
          <p:cNvSpPr txBox="1"/>
          <p:nvPr/>
        </p:nvSpPr>
        <p:spPr>
          <a:xfrm>
            <a:off x="75877" y="1670603"/>
            <a:ext cx="2371862" cy="507831"/>
          </a:xfrm>
          <a:prstGeom prst="rect">
            <a:avLst/>
          </a:prstGeom>
          <a:noFill/>
        </p:spPr>
        <p:txBody>
          <a:bodyPr>
            <a:spAutoFit/>
          </a:bodyPr>
          <a:lstStyle/>
          <a:p>
            <a:pPr algn="ctr" defTabSz="514298">
              <a:defRPr/>
            </a:pP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Que debo hacer </a:t>
            </a:r>
          </a:p>
          <a:p>
            <a:pPr algn="ctr" defTabSz="514298">
              <a:defRPr/>
            </a:pP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para ser  salvo…</a:t>
            </a: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p>
        </p:txBody>
      </p:sp>
      <p:pic>
        <p:nvPicPr>
          <p:cNvPr id="4" name="Picture 2" descr="C:\Users\Emilio\Downloads\images (7).jpg">
            <a:extLst>
              <a:ext uri="{FF2B5EF4-FFF2-40B4-BE49-F238E27FC236}">
                <a16:creationId xmlns:a16="http://schemas.microsoft.com/office/drawing/2014/main" id="{0446778D-E693-90B8-0D0F-2070D29E1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 y="3938380"/>
            <a:ext cx="1895918" cy="29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a:extLst>
              <a:ext uri="{FF2B5EF4-FFF2-40B4-BE49-F238E27FC236}">
                <a16:creationId xmlns:a16="http://schemas.microsoft.com/office/drawing/2014/main" id="{4576378A-A95F-E39C-A19F-1D437D74B7A3}"/>
              </a:ext>
            </a:extLst>
          </p:cNvPr>
          <p:cNvSpPr/>
          <p:nvPr/>
        </p:nvSpPr>
        <p:spPr>
          <a:xfrm>
            <a:off x="3717132" y="1606155"/>
            <a:ext cx="1654969" cy="7965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298">
              <a:defRPr/>
            </a:pPr>
            <a:r>
              <a:rPr lang="es-ES" sz="3300" b="1" dirty="0">
                <a:solidFill>
                  <a:sysClr val="windowText" lastClr="000000"/>
                </a:solidFill>
                <a:latin typeface="Cambria" charset="0"/>
                <a:ea typeface="Cambria" charset="0"/>
                <a:cs typeface="Cambria" charset="0"/>
              </a:rPr>
              <a:t>DIOS</a:t>
            </a:r>
          </a:p>
        </p:txBody>
      </p:sp>
      <p:sp>
        <p:nvSpPr>
          <p:cNvPr id="6" name="CuadroTexto 5">
            <a:extLst>
              <a:ext uri="{FF2B5EF4-FFF2-40B4-BE49-F238E27FC236}">
                <a16:creationId xmlns:a16="http://schemas.microsoft.com/office/drawing/2014/main" id="{11CA3919-7DE0-B10A-51EB-97EA0C15903F}"/>
              </a:ext>
            </a:extLst>
          </p:cNvPr>
          <p:cNvSpPr txBox="1">
            <a:spLocks noChangeArrowheads="1"/>
          </p:cNvSpPr>
          <p:nvPr/>
        </p:nvSpPr>
        <p:spPr bwMode="auto">
          <a:xfrm>
            <a:off x="5884661" y="5313299"/>
            <a:ext cx="31457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defTabSz="514298">
              <a:defRPr/>
            </a:pPr>
            <a:r>
              <a:rPr lang="es-ES" altLang="es-ES" sz="1500" b="1" dirty="0">
                <a:solidFill>
                  <a:schemeClr val="tx1">
                    <a:lumMod val="95000"/>
                    <a:lumOff val="5000"/>
                  </a:schemeClr>
                </a:solidFill>
                <a:latin typeface="Al Nile" charset="-78"/>
                <a:ea typeface="Al Nile" charset="-78"/>
                <a:cs typeface="Al Nile" charset="-78"/>
              </a:rPr>
              <a:t>Cristo es Él Salvador de los que le obedecen </a:t>
            </a:r>
          </a:p>
          <a:p>
            <a:pPr algn="ctr" defTabSz="514298">
              <a:defRPr/>
            </a:pPr>
            <a:r>
              <a:rPr lang="es-ES" altLang="es-ES" sz="1500" b="1" dirty="0">
                <a:solidFill>
                  <a:schemeClr val="bg1"/>
                </a:solidFill>
                <a:latin typeface="Al Nile" charset="-78"/>
                <a:ea typeface="Al Nile" charset="-78"/>
                <a:cs typeface="Al Nile" charset="-78"/>
              </a:rPr>
              <a:t>“…</a:t>
            </a:r>
            <a:r>
              <a:rPr lang="es-ES" altLang="es-ES" sz="1500" i="1"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y habiendo sido perfeccionado, vino a ser autor de eterna salvación para todos los que le obedecen</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r>
              <a:rPr lang="es-ES" altLang="es-ES" sz="1500" dirty="0">
                <a:ln w="0"/>
                <a:solidFill>
                  <a:schemeClr val="tx1">
                    <a:lumMod val="95000"/>
                    <a:lumOff val="5000"/>
                  </a:schemeClr>
                </a:solidFill>
                <a:effectLst>
                  <a:outerShdw blurRad="38100" dist="25400" dir="5400000" algn="ctr" rotWithShape="0">
                    <a:srgbClr val="6E747A">
                      <a:alpha val="43000"/>
                    </a:srgbClr>
                  </a:outerShdw>
                </a:effectLst>
                <a:latin typeface="Al Nile" charset="-78"/>
                <a:ea typeface="Al Nile" charset="-78"/>
                <a:cs typeface="Al Nile" charset="-78"/>
              </a:rPr>
              <a:t>Hebreos.5:9</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p>
        </p:txBody>
      </p:sp>
      <p:sp>
        <p:nvSpPr>
          <p:cNvPr id="8" name="CuadroTexto 7">
            <a:extLst>
              <a:ext uri="{FF2B5EF4-FFF2-40B4-BE49-F238E27FC236}">
                <a16:creationId xmlns:a16="http://schemas.microsoft.com/office/drawing/2014/main" id="{B89631D9-40F9-F1CB-3D09-37BCA2C57CA2}"/>
              </a:ext>
            </a:extLst>
          </p:cNvPr>
          <p:cNvSpPr txBox="1">
            <a:spLocks noChangeArrowheads="1"/>
          </p:cNvSpPr>
          <p:nvPr/>
        </p:nvSpPr>
        <p:spPr bwMode="auto">
          <a:xfrm>
            <a:off x="7457553" y="2952715"/>
            <a:ext cx="365522" cy="230832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 sz="2400" dirty="0">
                <a:solidFill>
                  <a:srgbClr val="C00000"/>
                </a:solidFill>
                <a:latin typeface="Britannic Bold" panose="020B0903060703020204" pitchFamily="34" charset="0"/>
              </a:rPr>
              <a:t>P</a:t>
            </a:r>
          </a:p>
          <a:p>
            <a:pPr>
              <a:spcBef>
                <a:spcPct val="0"/>
              </a:spcBef>
              <a:buFontTx/>
              <a:buNone/>
            </a:pPr>
            <a:r>
              <a:rPr lang="es-ES" altLang="es-ES" sz="2400" dirty="0">
                <a:solidFill>
                  <a:srgbClr val="C00000"/>
                </a:solidFill>
                <a:latin typeface="Britannic Bold" panose="020B0903060703020204" pitchFamily="34" charset="0"/>
              </a:rPr>
              <a:t>E</a:t>
            </a:r>
          </a:p>
          <a:p>
            <a:pPr>
              <a:spcBef>
                <a:spcPct val="0"/>
              </a:spcBef>
              <a:buFontTx/>
              <a:buNone/>
            </a:pPr>
            <a:r>
              <a:rPr lang="es-ES" altLang="es-ES" sz="2400" dirty="0">
                <a:solidFill>
                  <a:srgbClr val="C00000"/>
                </a:solidFill>
                <a:latin typeface="Britannic Bold" panose="020B0903060703020204" pitchFamily="34" charset="0"/>
              </a:rPr>
              <a:t>C</a:t>
            </a:r>
          </a:p>
          <a:p>
            <a:pPr>
              <a:spcBef>
                <a:spcPct val="0"/>
              </a:spcBef>
              <a:buFontTx/>
              <a:buNone/>
            </a:pPr>
            <a:r>
              <a:rPr lang="es-ES" altLang="es-ES" sz="2400" dirty="0">
                <a:solidFill>
                  <a:srgbClr val="C00000"/>
                </a:solidFill>
                <a:latin typeface="Britannic Bold" panose="020B0903060703020204" pitchFamily="34" charset="0"/>
              </a:rPr>
              <a:t>A</a:t>
            </a:r>
          </a:p>
          <a:p>
            <a:pPr>
              <a:spcBef>
                <a:spcPct val="0"/>
              </a:spcBef>
              <a:buFontTx/>
              <a:buNone/>
            </a:pPr>
            <a:r>
              <a:rPr lang="es-ES" altLang="es-ES" sz="2400" dirty="0">
                <a:solidFill>
                  <a:srgbClr val="C00000"/>
                </a:solidFill>
                <a:latin typeface="Britannic Bold" panose="020B0903060703020204" pitchFamily="34" charset="0"/>
              </a:rPr>
              <a:t>D</a:t>
            </a:r>
          </a:p>
          <a:p>
            <a:pPr>
              <a:spcBef>
                <a:spcPct val="0"/>
              </a:spcBef>
              <a:buFontTx/>
              <a:buNone/>
            </a:pPr>
            <a:r>
              <a:rPr lang="es-ES" altLang="es-ES" sz="2400" dirty="0">
                <a:solidFill>
                  <a:srgbClr val="C00000"/>
                </a:solidFill>
                <a:latin typeface="Britannic Bold" panose="020B0903060703020204" pitchFamily="34" charset="0"/>
              </a:rPr>
              <a:t>O</a:t>
            </a:r>
            <a:endParaRPr lang="es-ES" altLang="es-ES" sz="1500" dirty="0">
              <a:solidFill>
                <a:srgbClr val="C00000"/>
              </a:solidFill>
              <a:latin typeface="Britannic Bold" panose="020B0903060703020204" pitchFamily="34" charset="0"/>
            </a:endParaRPr>
          </a:p>
        </p:txBody>
      </p:sp>
      <p:pic>
        <p:nvPicPr>
          <p:cNvPr id="9" name="Imagen 8">
            <a:extLst>
              <a:ext uri="{FF2B5EF4-FFF2-40B4-BE49-F238E27FC236}">
                <a16:creationId xmlns:a16="http://schemas.microsoft.com/office/drawing/2014/main" id="{AF349F5E-AC64-0989-2CDB-2C0A5F31EE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0168" y="2922984"/>
            <a:ext cx="982790" cy="223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530D1886-63E9-4AE6-B79D-CF6E9D981291}"/>
              </a:ext>
            </a:extLst>
          </p:cNvPr>
          <p:cNvSpPr txBox="1"/>
          <p:nvPr/>
        </p:nvSpPr>
        <p:spPr>
          <a:xfrm>
            <a:off x="1857379" y="6245656"/>
            <a:ext cx="1783555" cy="323165"/>
          </a:xfrm>
          <a:prstGeom prst="rect">
            <a:avLst/>
          </a:prstGeom>
          <a:solidFill>
            <a:srgbClr val="94C600"/>
          </a:solidFill>
          <a:ln>
            <a:solidFill>
              <a:srgbClr val="92D050"/>
            </a:solidFill>
          </a:ln>
        </p:spPr>
        <p:txBody>
          <a:bodyPr wrap="square">
            <a:spAutoFit/>
          </a:bodyPr>
          <a:lstStyle/>
          <a:p>
            <a:pPr algn="ctr" defTabSz="514298">
              <a:defRPr/>
            </a:pPr>
            <a:r>
              <a:rPr lang="es-ES" sz="1500" b="1" dirty="0">
                <a:solidFill>
                  <a:prstClr val="black"/>
                </a:solidFill>
                <a:latin typeface="Century Gothic"/>
                <a:ea typeface="ＭＳ Ｐゴシック" charset="-128"/>
              </a:rPr>
              <a:t>OIR, Rom.10:17.</a:t>
            </a:r>
          </a:p>
        </p:txBody>
      </p:sp>
      <p:sp>
        <p:nvSpPr>
          <p:cNvPr id="11" name="CuadroTexto 10">
            <a:extLst>
              <a:ext uri="{FF2B5EF4-FFF2-40B4-BE49-F238E27FC236}">
                <a16:creationId xmlns:a16="http://schemas.microsoft.com/office/drawing/2014/main" id="{63BD85DE-6E44-B60B-AEE6-E0D435956483}"/>
              </a:ext>
            </a:extLst>
          </p:cNvPr>
          <p:cNvSpPr txBox="1"/>
          <p:nvPr/>
        </p:nvSpPr>
        <p:spPr>
          <a:xfrm>
            <a:off x="2037994" y="5922491"/>
            <a:ext cx="2137013" cy="323165"/>
          </a:xfrm>
          <a:prstGeom prst="rect">
            <a:avLst/>
          </a:prstGeom>
          <a:solidFill>
            <a:srgbClr val="FFC00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CREER, Mar.16:15-16.</a:t>
            </a:r>
          </a:p>
        </p:txBody>
      </p:sp>
      <p:sp>
        <p:nvSpPr>
          <p:cNvPr id="12" name="CuadroTexto 11">
            <a:extLst>
              <a:ext uri="{FF2B5EF4-FFF2-40B4-BE49-F238E27FC236}">
                <a16:creationId xmlns:a16="http://schemas.microsoft.com/office/drawing/2014/main" id="{95FE9622-05DA-B1B7-773B-9454F4093B95}"/>
              </a:ext>
            </a:extLst>
          </p:cNvPr>
          <p:cNvSpPr txBox="1"/>
          <p:nvPr/>
        </p:nvSpPr>
        <p:spPr>
          <a:xfrm>
            <a:off x="2254525" y="5599326"/>
            <a:ext cx="2641846" cy="323165"/>
          </a:xfrm>
          <a:prstGeom prst="rect">
            <a:avLst/>
          </a:prstGeom>
          <a:solidFill>
            <a:srgbClr val="00B0F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ARREPENTIRSE. Hech.17:30.</a:t>
            </a:r>
          </a:p>
        </p:txBody>
      </p:sp>
      <p:sp>
        <p:nvSpPr>
          <p:cNvPr id="13" name="CuadroTexto 12">
            <a:extLst>
              <a:ext uri="{FF2B5EF4-FFF2-40B4-BE49-F238E27FC236}">
                <a16:creationId xmlns:a16="http://schemas.microsoft.com/office/drawing/2014/main" id="{CDD576C0-B80A-3433-ECAC-660BBBBE4E12}"/>
              </a:ext>
            </a:extLst>
          </p:cNvPr>
          <p:cNvSpPr txBox="1"/>
          <p:nvPr/>
        </p:nvSpPr>
        <p:spPr>
          <a:xfrm>
            <a:off x="2606874" y="5284019"/>
            <a:ext cx="2641846" cy="323165"/>
          </a:xfrm>
          <a:prstGeom prst="rect">
            <a:avLst/>
          </a:prstGeom>
          <a:solidFill>
            <a:srgbClr val="C00000"/>
          </a:solidFill>
          <a:ln>
            <a:solidFill>
              <a:srgbClr val="92D050"/>
            </a:solidFill>
          </a:ln>
        </p:spPr>
        <p:txBody>
          <a:bodyPr wrap="square">
            <a:spAutoFit/>
          </a:bodyPr>
          <a:lstStyle/>
          <a:p>
            <a:pPr defTabSz="514298">
              <a:defRPr/>
            </a:pPr>
            <a:r>
              <a:rPr lang="es-ES" sz="1500" b="1" dirty="0">
                <a:solidFill>
                  <a:schemeClr val="bg1"/>
                </a:solidFill>
                <a:latin typeface="Century Gothic"/>
                <a:ea typeface="ＭＳ Ｐゴシック" charset="-128"/>
              </a:rPr>
              <a:t>CONFESAR. Rom.10:9-10.</a:t>
            </a:r>
          </a:p>
        </p:txBody>
      </p:sp>
      <p:sp>
        <p:nvSpPr>
          <p:cNvPr id="14" name="CuadroTexto 13">
            <a:extLst>
              <a:ext uri="{FF2B5EF4-FFF2-40B4-BE49-F238E27FC236}">
                <a16:creationId xmlns:a16="http://schemas.microsoft.com/office/drawing/2014/main" id="{4EC04EB7-F467-71A3-C7D4-E4A0212AACA8}"/>
              </a:ext>
            </a:extLst>
          </p:cNvPr>
          <p:cNvSpPr txBox="1">
            <a:spLocks noChangeArrowheads="1"/>
          </p:cNvSpPr>
          <p:nvPr/>
        </p:nvSpPr>
        <p:spPr bwMode="auto">
          <a:xfrm>
            <a:off x="2936757" y="4960854"/>
            <a:ext cx="2476500" cy="323165"/>
          </a:xfrm>
          <a:prstGeom prst="rect">
            <a:avLst/>
          </a:prstGeom>
          <a:solidFill>
            <a:srgbClr val="7030A0"/>
          </a:solidFill>
          <a:ln w="9525">
            <a:solidFill>
              <a:srgbClr val="92D050"/>
            </a:solidFill>
            <a:miter lim="800000"/>
            <a:headEnd/>
            <a:tailEnd/>
          </a:ln>
        </p:spPr>
        <p:txBody>
          <a:bodyPr wrap="square">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_tradnl" sz="1500" b="1" dirty="0">
                <a:solidFill>
                  <a:schemeClr val="bg1"/>
                </a:solidFill>
                <a:latin typeface="Century Gothic" panose="020B0502020202020204" pitchFamily="34" charset="0"/>
              </a:rPr>
              <a:t>BAUTIZARSE. Hech.2:38.</a:t>
            </a:r>
          </a:p>
        </p:txBody>
      </p:sp>
      <p:sp>
        <p:nvSpPr>
          <p:cNvPr id="15" name="CuadroTexto 14">
            <a:extLst>
              <a:ext uri="{FF2B5EF4-FFF2-40B4-BE49-F238E27FC236}">
                <a16:creationId xmlns:a16="http://schemas.microsoft.com/office/drawing/2014/main" id="{A907AE1B-3B3F-8BAD-2F38-1A11E8E6FC97}"/>
              </a:ext>
            </a:extLst>
          </p:cNvPr>
          <p:cNvSpPr txBox="1"/>
          <p:nvPr/>
        </p:nvSpPr>
        <p:spPr>
          <a:xfrm>
            <a:off x="0" y="2839865"/>
            <a:ext cx="2936757" cy="715581"/>
          </a:xfrm>
          <a:prstGeom prst="rect">
            <a:avLst/>
          </a:prstGeom>
          <a:noFill/>
        </p:spPr>
        <p:txBody>
          <a:bodyPr wrap="square">
            <a:spAutoFit/>
          </a:bodyPr>
          <a:lstStyle/>
          <a:p>
            <a:pPr algn="ctr">
              <a:defRPr/>
            </a:pPr>
            <a:r>
              <a:rPr lang="es-ES" sz="1350" dirty="0">
                <a:ln w="0"/>
                <a:solidFill>
                  <a:srgbClr val="002060"/>
                </a:solidFill>
                <a:effectLst>
                  <a:outerShdw blurRad="38100" dist="25400" dir="5400000" algn="ctr" rotWithShape="0">
                    <a:srgbClr val="6E747A">
                      <a:alpha val="43000"/>
                    </a:srgbClr>
                  </a:outerShdw>
                </a:effectLst>
                <a:latin typeface="Al Nile" charset="-78"/>
                <a:ea typeface="Al Nile" charset="-78"/>
                <a:cs typeface="Al Nile" charset="-78"/>
              </a:rPr>
              <a:t>“por cuanto todos pecaron, y están destituidos de la gloria de Dios”    </a:t>
            </a:r>
            <a:r>
              <a:rPr lang="es-ES" sz="135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Romanos. 3:23.  </a:t>
            </a:r>
          </a:p>
        </p:txBody>
      </p:sp>
      <p:sp>
        <p:nvSpPr>
          <p:cNvPr id="16" name="Rectángulo redondeado 15">
            <a:extLst>
              <a:ext uri="{FF2B5EF4-FFF2-40B4-BE49-F238E27FC236}">
                <a16:creationId xmlns:a16="http://schemas.microsoft.com/office/drawing/2014/main" id="{9FDEEEF5-F656-7945-CC4A-34403DF03C5D}"/>
              </a:ext>
            </a:extLst>
          </p:cNvPr>
          <p:cNvSpPr>
            <a:spLocks noChangeArrowheads="1"/>
          </p:cNvSpPr>
          <p:nvPr/>
        </p:nvSpPr>
        <p:spPr bwMode="auto">
          <a:xfrm>
            <a:off x="5801916" y="1676400"/>
            <a:ext cx="2974337" cy="1028700"/>
          </a:xfrm>
          <a:prstGeom prst="roundRect">
            <a:avLst>
              <a:gd name="adj" fmla="val 16667"/>
            </a:avLst>
          </a:prstGeom>
          <a:gradFill rotWithShape="1">
            <a:gsLst>
              <a:gs pos="0">
                <a:srgbClr val="9393FF"/>
              </a:gs>
              <a:gs pos="100000">
                <a:srgbClr val="1818CE"/>
              </a:gs>
            </a:gsLst>
            <a:lin ang="5400000"/>
          </a:gradFill>
          <a:ln w="9525">
            <a:solidFill>
              <a:srgbClr val="2828B8"/>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s-ES_tradnl" altLang="es-NI" sz="1800">
              <a:solidFill>
                <a:srgbClr val="FFFFFF"/>
              </a:solidFill>
            </a:endParaRPr>
          </a:p>
        </p:txBody>
      </p:sp>
      <p:sp>
        <p:nvSpPr>
          <p:cNvPr id="17" name="Rectángulo 16">
            <a:extLst>
              <a:ext uri="{FF2B5EF4-FFF2-40B4-BE49-F238E27FC236}">
                <a16:creationId xmlns:a16="http://schemas.microsoft.com/office/drawing/2014/main" id="{2C7EC741-F295-149C-A33C-A18243F2C835}"/>
              </a:ext>
            </a:extLst>
          </p:cNvPr>
          <p:cNvSpPr/>
          <p:nvPr/>
        </p:nvSpPr>
        <p:spPr>
          <a:xfrm>
            <a:off x="5872163" y="1695450"/>
            <a:ext cx="2904090" cy="1015663"/>
          </a:xfrm>
          <a:prstGeom prst="rect">
            <a:avLst/>
          </a:prstGeom>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s-CL" altLang="es-NI" sz="1500" dirty="0">
                <a:solidFill>
                  <a:srgbClr val="F2F2F2"/>
                </a:solidFill>
                <a:latin typeface="Cambria" panose="02040503050406030204" pitchFamily="18" charset="0"/>
              </a:rPr>
              <a:t>“EL </a:t>
            </a:r>
            <a:r>
              <a:rPr lang="es-CL" altLang="es-NI" sz="1500" dirty="0">
                <a:solidFill>
                  <a:srgbClr val="FFFC00"/>
                </a:solidFill>
                <a:effectLst>
                  <a:outerShdw blurRad="38100" dist="38100" dir="2700000" algn="tl">
                    <a:srgbClr val="C0C0C0"/>
                  </a:outerShdw>
                </a:effectLst>
                <a:latin typeface="Cambria" panose="02040503050406030204" pitchFamily="18" charset="0"/>
              </a:rPr>
              <a:t>SEÑOR AÑADÍA </a:t>
            </a:r>
            <a:r>
              <a:rPr lang="es-CL" altLang="es-NI" sz="1500" dirty="0">
                <a:solidFill>
                  <a:srgbClr val="F2F2F2"/>
                </a:solidFill>
                <a:latin typeface="Cambria" panose="02040503050406030204" pitchFamily="18" charset="0"/>
              </a:rPr>
              <a:t>CADA DÍA A LA IGLESIA LOS QUE HABÍAN DE SER SALVOS”</a:t>
            </a:r>
          </a:p>
          <a:p>
            <a:pPr algn="ctr"/>
            <a:r>
              <a:rPr lang="es-CL" altLang="es-NI" sz="1500" b="1" dirty="0">
                <a:solidFill>
                  <a:srgbClr val="CCCCCC"/>
                </a:solidFill>
                <a:latin typeface="Cambria" panose="02040503050406030204" pitchFamily="18" charset="0"/>
              </a:rPr>
              <a:t>HECHOS.2:47 </a:t>
            </a:r>
          </a:p>
        </p:txBody>
      </p:sp>
      <p:sp>
        <p:nvSpPr>
          <p:cNvPr id="19" name="Rectángulo 18">
            <a:extLst>
              <a:ext uri="{FF2B5EF4-FFF2-40B4-BE49-F238E27FC236}">
                <a16:creationId xmlns:a16="http://schemas.microsoft.com/office/drawing/2014/main" id="{29D8CF95-803F-CEFB-40CA-3661EBF19AF0}"/>
              </a:ext>
            </a:extLst>
          </p:cNvPr>
          <p:cNvSpPr/>
          <p:nvPr/>
        </p:nvSpPr>
        <p:spPr>
          <a:xfrm>
            <a:off x="1438850" y="994849"/>
            <a:ext cx="7756675" cy="627864"/>
          </a:xfrm>
          <a:prstGeom prst="rect">
            <a:avLst/>
          </a:prstGeom>
        </p:spPr>
        <p:txBody>
          <a:bodyPr wrap="none">
            <a:spAutoFit/>
          </a:bodyPr>
          <a:lstStyle/>
          <a:p>
            <a:pPr hangingPunct="1">
              <a:defRPr/>
            </a:pPr>
            <a:r>
              <a:rPr lang="es-CL" sz="3480" b="1">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rPr>
              <a:t>PLAN DE SALVACIÓN SEGÚN DIOS</a:t>
            </a:r>
            <a:endParaRPr lang="es-CL" sz="3480" b="1" dirty="0">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endParaRPr>
          </a:p>
        </p:txBody>
      </p:sp>
      <p:pic>
        <p:nvPicPr>
          <p:cNvPr id="18" name="Imagen 17">
            <a:extLst>
              <a:ext uri="{FF2B5EF4-FFF2-40B4-BE49-F238E27FC236}">
                <a16:creationId xmlns:a16="http://schemas.microsoft.com/office/drawing/2014/main" id="{653CB41E-D63B-5EA5-2F8C-9662A3BE7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25" y="2816293"/>
            <a:ext cx="3935160" cy="2084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580">
                                          <p:stCondLst>
                                            <p:cond delay="0"/>
                                          </p:stCondLst>
                                        </p:cTn>
                                        <p:tgtEl>
                                          <p:spTgt spid="13"/>
                                        </p:tgtEl>
                                      </p:cBhvr>
                                    </p:animEffect>
                                    <p:anim calcmode="lin" valueType="num">
                                      <p:cBhvr>
                                        <p:cTn id="9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8" dur="26">
                                          <p:stCondLst>
                                            <p:cond delay="650"/>
                                          </p:stCondLst>
                                        </p:cTn>
                                        <p:tgtEl>
                                          <p:spTgt spid="13"/>
                                        </p:tgtEl>
                                      </p:cBhvr>
                                      <p:to x="100000" y="60000"/>
                                    </p:animScale>
                                    <p:animScale>
                                      <p:cBhvr>
                                        <p:cTn id="99" dur="166" decel="50000">
                                          <p:stCondLst>
                                            <p:cond delay="676"/>
                                          </p:stCondLst>
                                        </p:cTn>
                                        <p:tgtEl>
                                          <p:spTgt spid="13"/>
                                        </p:tgtEl>
                                      </p:cBhvr>
                                      <p:to x="100000" y="100000"/>
                                    </p:animScale>
                                    <p:animScale>
                                      <p:cBhvr>
                                        <p:cTn id="100" dur="26">
                                          <p:stCondLst>
                                            <p:cond delay="1312"/>
                                          </p:stCondLst>
                                        </p:cTn>
                                        <p:tgtEl>
                                          <p:spTgt spid="13"/>
                                        </p:tgtEl>
                                      </p:cBhvr>
                                      <p:to x="100000" y="80000"/>
                                    </p:animScale>
                                    <p:animScale>
                                      <p:cBhvr>
                                        <p:cTn id="101" dur="166" decel="50000">
                                          <p:stCondLst>
                                            <p:cond delay="1338"/>
                                          </p:stCondLst>
                                        </p:cTn>
                                        <p:tgtEl>
                                          <p:spTgt spid="13"/>
                                        </p:tgtEl>
                                      </p:cBhvr>
                                      <p:to x="100000" y="100000"/>
                                    </p:animScale>
                                    <p:animScale>
                                      <p:cBhvr>
                                        <p:cTn id="102" dur="26">
                                          <p:stCondLst>
                                            <p:cond delay="1642"/>
                                          </p:stCondLst>
                                        </p:cTn>
                                        <p:tgtEl>
                                          <p:spTgt spid="13"/>
                                        </p:tgtEl>
                                      </p:cBhvr>
                                      <p:to x="100000" y="90000"/>
                                    </p:animScale>
                                    <p:animScale>
                                      <p:cBhvr>
                                        <p:cTn id="103" dur="166" decel="50000">
                                          <p:stCondLst>
                                            <p:cond delay="1668"/>
                                          </p:stCondLst>
                                        </p:cTn>
                                        <p:tgtEl>
                                          <p:spTgt spid="13"/>
                                        </p:tgtEl>
                                      </p:cBhvr>
                                      <p:to x="100000" y="100000"/>
                                    </p:animScale>
                                    <p:animScale>
                                      <p:cBhvr>
                                        <p:cTn id="104" dur="26">
                                          <p:stCondLst>
                                            <p:cond delay="1808"/>
                                          </p:stCondLst>
                                        </p:cTn>
                                        <p:tgtEl>
                                          <p:spTgt spid="13"/>
                                        </p:tgtEl>
                                      </p:cBhvr>
                                      <p:to x="100000" y="95000"/>
                                    </p:animScale>
                                    <p:animScale>
                                      <p:cBhvr>
                                        <p:cTn id="105" dur="166" decel="50000">
                                          <p:stCondLst>
                                            <p:cond delay="1834"/>
                                          </p:stCondLst>
                                        </p:cTn>
                                        <p:tgtEl>
                                          <p:spTgt spid="1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80">
                                          <p:stCondLst>
                                            <p:cond delay="0"/>
                                          </p:stCondLst>
                                        </p:cTn>
                                        <p:tgtEl>
                                          <p:spTgt spid="14"/>
                                        </p:tgtEl>
                                      </p:cBhvr>
                                    </p:animEffect>
                                    <p:anim calcmode="lin" valueType="num">
                                      <p:cBhvr>
                                        <p:cTn id="1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6" dur="26">
                                          <p:stCondLst>
                                            <p:cond delay="650"/>
                                          </p:stCondLst>
                                        </p:cTn>
                                        <p:tgtEl>
                                          <p:spTgt spid="14"/>
                                        </p:tgtEl>
                                      </p:cBhvr>
                                      <p:to x="100000" y="60000"/>
                                    </p:animScale>
                                    <p:animScale>
                                      <p:cBhvr>
                                        <p:cTn id="117" dur="166" decel="50000">
                                          <p:stCondLst>
                                            <p:cond delay="676"/>
                                          </p:stCondLst>
                                        </p:cTn>
                                        <p:tgtEl>
                                          <p:spTgt spid="14"/>
                                        </p:tgtEl>
                                      </p:cBhvr>
                                      <p:to x="100000" y="100000"/>
                                    </p:animScale>
                                    <p:animScale>
                                      <p:cBhvr>
                                        <p:cTn id="118" dur="26">
                                          <p:stCondLst>
                                            <p:cond delay="1312"/>
                                          </p:stCondLst>
                                        </p:cTn>
                                        <p:tgtEl>
                                          <p:spTgt spid="14"/>
                                        </p:tgtEl>
                                      </p:cBhvr>
                                      <p:to x="100000" y="80000"/>
                                    </p:animScale>
                                    <p:animScale>
                                      <p:cBhvr>
                                        <p:cTn id="119" dur="166" decel="50000">
                                          <p:stCondLst>
                                            <p:cond delay="1338"/>
                                          </p:stCondLst>
                                        </p:cTn>
                                        <p:tgtEl>
                                          <p:spTgt spid="14"/>
                                        </p:tgtEl>
                                      </p:cBhvr>
                                      <p:to x="100000" y="100000"/>
                                    </p:animScale>
                                    <p:animScale>
                                      <p:cBhvr>
                                        <p:cTn id="120" dur="26">
                                          <p:stCondLst>
                                            <p:cond delay="1642"/>
                                          </p:stCondLst>
                                        </p:cTn>
                                        <p:tgtEl>
                                          <p:spTgt spid="14"/>
                                        </p:tgtEl>
                                      </p:cBhvr>
                                      <p:to x="100000" y="90000"/>
                                    </p:animScale>
                                    <p:animScale>
                                      <p:cBhvr>
                                        <p:cTn id="121" dur="166" decel="50000">
                                          <p:stCondLst>
                                            <p:cond delay="1668"/>
                                          </p:stCondLst>
                                        </p:cTn>
                                        <p:tgtEl>
                                          <p:spTgt spid="14"/>
                                        </p:tgtEl>
                                      </p:cBhvr>
                                      <p:to x="100000" y="100000"/>
                                    </p:animScale>
                                    <p:animScale>
                                      <p:cBhvr>
                                        <p:cTn id="122" dur="26">
                                          <p:stCondLst>
                                            <p:cond delay="1808"/>
                                          </p:stCondLst>
                                        </p:cTn>
                                        <p:tgtEl>
                                          <p:spTgt spid="14"/>
                                        </p:tgtEl>
                                      </p:cBhvr>
                                      <p:to x="100000" y="95000"/>
                                    </p:animScale>
                                    <p:animScale>
                                      <p:cBhvr>
                                        <p:cTn id="123" dur="166" decel="50000">
                                          <p:stCondLst>
                                            <p:cond delay="1834"/>
                                          </p:stCondLst>
                                        </p:cTn>
                                        <p:tgtEl>
                                          <p:spTgt spid="14"/>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fill="hold"/>
                                        <p:tgtEl>
                                          <p:spTgt spid="18"/>
                                        </p:tgtEl>
                                        <p:attrNameLst>
                                          <p:attrName>ppt_w</p:attrName>
                                        </p:attrNameLst>
                                      </p:cBhvr>
                                      <p:tavLst>
                                        <p:tav tm="0">
                                          <p:val>
                                            <p:fltVal val="0"/>
                                          </p:val>
                                        </p:tav>
                                        <p:tav tm="100000">
                                          <p:val>
                                            <p:strVal val="#ppt_w"/>
                                          </p:val>
                                        </p:tav>
                                      </p:tavLst>
                                    </p:anim>
                                    <p:anim calcmode="lin" valueType="num">
                                      <p:cBhvr>
                                        <p:cTn id="129" dur="500" fill="hold"/>
                                        <p:tgtEl>
                                          <p:spTgt spid="18"/>
                                        </p:tgtEl>
                                        <p:attrNameLst>
                                          <p:attrName>ppt_h</p:attrName>
                                        </p:attrNameLst>
                                      </p:cBhvr>
                                      <p:tavLst>
                                        <p:tav tm="0">
                                          <p:val>
                                            <p:fltVal val="0"/>
                                          </p:val>
                                        </p:tav>
                                        <p:tav tm="100000">
                                          <p:val>
                                            <p:strVal val="#ppt_h"/>
                                          </p:val>
                                        </p:tav>
                                      </p:tavLst>
                                    </p:anim>
                                    <p:animEffect transition="in" filter="fade">
                                      <p:cBhvr>
                                        <p:cTn id="1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animBg="1"/>
      <p:bldP spid="12" grpId="0" animBg="1"/>
      <p:bldP spid="13" grpId="0" animBg="1"/>
      <p:bldP spid="14"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2" name="Rectángulo 1">
            <a:extLst>
              <a:ext uri="{FF2B5EF4-FFF2-40B4-BE49-F238E27FC236}">
                <a16:creationId xmlns:a16="http://schemas.microsoft.com/office/drawing/2014/main" id="{B6398100-2FE4-43D4-9DE0-141B09DACCED}"/>
              </a:ext>
            </a:extLst>
          </p:cNvPr>
          <p:cNvSpPr/>
          <p:nvPr/>
        </p:nvSpPr>
        <p:spPr>
          <a:xfrm>
            <a:off x="0" y="5669280"/>
            <a:ext cx="9144000" cy="11887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ln w="6600">
                  <a:solidFill>
                    <a:schemeClr val="accent2"/>
                  </a:solidFill>
                  <a:prstDash val="solid"/>
                </a:ln>
                <a:solidFill>
                  <a:srgbClr val="FFFFFF"/>
                </a:solidFill>
                <a:effectLst>
                  <a:outerShdw dist="38100" dir="2700000" algn="tl" rotWithShape="0">
                    <a:schemeClr val="accent2"/>
                  </a:outerShdw>
                </a:effectLst>
              </a:rPr>
              <a:t>DIOS NOS BENDIGA A TODOS.</a:t>
            </a:r>
            <a:endParaRPr lang="es-NI" sz="5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6" name="Imagen 5">
            <a:extLst>
              <a:ext uri="{FF2B5EF4-FFF2-40B4-BE49-F238E27FC236}">
                <a16:creationId xmlns:a16="http://schemas.microsoft.com/office/drawing/2014/main" id="{BB741EDA-4911-45A8-B1F9-6A8A1BAB2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669280"/>
          </a:xfrm>
          <a:prstGeom prst="rect">
            <a:avLst/>
          </a:prstGeom>
        </p:spPr>
      </p:pic>
    </p:spTree>
    <p:extLst>
      <p:ext uri="{BB962C8B-B14F-4D97-AF65-F5344CB8AC3E}">
        <p14:creationId xmlns:p14="http://schemas.microsoft.com/office/powerpoint/2010/main" val="315168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2"/>
                                        </p:tgtEl>
                                        <p:attrNameLst>
                                          <p:attrName>style.visibility</p:attrName>
                                        </p:attrNameLst>
                                      </p:cBhvr>
                                      <p:to>
                                        <p:strVal val="visible"/>
                                      </p:to>
                                    </p:set>
                                    <p:set>
                                      <p:cBhvr>
                                        <p:cTn id="14" dur="455" fill="hold">
                                          <p:stCondLst>
                                            <p:cond delay="0"/>
                                          </p:stCondLst>
                                        </p:cTn>
                                        <p:tgtEl>
                                          <p:spTgt spid="2"/>
                                        </p:tgtEl>
                                        <p:attrNameLst>
                                          <p:attrName>style.rotation</p:attrName>
                                        </p:attrNameLst>
                                      </p:cBhvr>
                                      <p:to>
                                        <p:strVal val="-45.0"/>
                                      </p:to>
                                    </p:set>
                                    <p:anim calcmode="lin" valueType="num">
                                      <p:cBhvr>
                                        <p:cTn id="15"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Y Ocozías se cayó por la celosía del aposento alto que tenía en Samaria, y se enfermó. Y envió mensajeros, a los que dijo: </a:t>
            </a:r>
            <a:r>
              <a:rPr lang="es-ES" b="1" u="sng" dirty="0">
                <a:solidFill>
                  <a:schemeClr val="bg1"/>
                </a:solidFill>
                <a:highlight>
                  <a:srgbClr val="FF00FF"/>
                </a:highlight>
              </a:rPr>
              <a:t>Id, consultad a Baal-</a:t>
            </a:r>
            <a:r>
              <a:rPr lang="es-ES" b="1" u="sng" dirty="0" err="1">
                <a:solidFill>
                  <a:schemeClr val="bg1"/>
                </a:solidFill>
                <a:highlight>
                  <a:srgbClr val="FF00FF"/>
                </a:highlight>
              </a:rPr>
              <a:t>zebub</a:t>
            </a:r>
            <a:r>
              <a:rPr lang="es-ES" b="1" u="sng" dirty="0">
                <a:solidFill>
                  <a:schemeClr val="bg1"/>
                </a:solidFill>
                <a:highlight>
                  <a:srgbClr val="FF00FF"/>
                </a:highlight>
              </a:rPr>
              <a:t>, dios de </a:t>
            </a:r>
            <a:r>
              <a:rPr lang="es-ES" b="1" u="sng" dirty="0" err="1">
                <a:solidFill>
                  <a:schemeClr val="bg1"/>
                </a:solidFill>
                <a:highlight>
                  <a:srgbClr val="FF00FF"/>
                </a:highlight>
              </a:rPr>
              <a:t>Ecrón</a:t>
            </a:r>
            <a:r>
              <a:rPr lang="es-ES" b="1" u="sng" dirty="0">
                <a:solidFill>
                  <a:schemeClr val="bg1"/>
                </a:solidFill>
                <a:highlight>
                  <a:srgbClr val="FF00FF"/>
                </a:highlight>
              </a:rPr>
              <a:t>,</a:t>
            </a:r>
            <a:r>
              <a:rPr lang="es-ES" b="1" dirty="0">
                <a:solidFill>
                  <a:schemeClr val="bg1"/>
                </a:solidFill>
              </a:rPr>
              <a:t> si he de sanar de esta enfermedad. </a:t>
            </a:r>
          </a:p>
          <a:p>
            <a:r>
              <a:rPr lang="es-NI" b="1" dirty="0">
                <a:solidFill>
                  <a:schemeClr val="bg1"/>
                </a:solidFill>
              </a:rPr>
              <a:t>Saul consulto a una adivina.</a:t>
            </a:r>
          </a:p>
          <a:p>
            <a:pPr algn="ctr"/>
            <a:r>
              <a:rPr lang="es-NI" b="1" u="sng" dirty="0">
                <a:effectLst>
                  <a:outerShdw blurRad="38100" dist="38100" dir="2700000" algn="tl">
                    <a:srgbClr val="000000">
                      <a:alpha val="43137"/>
                    </a:srgbClr>
                  </a:outerShdw>
                </a:effectLst>
                <a:highlight>
                  <a:srgbClr val="FFFF00"/>
                </a:highlight>
              </a:rPr>
              <a:t>I Samuel.28:7-9, 11.</a:t>
            </a:r>
          </a:p>
          <a:p>
            <a:r>
              <a:rPr lang="es-ES" b="1" u="sng" dirty="0">
                <a:solidFill>
                  <a:schemeClr val="bg1"/>
                </a:solidFill>
                <a:effectLst>
                  <a:outerShdw blurRad="38100" dist="38100" dir="2700000" algn="tl">
                    <a:srgbClr val="000000">
                      <a:alpha val="43137"/>
                    </a:srgbClr>
                  </a:outerShdw>
                </a:effectLst>
                <a:highlight>
                  <a:srgbClr val="0000FF"/>
                </a:highlight>
              </a:rPr>
              <a:t>Entonces Saúl dijo a sus siervos: Buscadme una mujer que sea médium para ir a consultarla.</a:t>
            </a:r>
            <a:r>
              <a:rPr lang="es-ES" b="1" dirty="0">
                <a:solidFill>
                  <a:schemeClr val="bg1"/>
                </a:solidFill>
              </a:rPr>
              <a:t> Y sus siervos le dijeron: He aquí, hay una mujer en </a:t>
            </a:r>
            <a:r>
              <a:rPr lang="es-ES" b="1" dirty="0" err="1">
                <a:solidFill>
                  <a:schemeClr val="bg1"/>
                </a:solidFill>
              </a:rPr>
              <a:t>Endor</a:t>
            </a:r>
            <a:r>
              <a:rPr lang="es-ES" b="1" dirty="0">
                <a:solidFill>
                  <a:schemeClr val="bg1"/>
                </a:solidFill>
              </a:rPr>
              <a:t> que es médium. </a:t>
            </a:r>
          </a:p>
          <a:p>
            <a:pPr algn="ctr"/>
            <a:r>
              <a:rPr lang="es-ES" b="1" u="sng" dirty="0">
                <a:effectLst>
                  <a:outerShdw blurRad="38100" dist="38100" dir="2700000" algn="tl">
                    <a:srgbClr val="000000">
                      <a:alpha val="43137"/>
                    </a:srgbClr>
                  </a:outerShdw>
                </a:effectLst>
                <a:highlight>
                  <a:srgbClr val="FFFF00"/>
                </a:highlight>
              </a:rPr>
              <a:t>V.8.</a:t>
            </a:r>
            <a:endParaRPr lang="es-NI" b="1" u="sng" dirty="0">
              <a:effectLst>
                <a:outerShdw blurRad="38100" dist="38100" dir="2700000" algn="tl">
                  <a:srgbClr val="000000">
                    <a:alpha val="43137"/>
                  </a:srgbClr>
                </a:outerShdw>
              </a:effectLst>
              <a:highlight>
                <a:srgbClr val="FFFF00"/>
              </a:highlight>
            </a:endParaRPr>
          </a:p>
        </p:txBody>
      </p:sp>
      <p:pic>
        <p:nvPicPr>
          <p:cNvPr id="7" name="Imagen 6">
            <a:extLst>
              <a:ext uri="{FF2B5EF4-FFF2-40B4-BE49-F238E27FC236}">
                <a16:creationId xmlns:a16="http://schemas.microsoft.com/office/drawing/2014/main" id="{AC1FCB31-C5ED-41CC-B3F4-E3BE72BEC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0" y="0"/>
            <a:ext cx="4015409" cy="3429000"/>
          </a:xfrm>
          <a:prstGeom prst="rect">
            <a:avLst/>
          </a:prstGeom>
          <a:solidFill>
            <a:srgbClr val="00B0F0"/>
          </a:solidFill>
        </p:spPr>
      </p:pic>
      <p:pic>
        <p:nvPicPr>
          <p:cNvPr id="9" name="Imagen 8">
            <a:extLst>
              <a:ext uri="{FF2B5EF4-FFF2-40B4-BE49-F238E27FC236}">
                <a16:creationId xmlns:a16="http://schemas.microsoft.com/office/drawing/2014/main" id="{82E9A196-B735-4D2A-BD84-9D4BB6890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589" y="3428999"/>
            <a:ext cx="4015411" cy="3428999"/>
          </a:xfrm>
          <a:prstGeom prst="rect">
            <a:avLst/>
          </a:prstGeom>
        </p:spPr>
      </p:pic>
    </p:spTree>
    <p:extLst>
      <p:ext uri="{BB962C8B-B14F-4D97-AF65-F5344CB8AC3E}">
        <p14:creationId xmlns:p14="http://schemas.microsoft.com/office/powerpoint/2010/main" val="369093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Saúl se disfrazó poniéndose otras ropas y fue con dos hombres; llegaron a la mujer de noche, y él dijo: </a:t>
            </a:r>
            <a:r>
              <a:rPr lang="es-ES" b="1" u="sng" dirty="0">
                <a:solidFill>
                  <a:schemeClr val="bg1"/>
                </a:solidFill>
                <a:effectLst>
                  <a:outerShdw blurRad="38100" dist="38100" dir="2700000" algn="tl">
                    <a:srgbClr val="000000">
                      <a:alpha val="43137"/>
                    </a:srgbClr>
                  </a:outerShdw>
                </a:effectLst>
                <a:highlight>
                  <a:srgbClr val="FF0000"/>
                </a:highlight>
              </a:rPr>
              <a:t>Te ruego que evoques por mí a un espíritu,</a:t>
            </a:r>
            <a:r>
              <a:rPr lang="es-ES" b="1" dirty="0">
                <a:solidFill>
                  <a:schemeClr val="bg1"/>
                </a:solidFill>
              </a:rPr>
              <a:t> y que hagas subir al que yo te diga. </a:t>
            </a:r>
          </a:p>
          <a:p>
            <a:pPr algn="ctr"/>
            <a:r>
              <a:rPr lang="es-ES" b="1" u="sng" dirty="0">
                <a:effectLst>
                  <a:outerShdw blurRad="38100" dist="38100" dir="2700000" algn="tl">
                    <a:srgbClr val="000000">
                      <a:alpha val="43137"/>
                    </a:srgbClr>
                  </a:outerShdw>
                </a:effectLst>
                <a:highlight>
                  <a:srgbClr val="FFFF00"/>
                </a:highlight>
              </a:rPr>
              <a:t>V.9.</a:t>
            </a:r>
          </a:p>
          <a:p>
            <a:r>
              <a:rPr lang="es-ES" b="1" u="sng" dirty="0">
                <a:solidFill>
                  <a:schemeClr val="bg1"/>
                </a:solidFill>
                <a:effectLst>
                  <a:outerShdw blurRad="38100" dist="38100" dir="2700000" algn="tl">
                    <a:srgbClr val="000000">
                      <a:alpha val="43137"/>
                    </a:srgbClr>
                  </a:outerShdw>
                </a:effectLst>
                <a:highlight>
                  <a:srgbClr val="000080"/>
                </a:highlight>
              </a:rPr>
              <a:t>Pero la mujer le dijo: He aquí, tú sabes lo que Saúl ha hecho,</a:t>
            </a:r>
            <a:r>
              <a:rPr lang="es-ES" b="1" dirty="0">
                <a:solidFill>
                  <a:schemeClr val="bg1"/>
                </a:solidFill>
              </a:rPr>
              <a:t> cómo ha echado de la tierra a los que son médium y espiritistas. ¿Por qué, pues, pones trampa contra mi vida para hacerme morir? </a:t>
            </a:r>
          </a:p>
          <a:p>
            <a:pPr algn="ctr"/>
            <a:r>
              <a:rPr lang="es-ES" b="1" u="sng" dirty="0">
                <a:effectLst>
                  <a:outerShdw blurRad="38100" dist="38100" dir="2700000" algn="tl">
                    <a:srgbClr val="000000">
                      <a:alpha val="43137"/>
                    </a:srgbClr>
                  </a:outerShdw>
                </a:effectLst>
                <a:highlight>
                  <a:srgbClr val="FFFF00"/>
                </a:highlight>
              </a:rPr>
              <a:t>V.11.</a:t>
            </a:r>
            <a:endParaRPr lang="es-NI" b="1" u="sng" dirty="0">
              <a:effectLst>
                <a:outerShdw blurRad="38100" dist="38100" dir="2700000" algn="tl">
                  <a:srgbClr val="000000">
                    <a:alpha val="43137"/>
                  </a:srgbClr>
                </a:outerShdw>
              </a:effectLst>
              <a:highlight>
                <a:srgbClr val="FFFF00"/>
              </a:highlight>
            </a:endParaRPr>
          </a:p>
        </p:txBody>
      </p:sp>
      <p:pic>
        <p:nvPicPr>
          <p:cNvPr id="5" name="Imagen 4">
            <a:extLst>
              <a:ext uri="{FF2B5EF4-FFF2-40B4-BE49-F238E27FC236}">
                <a16:creationId xmlns:a16="http://schemas.microsoft.com/office/drawing/2014/main" id="{DC5982F6-CB6C-4F2C-9D4D-D6566939A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314" y="-1"/>
            <a:ext cx="3847686" cy="6857999"/>
          </a:xfrm>
          <a:prstGeom prst="rect">
            <a:avLst/>
          </a:prstGeom>
        </p:spPr>
      </p:pic>
    </p:spTree>
    <p:extLst>
      <p:ext uri="{BB962C8B-B14F-4D97-AF65-F5344CB8AC3E}">
        <p14:creationId xmlns:p14="http://schemas.microsoft.com/office/powerpoint/2010/main" val="427142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r>
              <a:rPr lang="es-ES" b="1" dirty="0">
                <a:solidFill>
                  <a:schemeClr val="bg1"/>
                </a:solidFill>
              </a:rPr>
              <a:t>Entonces la mujer dijo: </a:t>
            </a:r>
            <a:r>
              <a:rPr lang="es-ES" b="1" u="sng" dirty="0">
                <a:solidFill>
                  <a:schemeClr val="bg1"/>
                </a:solidFill>
                <a:effectLst>
                  <a:outerShdw blurRad="38100" dist="38100" dir="2700000" algn="tl">
                    <a:srgbClr val="000000">
                      <a:alpha val="43137"/>
                    </a:srgbClr>
                  </a:outerShdw>
                </a:effectLst>
                <a:highlight>
                  <a:srgbClr val="008080"/>
                </a:highlight>
              </a:rPr>
              <a:t>¿A quién debo hacerte subir?</a:t>
            </a:r>
            <a:r>
              <a:rPr lang="es-ES" b="1" dirty="0">
                <a:solidFill>
                  <a:schemeClr val="bg1"/>
                </a:solidFill>
              </a:rPr>
              <a:t> Y él respondió: Tráeme a Samuel. </a:t>
            </a:r>
          </a:p>
          <a:p>
            <a:r>
              <a:rPr lang="es-ES" b="1" dirty="0">
                <a:solidFill>
                  <a:schemeClr val="bg1"/>
                </a:solidFill>
              </a:rPr>
              <a:t>Otros de los que en su desesperación buscaron, consultaron a adivinos fueron a Ellos y confiaron en Ellos fue Saul.</a:t>
            </a:r>
          </a:p>
          <a:p>
            <a:r>
              <a:rPr lang="es-ES" b="1" dirty="0">
                <a:solidFill>
                  <a:schemeClr val="bg1"/>
                </a:solidFill>
              </a:rPr>
              <a:t>Él rey Acab consulta a sus profetas.</a:t>
            </a:r>
          </a:p>
          <a:p>
            <a:pPr algn="ctr"/>
            <a:r>
              <a:rPr lang="es-ES" b="1" u="sng" dirty="0">
                <a:effectLst>
                  <a:outerShdw blurRad="38100" dist="38100" dir="2700000" algn="tl">
                    <a:srgbClr val="000000">
                      <a:alpha val="43137"/>
                    </a:srgbClr>
                  </a:outerShdw>
                </a:effectLst>
                <a:highlight>
                  <a:srgbClr val="FFFF00"/>
                </a:highlight>
              </a:rPr>
              <a:t>I Reyes.22:1-6.</a:t>
            </a:r>
          </a:p>
          <a:p>
            <a:r>
              <a:rPr lang="es-ES" b="1" u="sng" dirty="0">
                <a:solidFill>
                  <a:schemeClr val="bg1"/>
                </a:solidFill>
                <a:effectLst>
                  <a:outerShdw blurRad="38100" dist="38100" dir="2700000" algn="tl">
                    <a:srgbClr val="000000">
                      <a:alpha val="43137"/>
                    </a:srgbClr>
                  </a:outerShdw>
                </a:effectLst>
                <a:highlight>
                  <a:srgbClr val="800080"/>
                </a:highlight>
              </a:rPr>
              <a:t>Pasaron tres años</a:t>
            </a:r>
            <a:r>
              <a:rPr lang="es-ES" b="1" dirty="0">
                <a:solidFill>
                  <a:schemeClr val="bg1"/>
                </a:solidFill>
              </a:rPr>
              <a:t> sin que hubiera guerra entre Aram e Israel. </a:t>
            </a:r>
          </a:p>
          <a:p>
            <a:pPr algn="ctr"/>
            <a:r>
              <a:rPr lang="es-ES" b="1" u="sng" dirty="0">
                <a:effectLst>
                  <a:outerShdw blurRad="38100" dist="38100" dir="2700000" algn="tl">
                    <a:srgbClr val="000000">
                      <a:alpha val="43137"/>
                    </a:srgbClr>
                  </a:outerShdw>
                </a:effectLst>
                <a:highlight>
                  <a:srgbClr val="FFFF00"/>
                </a:highlight>
              </a:rPr>
              <a:t>V.2.</a:t>
            </a:r>
          </a:p>
          <a:p>
            <a:endParaRPr lang="es-NI" b="1" dirty="0">
              <a:solidFill>
                <a:schemeClr val="bg1"/>
              </a:solidFill>
            </a:endParaRPr>
          </a:p>
        </p:txBody>
      </p:sp>
      <p:pic>
        <p:nvPicPr>
          <p:cNvPr id="5" name="Imagen 4">
            <a:extLst>
              <a:ext uri="{FF2B5EF4-FFF2-40B4-BE49-F238E27FC236}">
                <a16:creationId xmlns:a16="http://schemas.microsoft.com/office/drawing/2014/main" id="{B9B42837-688D-471C-AA9C-037219C7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2" y="-1"/>
            <a:ext cx="4015408" cy="6857999"/>
          </a:xfrm>
          <a:prstGeom prst="rect">
            <a:avLst/>
          </a:prstGeom>
          <a:solidFill>
            <a:srgbClr val="92D050"/>
          </a:solidFill>
        </p:spPr>
      </p:pic>
    </p:spTree>
    <p:extLst>
      <p:ext uri="{BB962C8B-B14F-4D97-AF65-F5344CB8AC3E}">
        <p14:creationId xmlns:p14="http://schemas.microsoft.com/office/powerpoint/2010/main" val="40860871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lnSpcReduction="10000"/>
          </a:bodyPr>
          <a:lstStyle/>
          <a:p>
            <a:r>
              <a:rPr lang="es-ES" b="1" u="sng" dirty="0">
                <a:solidFill>
                  <a:schemeClr val="bg1"/>
                </a:solidFill>
                <a:effectLst>
                  <a:outerShdw blurRad="38100" dist="38100" dir="2700000" algn="tl">
                    <a:srgbClr val="000000">
                      <a:alpha val="43137"/>
                    </a:srgbClr>
                  </a:outerShdw>
                </a:effectLst>
                <a:highlight>
                  <a:srgbClr val="008000"/>
                </a:highlight>
              </a:rPr>
              <a:t>Y sucedió que al tercer año, Josafat, rey de Judá,</a:t>
            </a:r>
            <a:r>
              <a:rPr lang="es-ES" b="1" dirty="0">
                <a:solidFill>
                  <a:schemeClr val="bg1"/>
                </a:solidFill>
              </a:rPr>
              <a:t> descendió a visitar al rey de Israel. </a:t>
            </a:r>
          </a:p>
          <a:p>
            <a:pPr algn="ctr"/>
            <a:r>
              <a:rPr lang="es-ES" b="1" u="sng" dirty="0">
                <a:effectLst>
                  <a:outerShdw blurRad="38100" dist="38100" dir="2700000" algn="tl">
                    <a:srgbClr val="000000">
                      <a:alpha val="43137"/>
                    </a:srgbClr>
                  </a:outerShdw>
                </a:effectLst>
                <a:highlight>
                  <a:srgbClr val="FFFF00"/>
                </a:highlight>
              </a:rPr>
              <a:t>V.3.</a:t>
            </a:r>
          </a:p>
          <a:p>
            <a:r>
              <a:rPr lang="es-ES" b="1" u="sng" dirty="0">
                <a:solidFill>
                  <a:schemeClr val="bg1"/>
                </a:solidFill>
                <a:effectLst>
                  <a:outerShdw blurRad="38100" dist="38100" dir="2700000" algn="tl">
                    <a:srgbClr val="000000">
                      <a:alpha val="43137"/>
                    </a:srgbClr>
                  </a:outerShdw>
                </a:effectLst>
                <a:highlight>
                  <a:srgbClr val="800000"/>
                </a:highlight>
              </a:rPr>
              <a:t>Y el rey de Israel dijo a sus siervos: ¿Sabéis que </a:t>
            </a:r>
            <a:r>
              <a:rPr lang="es-ES" b="1" u="sng" dirty="0" err="1">
                <a:solidFill>
                  <a:schemeClr val="bg1"/>
                </a:solidFill>
                <a:effectLst>
                  <a:outerShdw blurRad="38100" dist="38100" dir="2700000" algn="tl">
                    <a:srgbClr val="000000">
                      <a:alpha val="43137"/>
                    </a:srgbClr>
                  </a:outerShdw>
                </a:effectLst>
                <a:highlight>
                  <a:srgbClr val="800000"/>
                </a:highlight>
              </a:rPr>
              <a:t>Ramot</a:t>
            </a:r>
            <a:r>
              <a:rPr lang="es-ES" b="1" u="sng" dirty="0">
                <a:solidFill>
                  <a:schemeClr val="bg1"/>
                </a:solidFill>
                <a:effectLst>
                  <a:outerShdw blurRad="38100" dist="38100" dir="2700000" algn="tl">
                    <a:srgbClr val="000000">
                      <a:alpha val="43137"/>
                    </a:srgbClr>
                  </a:outerShdw>
                </a:effectLst>
                <a:highlight>
                  <a:srgbClr val="800000"/>
                </a:highlight>
              </a:rPr>
              <a:t> de Galaad nos pertenece,</a:t>
            </a:r>
            <a:r>
              <a:rPr lang="es-ES" b="1" dirty="0">
                <a:solidFill>
                  <a:schemeClr val="bg1"/>
                </a:solidFill>
              </a:rPr>
              <a:t> y no estamos haciendo nada para quitarla de mano del rey de Aram? </a:t>
            </a:r>
          </a:p>
          <a:p>
            <a:pPr algn="ctr"/>
            <a:r>
              <a:rPr lang="es-ES" b="1" u="sng" dirty="0">
                <a:effectLst>
                  <a:outerShdw blurRad="38100" dist="38100" dir="2700000" algn="tl">
                    <a:srgbClr val="000000">
                      <a:alpha val="43137"/>
                    </a:srgbClr>
                  </a:outerShdw>
                </a:effectLst>
                <a:highlight>
                  <a:srgbClr val="FFFF00"/>
                </a:highlight>
              </a:rPr>
              <a:t>V.4</a:t>
            </a:r>
            <a:r>
              <a:rPr lang="es-NI" b="1" u="sng" dirty="0">
                <a:effectLst>
                  <a:outerShdw blurRad="38100" dist="38100" dir="2700000" algn="tl">
                    <a:srgbClr val="000000">
                      <a:alpha val="43137"/>
                    </a:srgbClr>
                  </a:outerShdw>
                </a:effectLst>
                <a:highlight>
                  <a:srgbClr val="FFFF00"/>
                </a:highlight>
              </a:rPr>
              <a:t>.</a:t>
            </a:r>
          </a:p>
          <a:p>
            <a:r>
              <a:rPr lang="es-ES" b="1" u="sng" dirty="0">
                <a:solidFill>
                  <a:schemeClr val="bg1"/>
                </a:solidFill>
                <a:effectLst>
                  <a:outerShdw blurRad="38100" dist="38100" dir="2700000" algn="tl">
                    <a:srgbClr val="000000">
                      <a:alpha val="43137"/>
                    </a:srgbClr>
                  </a:outerShdw>
                </a:effectLst>
                <a:highlight>
                  <a:srgbClr val="808000"/>
                </a:highlight>
              </a:rPr>
              <a:t>Y dijo a Josafat: ¿Quieres venir conmigo a pelear contra </a:t>
            </a:r>
            <a:r>
              <a:rPr lang="es-ES" b="1" u="sng" dirty="0" err="1">
                <a:solidFill>
                  <a:schemeClr val="bg1"/>
                </a:solidFill>
                <a:effectLst>
                  <a:outerShdw blurRad="38100" dist="38100" dir="2700000" algn="tl">
                    <a:srgbClr val="000000">
                      <a:alpha val="43137"/>
                    </a:srgbClr>
                  </a:outerShdw>
                </a:effectLst>
                <a:highlight>
                  <a:srgbClr val="808000"/>
                </a:highlight>
              </a:rPr>
              <a:t>Ramot</a:t>
            </a:r>
            <a:r>
              <a:rPr lang="es-ES" b="1" u="sng" dirty="0">
                <a:solidFill>
                  <a:schemeClr val="bg1"/>
                </a:solidFill>
                <a:effectLst>
                  <a:outerShdw blurRad="38100" dist="38100" dir="2700000" algn="tl">
                    <a:srgbClr val="000000">
                      <a:alpha val="43137"/>
                    </a:srgbClr>
                  </a:outerShdw>
                </a:effectLst>
                <a:highlight>
                  <a:srgbClr val="808000"/>
                </a:highlight>
              </a:rPr>
              <a:t> de Galaad?</a:t>
            </a:r>
            <a:r>
              <a:rPr lang="es-ES" b="1" dirty="0">
                <a:solidFill>
                  <a:schemeClr val="bg1"/>
                </a:solidFill>
              </a:rPr>
              <a:t> Respondió Josafat al rey de Israel: Yo soy como tú, mi pueblo como tu pueblo, mis caballos como tus caballos. </a:t>
            </a:r>
          </a:p>
        </p:txBody>
      </p:sp>
      <p:pic>
        <p:nvPicPr>
          <p:cNvPr id="5" name="Imagen 4">
            <a:extLst>
              <a:ext uri="{FF2B5EF4-FFF2-40B4-BE49-F238E27FC236}">
                <a16:creationId xmlns:a16="http://schemas.microsoft.com/office/drawing/2014/main" id="{2B1C8D3E-CBCF-4BA1-A1CD-64DCBFE6B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1" y="-1"/>
            <a:ext cx="4015408" cy="6857999"/>
          </a:xfrm>
          <a:prstGeom prst="rect">
            <a:avLst/>
          </a:prstGeom>
          <a:solidFill>
            <a:srgbClr val="0070C0"/>
          </a:solidFill>
        </p:spPr>
      </p:pic>
    </p:spTree>
    <p:extLst>
      <p:ext uri="{BB962C8B-B14F-4D97-AF65-F5344CB8AC3E}">
        <p14:creationId xmlns:p14="http://schemas.microsoft.com/office/powerpoint/2010/main" val="3455413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lstStyle/>
          <a:p>
            <a:pPr algn="ctr"/>
            <a:r>
              <a:rPr lang="es-ES" b="1" u="sng" dirty="0">
                <a:effectLst>
                  <a:outerShdw blurRad="38100" dist="38100" dir="2700000" algn="tl">
                    <a:srgbClr val="000000">
                      <a:alpha val="43137"/>
                    </a:srgbClr>
                  </a:outerShdw>
                </a:effectLst>
                <a:highlight>
                  <a:srgbClr val="FFFF00"/>
                </a:highlight>
              </a:rPr>
              <a:t>V.5.</a:t>
            </a:r>
          </a:p>
          <a:p>
            <a:r>
              <a:rPr lang="es-ES" b="1" dirty="0">
                <a:solidFill>
                  <a:schemeClr val="bg1"/>
                </a:solidFill>
              </a:rPr>
              <a:t>Josafat dijo además al rey de Israel: </a:t>
            </a:r>
            <a:r>
              <a:rPr lang="es-ES" b="1" u="sng" dirty="0">
                <a:solidFill>
                  <a:schemeClr val="bg1"/>
                </a:solidFill>
                <a:effectLst>
                  <a:outerShdw blurRad="38100" dist="38100" dir="2700000" algn="tl">
                    <a:srgbClr val="000000">
                      <a:alpha val="43137"/>
                    </a:srgbClr>
                  </a:outerShdw>
                </a:effectLst>
                <a:highlight>
                  <a:srgbClr val="9933FF"/>
                </a:highlight>
              </a:rPr>
              <a:t>Te ruego que consultes primero la palabra del SEÑOR.</a:t>
            </a:r>
            <a:r>
              <a:rPr lang="es-ES" b="1" dirty="0">
                <a:solidFill>
                  <a:schemeClr val="bg1"/>
                </a:solidFill>
              </a:rPr>
              <a:t> </a:t>
            </a:r>
          </a:p>
          <a:p>
            <a:pPr algn="ctr"/>
            <a:r>
              <a:rPr lang="es-ES" b="1" u="sng" dirty="0">
                <a:effectLst>
                  <a:outerShdw blurRad="38100" dist="38100" dir="2700000" algn="tl">
                    <a:srgbClr val="000000">
                      <a:alpha val="43137"/>
                    </a:srgbClr>
                  </a:outerShdw>
                </a:effectLst>
                <a:highlight>
                  <a:srgbClr val="FFFF00"/>
                </a:highlight>
              </a:rPr>
              <a:t>V.6.</a:t>
            </a:r>
          </a:p>
          <a:p>
            <a:r>
              <a:rPr lang="es-ES" b="1" u="sng" dirty="0">
                <a:solidFill>
                  <a:schemeClr val="bg1"/>
                </a:solidFill>
                <a:effectLst>
                  <a:outerShdw blurRad="38100" dist="38100" dir="2700000" algn="tl">
                    <a:srgbClr val="000000">
                      <a:alpha val="43137"/>
                    </a:srgbClr>
                  </a:outerShdw>
                </a:effectLst>
                <a:highlight>
                  <a:srgbClr val="FF3399"/>
                </a:highlight>
              </a:rPr>
              <a:t>Entonces el rey de Israel reunió a los profetas,</a:t>
            </a:r>
            <a:r>
              <a:rPr lang="es-ES" b="1" dirty="0">
                <a:solidFill>
                  <a:schemeClr val="bg1"/>
                </a:solidFill>
              </a:rPr>
              <a:t> unos cuatrocientos hombres, y les dijo: </a:t>
            </a:r>
            <a:r>
              <a:rPr lang="es-ES" b="1" u="sng" dirty="0">
                <a:solidFill>
                  <a:schemeClr val="bg1"/>
                </a:solidFill>
                <a:effectLst>
                  <a:outerShdw blurRad="38100" dist="38100" dir="2700000" algn="tl">
                    <a:srgbClr val="000000">
                      <a:alpha val="43137"/>
                    </a:srgbClr>
                  </a:outerShdw>
                </a:effectLst>
                <a:highlight>
                  <a:srgbClr val="3333FF"/>
                </a:highlight>
              </a:rPr>
              <a:t>¿Debo ir a pelear contra </a:t>
            </a:r>
            <a:r>
              <a:rPr lang="es-ES" b="1" u="sng" dirty="0" err="1">
                <a:solidFill>
                  <a:schemeClr val="bg1"/>
                </a:solidFill>
                <a:effectLst>
                  <a:outerShdw blurRad="38100" dist="38100" dir="2700000" algn="tl">
                    <a:srgbClr val="000000">
                      <a:alpha val="43137"/>
                    </a:srgbClr>
                  </a:outerShdw>
                </a:effectLst>
                <a:highlight>
                  <a:srgbClr val="3333FF"/>
                </a:highlight>
              </a:rPr>
              <a:t>Ramot</a:t>
            </a:r>
            <a:r>
              <a:rPr lang="es-ES" b="1" u="sng" dirty="0">
                <a:solidFill>
                  <a:schemeClr val="bg1"/>
                </a:solidFill>
                <a:effectLst>
                  <a:outerShdw blurRad="38100" dist="38100" dir="2700000" algn="tl">
                    <a:srgbClr val="000000">
                      <a:alpha val="43137"/>
                    </a:srgbClr>
                  </a:outerShdw>
                </a:effectLst>
                <a:highlight>
                  <a:srgbClr val="3333FF"/>
                </a:highlight>
              </a:rPr>
              <a:t> de Galaad o debo desistir?</a:t>
            </a:r>
            <a:r>
              <a:rPr lang="es-ES" b="1" dirty="0">
                <a:solidFill>
                  <a:schemeClr val="bg1"/>
                </a:solidFill>
              </a:rPr>
              <a:t> Y ellos respondieron: Sube porque el Señor la entregará en manos del rey. </a:t>
            </a:r>
          </a:p>
          <a:p>
            <a:r>
              <a:rPr lang="es-ES" b="1" dirty="0">
                <a:solidFill>
                  <a:schemeClr val="bg1"/>
                </a:solidFill>
              </a:rPr>
              <a:t>Acab nunca confió ni consulto a Dios.</a:t>
            </a:r>
            <a:endParaRPr lang="es-NI" b="1" dirty="0">
              <a:solidFill>
                <a:schemeClr val="bg1"/>
              </a:solidFill>
            </a:endParaRPr>
          </a:p>
        </p:txBody>
      </p:sp>
      <p:pic>
        <p:nvPicPr>
          <p:cNvPr id="5" name="Imagen 4">
            <a:extLst>
              <a:ext uri="{FF2B5EF4-FFF2-40B4-BE49-F238E27FC236}">
                <a16:creationId xmlns:a16="http://schemas.microsoft.com/office/drawing/2014/main" id="{B5B61B00-25F0-4BEA-B532-45C518268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591" y="0"/>
            <a:ext cx="4015409" cy="6858000"/>
          </a:xfrm>
          <a:prstGeom prst="rect">
            <a:avLst/>
          </a:prstGeom>
          <a:solidFill>
            <a:schemeClr val="accent2">
              <a:lumMod val="40000"/>
              <a:lumOff val="60000"/>
            </a:schemeClr>
          </a:solidFill>
        </p:spPr>
      </p:pic>
    </p:spTree>
    <p:extLst>
      <p:ext uri="{BB962C8B-B14F-4D97-AF65-F5344CB8AC3E}">
        <p14:creationId xmlns:p14="http://schemas.microsoft.com/office/powerpoint/2010/main" val="364279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858146F-2385-42FA-A00C-5309C91B5D71}"/>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NI"/>
          </a:p>
        </p:txBody>
      </p:sp>
      <p:sp>
        <p:nvSpPr>
          <p:cNvPr id="3" name="Marcador de contenido 2">
            <a:extLst>
              <a:ext uri="{FF2B5EF4-FFF2-40B4-BE49-F238E27FC236}">
                <a16:creationId xmlns:a16="http://schemas.microsoft.com/office/drawing/2014/main" id="{3F2C430F-C3AA-4503-A23A-1B607922E236}"/>
              </a:ext>
            </a:extLst>
          </p:cNvPr>
          <p:cNvSpPr>
            <a:spLocks noGrp="1"/>
          </p:cNvSpPr>
          <p:nvPr>
            <p:ph idx="1"/>
          </p:nvPr>
        </p:nvSpPr>
        <p:spPr>
          <a:xfrm>
            <a:off x="0" y="0"/>
            <a:ext cx="5128591" cy="6858000"/>
          </a:xfrm>
        </p:spPr>
        <p:txBody>
          <a:bodyPr>
            <a:normAutofit lnSpcReduction="10000"/>
          </a:bodyPr>
          <a:lstStyle/>
          <a:p>
            <a:r>
              <a:rPr lang="es-ES" b="1" dirty="0">
                <a:solidFill>
                  <a:schemeClr val="bg1"/>
                </a:solidFill>
              </a:rPr>
              <a:t>Acaz.</a:t>
            </a:r>
            <a:endParaRPr lang="es-ES" b="1" dirty="0">
              <a:solidFill>
                <a:schemeClr val="bg1"/>
              </a:solidFill>
              <a:highlight>
                <a:srgbClr val="FFFF00"/>
              </a:highlight>
            </a:endParaRPr>
          </a:p>
          <a:p>
            <a:pPr algn="ctr"/>
            <a:r>
              <a:rPr lang="es-ES" b="1" u="sng" dirty="0">
                <a:effectLst>
                  <a:outerShdw blurRad="38100" dist="38100" dir="2700000" algn="tl">
                    <a:srgbClr val="000000">
                      <a:alpha val="43137"/>
                    </a:srgbClr>
                  </a:outerShdw>
                </a:effectLst>
                <a:highlight>
                  <a:srgbClr val="FFFF00"/>
                </a:highlight>
              </a:rPr>
              <a:t>II Reyes.16:15.</a:t>
            </a:r>
          </a:p>
          <a:p>
            <a:r>
              <a:rPr lang="es-ES" b="1" dirty="0">
                <a:solidFill>
                  <a:schemeClr val="bg1"/>
                </a:solidFill>
              </a:rPr>
              <a:t>Entonces el rey Acaz dio órdenes al sacerdote Urías, diciendo: Quema sobre el gran altar el holocausto de la mañana y la ofrenda de cereal de la tarde, el holocausto del rey y su ofrenda de cereal, con el holocausto de todo el pueblo de la tierra y con su ofrenda de cereal y sus libaciones; y rocía sobre él toda la sangre del holocausto y toda la sangre del sacrificio. </a:t>
            </a:r>
            <a:r>
              <a:rPr lang="es-ES" b="1" u="sng" dirty="0">
                <a:effectLst>
                  <a:outerShdw blurRad="38100" dist="38100" dir="2700000" algn="tl">
                    <a:srgbClr val="000000">
                      <a:alpha val="43137"/>
                    </a:srgbClr>
                  </a:outerShdw>
                </a:effectLst>
                <a:highlight>
                  <a:srgbClr val="33CCFF"/>
                </a:highlight>
              </a:rPr>
              <a:t>Pero el altar de bronce será para mí para consultar.</a:t>
            </a:r>
            <a:r>
              <a:rPr lang="es-ES" b="1" dirty="0">
                <a:solidFill>
                  <a:schemeClr val="bg1"/>
                </a:solidFill>
              </a:rPr>
              <a:t> </a:t>
            </a:r>
          </a:p>
          <a:p>
            <a:r>
              <a:rPr lang="es-ES" b="1" dirty="0">
                <a:solidFill>
                  <a:schemeClr val="bg1"/>
                </a:solidFill>
              </a:rPr>
              <a:t>Es lamentable.</a:t>
            </a:r>
            <a:endParaRPr lang="es-NI" b="1" dirty="0">
              <a:solidFill>
                <a:schemeClr val="bg1"/>
              </a:solidFill>
            </a:endParaRPr>
          </a:p>
        </p:txBody>
      </p:sp>
      <p:pic>
        <p:nvPicPr>
          <p:cNvPr id="5" name="Imagen 4">
            <a:extLst>
              <a:ext uri="{FF2B5EF4-FFF2-40B4-BE49-F238E27FC236}">
                <a16:creationId xmlns:a16="http://schemas.microsoft.com/office/drawing/2014/main" id="{7CBC7C94-C4BE-4DDE-8B88-E415B0D1F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62" y="-1"/>
            <a:ext cx="3896138" cy="6857999"/>
          </a:xfrm>
          <a:prstGeom prst="rect">
            <a:avLst/>
          </a:prstGeom>
          <a:solidFill>
            <a:srgbClr val="92D050"/>
          </a:solidFill>
        </p:spPr>
      </p:pic>
    </p:spTree>
    <p:extLst>
      <p:ext uri="{BB962C8B-B14F-4D97-AF65-F5344CB8AC3E}">
        <p14:creationId xmlns:p14="http://schemas.microsoft.com/office/powerpoint/2010/main" val="17185027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325</TotalTime>
  <Words>3166</Words>
  <Application>Microsoft Office PowerPoint</Application>
  <PresentationFormat>Presentación en pantalla (4:3)</PresentationFormat>
  <Paragraphs>237</Paragraphs>
  <Slides>38</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38</vt:i4>
      </vt:variant>
    </vt:vector>
  </HeadingPairs>
  <TitlesOfParts>
    <vt:vector size="48" baseType="lpstr">
      <vt:lpstr>Al Bayan Plain</vt:lpstr>
      <vt:lpstr>Al Nile</vt:lpstr>
      <vt:lpstr>Arial</vt:lpstr>
      <vt:lpstr>Britannic Bold</vt:lpstr>
      <vt:lpstr>Calibri</vt:lpstr>
      <vt:lpstr>Calibri Light</vt:lpstr>
      <vt:lpstr>Cambria</vt:lpstr>
      <vt:lpstr>Century Gothic</vt:lpstr>
      <vt:lpstr>Cochin</vt:lpstr>
      <vt:lpstr>Tema de Office</vt:lpstr>
      <vt:lpstr>¿A QUIEN CONSULTA USTED?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QUIEN CONSULTA USTED?</dc:title>
  <dc:creator>MARIO</dc:creator>
  <cp:lastModifiedBy>Mario Moreno</cp:lastModifiedBy>
  <cp:revision>15</cp:revision>
  <dcterms:created xsi:type="dcterms:W3CDTF">2021-07-20T17:37:00Z</dcterms:created>
  <dcterms:modified xsi:type="dcterms:W3CDTF">2025-06-08T02:31:08Z</dcterms:modified>
</cp:coreProperties>
</file>