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3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319" r:id="rId39"/>
    <p:sldId id="292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  <a:srgbClr val="CC00FF"/>
    <a:srgbClr val="9933FF"/>
    <a:srgbClr val="FF3399"/>
    <a:srgbClr val="6600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9132-6B84-4CB5-8FAC-2E7E26B487CB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2FEF-EDAB-4310-A609-612BA19193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9993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9132-6B84-4CB5-8FAC-2E7E26B487CB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2FEF-EDAB-4310-A609-612BA19193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2158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9132-6B84-4CB5-8FAC-2E7E26B487CB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2FEF-EDAB-4310-A609-612BA19193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316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>
            <a:extLst>
              <a:ext uri="{FF2B5EF4-FFF2-40B4-BE49-F238E27FC236}">
                <a16:creationId xmlns:a16="http://schemas.microsoft.com/office/drawing/2014/main" id="{9509371E-2EA5-697C-664D-1AC1B9C6D04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4446588" y="6330952"/>
            <a:ext cx="241300" cy="258763"/>
          </a:xfr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252D97F6-1B40-4E0E-916B-E7E84456EDA4}" type="slidenum">
              <a:rPr lang="es-NI" altLang="es-NI"/>
              <a:pPr/>
              <a:t>‹Nº›</a:t>
            </a:fld>
            <a:endParaRPr lang="es-NI" altLang="es-NI"/>
          </a:p>
        </p:txBody>
      </p:sp>
    </p:spTree>
    <p:extLst>
      <p:ext uri="{BB962C8B-B14F-4D97-AF65-F5344CB8AC3E}">
        <p14:creationId xmlns:p14="http://schemas.microsoft.com/office/powerpoint/2010/main" val="18094139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9132-6B84-4CB5-8FAC-2E7E26B487CB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2FEF-EDAB-4310-A609-612BA19193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5441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9132-6B84-4CB5-8FAC-2E7E26B487CB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2FEF-EDAB-4310-A609-612BA19193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0798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9132-6B84-4CB5-8FAC-2E7E26B487CB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2FEF-EDAB-4310-A609-612BA19193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46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9132-6B84-4CB5-8FAC-2E7E26B487CB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2FEF-EDAB-4310-A609-612BA19193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2120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9132-6B84-4CB5-8FAC-2E7E26B487CB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2FEF-EDAB-4310-A609-612BA19193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97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9132-6B84-4CB5-8FAC-2E7E26B487CB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2FEF-EDAB-4310-A609-612BA19193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0946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9132-6B84-4CB5-8FAC-2E7E26B487CB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2FEF-EDAB-4310-A609-612BA19193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5229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9132-6B84-4CB5-8FAC-2E7E26B487CB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2FEF-EDAB-4310-A609-612BA19193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0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C9132-6B84-4CB5-8FAC-2E7E26B487CB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12FEF-EDAB-4310-A609-612BA19193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871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5C0676AF-4986-4A28-B676-A23699A3DF62}"/>
              </a:ext>
            </a:extLst>
          </p:cNvPr>
          <p:cNvSpPr/>
          <p:nvPr/>
        </p:nvSpPr>
        <p:spPr>
          <a:xfrm>
            <a:off x="0" y="18254"/>
            <a:ext cx="9143999" cy="68397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diagonales redondeadas 6">
            <a:extLst>
              <a:ext uri="{FF2B5EF4-FFF2-40B4-BE49-F238E27FC236}">
                <a16:creationId xmlns:a16="http://schemas.microsoft.com/office/drawing/2014/main" id="{E8C5C30F-2941-4197-81D3-EB93DF6B9F7A}"/>
              </a:ext>
            </a:extLst>
          </p:cNvPr>
          <p:cNvSpPr/>
          <p:nvPr/>
        </p:nvSpPr>
        <p:spPr>
          <a:xfrm>
            <a:off x="0" y="18254"/>
            <a:ext cx="9144000" cy="1373224"/>
          </a:xfrm>
          <a:prstGeom prst="round2Diag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A6905AB-B3B5-4E7F-AB90-602F14378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255"/>
            <a:ext cx="9143999" cy="1325563"/>
          </a:xfrm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ABIGAIL MUJER PRUDENTE QUE SALVA A SU FAMILIA. I SAMUEL.25.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8BD6939-0B68-4B1F-8C96-2CF37641D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0582"/>
            <a:ext cx="9144000" cy="5279163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INTRODUCCIÓN:</a:t>
            </a:r>
          </a:p>
          <a:p>
            <a:r>
              <a:rPr lang="es-ES" b="1" dirty="0">
                <a:solidFill>
                  <a:schemeClr val="bg1"/>
                </a:solidFill>
              </a:rPr>
              <a:t>Una de las mujeres que la Biblia menciona como una mujer prudente y sabia y que salvo a su familia de un desastre fue Abigail.</a:t>
            </a:r>
          </a:p>
          <a:p>
            <a:r>
              <a:rPr lang="es-ES" b="1" dirty="0">
                <a:solidFill>
                  <a:schemeClr val="bg1"/>
                </a:solidFill>
              </a:rPr>
              <a:t>Su marido era todo lo contrario, a Ella un hombre malo, indigno.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 Samuel.25:25.</a:t>
            </a:r>
          </a:p>
          <a:p>
            <a:r>
              <a:rPr lang="es-ES" b="1" dirty="0">
                <a:solidFill>
                  <a:schemeClr val="bg1"/>
                </a:solidFill>
              </a:rPr>
              <a:t>Ruego a mi señor </a:t>
            </a:r>
            <a:r>
              <a:rPr lang="es-ES" b="1" u="sng" dirty="0">
                <a:highlight>
                  <a:srgbClr val="00FF00"/>
                </a:highlight>
              </a:rPr>
              <a:t>que no haga caso a este hombre indigno,</a:t>
            </a:r>
            <a:r>
              <a:rPr lang="es-ES" b="1" dirty="0">
                <a:solidFill>
                  <a:schemeClr val="bg1"/>
                </a:solidFill>
              </a:rPr>
              <a:t> Nabal, porque conforme a su nombre, así es. Se llama Nabal, y la insensatez está con él; mas yo tu sierva no vi a los jóvenes que tú, mi señor, enviaste. </a:t>
            </a:r>
          </a:p>
          <a:p>
            <a:r>
              <a:rPr lang="es-ES" b="1" dirty="0">
                <a:solidFill>
                  <a:schemeClr val="bg1"/>
                </a:solidFill>
              </a:rPr>
              <a:t>Sacaremos algunas lecciones para Nosotros.</a:t>
            </a:r>
          </a:p>
        </p:txBody>
      </p:sp>
    </p:spTree>
    <p:extLst>
      <p:ext uri="{BB962C8B-B14F-4D97-AF65-F5344CB8AC3E}">
        <p14:creationId xmlns:p14="http://schemas.microsoft.com/office/powerpoint/2010/main" val="1924188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09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Da portazos, arroja lo que haya a mano, lanza palabrotas e insultos, rompe muebles y sale enfurecido.</a:t>
            </a:r>
          </a:p>
          <a:p>
            <a:r>
              <a:rPr lang="es-ES" b="1" dirty="0">
                <a:solidFill>
                  <a:schemeClr val="bg1"/>
                </a:solidFill>
              </a:rPr>
              <a:t>Muchas de las tragedias se dan cuando la persona esta airada.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Él apóstol Pablo nos advierte que.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Efesios.4:26.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AIRAOS, PERO NO PEQUEIS;</a:t>
            </a:r>
            <a:r>
              <a:rPr lang="es-ES" b="1" dirty="0">
                <a:solidFill>
                  <a:schemeClr val="bg1"/>
                </a:solidFill>
              </a:rPr>
              <a:t> no se ponga el sol sobre vuestro enojo, </a:t>
            </a:r>
          </a:p>
          <a:p>
            <a:r>
              <a:rPr lang="es-ES" b="1" dirty="0">
                <a:solidFill>
                  <a:schemeClr val="bg1"/>
                </a:solidFill>
              </a:rPr>
              <a:t>No nos dejemos llevar por el enojo la ira porque haremos cosas que no son buenas.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7C4DB27-DB88-4524-B82F-0634949FC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580" y="7610"/>
            <a:ext cx="3605419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3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09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rgbClr val="00B0F0"/>
                </a:solidFill>
              </a:rPr>
              <a:t>LA INFORMACIÓN DEL SIERVO.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 Samuel.25:14-17.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Mas uno de los mozos avisó a Abigail,</a:t>
            </a:r>
            <a:r>
              <a:rPr lang="es-ES" b="1" dirty="0">
                <a:solidFill>
                  <a:schemeClr val="bg1"/>
                </a:solidFill>
              </a:rPr>
              <a:t> mujer de Nabal, diciendo: He aquí, David envió mensajeros desde el desierto a saludar a nuestro señor, y él los desdeñó.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V.15.</a:t>
            </a:r>
          </a:p>
          <a:p>
            <a:r>
              <a:rPr lang="es-ES" b="1" dirty="0">
                <a:solidFill>
                  <a:schemeClr val="bg1"/>
                </a:solidFill>
              </a:rPr>
              <a:t>Sin embargo,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los hombres fueron muy buenos con nosotros;</a:t>
            </a:r>
            <a:r>
              <a:rPr lang="es-ES" b="1" dirty="0">
                <a:solidFill>
                  <a:schemeClr val="bg1"/>
                </a:solidFill>
              </a:rPr>
              <a:t> no nos maltrataron ni nos faltó nada cuando andábamos con ellos, mientras estábamos en el campo.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V.16.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C558DDE-7B4F-4069-8EA7-739F82367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382" y="7610"/>
            <a:ext cx="3763617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62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3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Como muro fueron para nosotros tanto de noche como de día,</a:t>
            </a:r>
            <a:r>
              <a:rPr lang="es-ES" b="1" dirty="0">
                <a:solidFill>
                  <a:schemeClr val="bg1"/>
                </a:solidFill>
              </a:rPr>
              <a:t> todo el tiempo que estuvimos con ellos apacentando las ovejas.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V.17.</a:t>
            </a:r>
          </a:p>
          <a:p>
            <a:r>
              <a:rPr lang="es-ES" b="1" dirty="0">
                <a:solidFill>
                  <a:schemeClr val="bg1"/>
                </a:solidFill>
              </a:rPr>
              <a:t>Ahora pues, reflexiona y mira lo que has de hacer, porque el mal ya está determinado contra nuestro señor y contra toda su casa,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y él es un hombre tan indigno que nadie puede hablarle.</a:t>
            </a:r>
          </a:p>
          <a:p>
            <a:r>
              <a:rPr lang="es-ES" b="1" dirty="0">
                <a:solidFill>
                  <a:schemeClr val="bg1"/>
                </a:solidFill>
              </a:rPr>
              <a:t>Este siervo fue una gran bendición para este asunto ya que ninguno de los otros siervos se preocupo por este asunto.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E75B6FD-68D4-4601-B29A-D950B2BBB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382" y="7610"/>
            <a:ext cx="376361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66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09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rgbClr val="00B0F0"/>
                </a:solidFill>
              </a:rPr>
              <a:t>LA PRUDENCIA HUMILDAD DE ABIGAIL.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 Samuel.25:18-36.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Entonces Abigail se dio prisa</a:t>
            </a:r>
            <a:r>
              <a:rPr lang="es-ES" b="1" dirty="0">
                <a:solidFill>
                  <a:schemeClr val="bg1"/>
                </a:solidFill>
              </a:rPr>
              <a:t> y tomó doscientos panes, dos odres de vino, cinco ovejas ya preparadas, cinco medidas de grano tostado, cien racimos de uvas pasas, y doscientas tortas de higos, y los puso sobre asnos.</a:t>
            </a:r>
          </a:p>
          <a:p>
            <a:r>
              <a:rPr lang="es-ES" b="1" dirty="0">
                <a:solidFill>
                  <a:schemeClr val="bg1"/>
                </a:solidFill>
              </a:rPr>
              <a:t>Aquí vemos la urgencia del asunto y eso lo sabia Abigail por eso Ella se dio prisa, no tardo, porque no se podía perder más el tiempo, era necesario, urgente en ese momento. 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CCC831-EA63-4A15-9B82-2890D9942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82" y="7610"/>
            <a:ext cx="3763617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52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09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Nosotros debemos de darnos prisa en las cosas de Dios no dejarlas en segundo plano porque puede ser fatal para Nuestra vida espiritual.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V.19.</a:t>
            </a:r>
          </a:p>
          <a:p>
            <a:r>
              <a:rPr lang="es-ES" b="1" dirty="0">
                <a:solidFill>
                  <a:schemeClr val="bg1"/>
                </a:solidFill>
              </a:rPr>
              <a:t>Y dijo a sus mozos: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Id delante de mí; he aquí, yo os seguiré.</a:t>
            </a:r>
            <a:r>
              <a:rPr lang="es-ES" b="1" dirty="0">
                <a:solidFill>
                  <a:schemeClr val="bg1"/>
                </a:solidFill>
              </a:rPr>
              <a:t> Pero nada dijo a su marido Nabal.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V.20.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Y sucedió que cuando ella cabalgaba en su asno y descendía por la parte encubierta del monte,</a:t>
            </a:r>
            <a:r>
              <a:rPr lang="es-ES" b="1" dirty="0">
                <a:solidFill>
                  <a:schemeClr val="bg1"/>
                </a:solidFill>
              </a:rPr>
              <a:t> he aquí que David y sus hombres venían bajando hacia ella, y se encontró con ellos.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A22EE54-7D13-41CD-A354-BAF5BD05C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-15218"/>
            <a:ext cx="36576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09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David estaba enojado con este hombre.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 Samuel.25:21-22.</a:t>
            </a:r>
          </a:p>
          <a:p>
            <a:r>
              <a:rPr lang="es-ES" b="1" dirty="0">
                <a:solidFill>
                  <a:schemeClr val="bg1"/>
                </a:solidFill>
              </a:rPr>
              <a:t>Y David había dicho: Ciertamente,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en vano he guardado todo lo que este hombre tiene en el desierto,</a:t>
            </a:r>
            <a:r>
              <a:rPr lang="es-ES" b="1" dirty="0">
                <a:solidFill>
                  <a:schemeClr val="bg1"/>
                </a:solidFill>
              </a:rPr>
              <a:t> de modo que nada se perdió de todo lo suyo;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y él me ha devuelto mal por bien.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David quería pagar mal por mal.</a:t>
            </a:r>
          </a:p>
          <a:p>
            <a:r>
              <a:rPr lang="es-ES" b="1" dirty="0">
                <a:solidFill>
                  <a:schemeClr val="bg1"/>
                </a:solidFill>
              </a:rPr>
              <a:t>No debemos pagar mal por mal.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Romanos.12:17.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00FF"/>
                </a:highlight>
              </a:rPr>
              <a:t>Nunca paguéis a nadie mal por mal.</a:t>
            </a:r>
            <a:r>
              <a:rPr lang="es-ES" b="1" dirty="0">
                <a:solidFill>
                  <a:schemeClr val="bg1"/>
                </a:solidFill>
              </a:rPr>
              <a:t> Respetad lo bueno delante de todos los hombres.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FB62F53-7C17-420F-AC46-4A360B418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383" y="0"/>
            <a:ext cx="3763617" cy="68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95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576B6B1-A902-4F57-818A-63C8483B3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B1E4CC-8D16-441D-B57C-FE7A549C0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181600" cy="6858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Debemos dejar la venganza a Dios.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Romanos.12:19.</a:t>
            </a:r>
          </a:p>
          <a:p>
            <a:r>
              <a:rPr lang="es-ES" b="1" dirty="0">
                <a:solidFill>
                  <a:schemeClr val="bg1"/>
                </a:solidFill>
              </a:rPr>
              <a:t>Amados,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</a:rPr>
              <a:t>nunca os venguéis vosotros mismos,</a:t>
            </a:r>
            <a:r>
              <a:rPr lang="es-ES" b="1" dirty="0">
                <a:solidFill>
                  <a:schemeClr val="bg1"/>
                </a:solidFill>
              </a:rPr>
              <a:t> sino dad lugar a la ira de Dios, porque escrito está: MIA ES LA VENGANZA, YO PAGARE, dice el Señor.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II Samuel.25:22-23.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33FF"/>
                </a:highlight>
              </a:rPr>
              <a:t>Así haga Dios a los enemigos de David, y aun más,</a:t>
            </a:r>
            <a:r>
              <a:rPr lang="es-ES" b="1" dirty="0">
                <a:solidFill>
                  <a:schemeClr val="bg1"/>
                </a:solidFill>
              </a:rPr>
              <a:t> si al llegar la mañana he dejado tan sólo un varón de los suyos. </a:t>
            </a:r>
          </a:p>
          <a:p>
            <a:r>
              <a:rPr lang="es-ES" b="1" dirty="0">
                <a:solidFill>
                  <a:schemeClr val="bg1"/>
                </a:solidFill>
              </a:rPr>
              <a:t>Abigail se da prisa.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V.23.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23F8243-871B-451B-B245-D4B47F15A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626" y="0"/>
            <a:ext cx="380337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24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3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</a:rPr>
              <a:t>Cuando Abigail vio a David se dio prisa y bajó de su asno,</a:t>
            </a:r>
            <a:r>
              <a:rPr lang="es-ES" b="1" dirty="0">
                <a:solidFill>
                  <a:schemeClr val="bg1"/>
                </a:solidFill>
              </a:rPr>
              <a:t> y cayendo sobre su rostro delante de David, se postró en tierra. </a:t>
            </a:r>
          </a:p>
          <a:p>
            <a:r>
              <a:rPr lang="es-ES" b="1" dirty="0">
                <a:solidFill>
                  <a:schemeClr val="bg1"/>
                </a:solidFill>
              </a:rPr>
              <a:t>Era un asunto de vida o muerte y ella es diligente se dio prima.</a:t>
            </a:r>
          </a:p>
          <a:p>
            <a:r>
              <a:rPr lang="es-ES" b="1" dirty="0">
                <a:solidFill>
                  <a:schemeClr val="bg1"/>
                </a:solidFill>
              </a:rPr>
              <a:t>Como Zaqueo.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Lucas.19:5-6.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Jesús llegó al lugar, miró hacia arriba y le dijo: </a:t>
            </a:r>
            <a:r>
              <a:rPr lang="es-ES" b="1" u="sng" dirty="0">
                <a:solidFill>
                  <a:srgbClr val="00B0F0"/>
                </a:solidFill>
              </a:rPr>
              <a:t>Zaqueo, date prisa y desciende,</a:t>
            </a:r>
            <a:r>
              <a:rPr lang="es-ES" b="1" dirty="0">
                <a:solidFill>
                  <a:schemeClr val="bg1"/>
                </a:solidFill>
              </a:rPr>
              <a:t> porque hoy debo quedarme en tu casa.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V.6.</a:t>
            </a:r>
          </a:p>
          <a:p>
            <a:r>
              <a:rPr lang="es-ES" b="1" u="sng" dirty="0">
                <a:solidFill>
                  <a:srgbClr val="00B050"/>
                </a:solidFill>
              </a:rPr>
              <a:t>Entonces él se apresuró a descender</a:t>
            </a:r>
            <a:r>
              <a:rPr lang="es-ES" b="1" dirty="0">
                <a:solidFill>
                  <a:schemeClr val="bg1"/>
                </a:solidFill>
              </a:rPr>
              <a:t> y le recibió con gozo.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9B147E2-69C0-49A0-A8BB-5324AB108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382" y="7610"/>
            <a:ext cx="3763617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32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09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Nosotros debemos ser diligentes en las cosas de Dios.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Romanos.12:11.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CC"/>
                </a:highlight>
              </a:rPr>
              <a:t>no seáis perezosos en lo que requiere diligencia;</a:t>
            </a:r>
            <a:r>
              <a:rPr lang="es-ES" b="1" dirty="0">
                <a:solidFill>
                  <a:schemeClr val="bg1"/>
                </a:solidFill>
              </a:rPr>
              <a:t> fervientes en espíritu, sirviendo al Señor,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ser diligentes en las cosas de Dios ser pronto porque es Nuestra alma la que esta en juego.</a:t>
            </a:r>
          </a:p>
          <a:p>
            <a:r>
              <a:rPr lang="es-ES" b="1" dirty="0">
                <a:solidFill>
                  <a:schemeClr val="bg1"/>
                </a:solidFill>
              </a:rPr>
              <a:t>También fue respetuosa se arrodillo delante de David en posición de sujeción al Rey no como adoración, sino de respeto.</a:t>
            </a:r>
          </a:p>
          <a:p>
            <a:r>
              <a:rPr lang="es-ES" b="1" dirty="0">
                <a:solidFill>
                  <a:schemeClr val="bg1"/>
                </a:solidFill>
              </a:rPr>
              <a:t>Su buena diligencia y sabiduría salvaron a su familia.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B0EE88-BD76-4753-94A7-AF311BE91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61" y="7610"/>
            <a:ext cx="3896139" cy="6842780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213792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09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Por eso la Biblia exalta a este tipo de mujeres.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Proverbios.31:10.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3CCFF"/>
                </a:highlight>
              </a:rPr>
              <a:t>Mujer hacendosa, ¿quién la hallará?</a:t>
            </a:r>
            <a:r>
              <a:rPr lang="es-ES" b="1" dirty="0">
                <a:solidFill>
                  <a:schemeClr val="bg1"/>
                </a:solidFill>
              </a:rPr>
              <a:t> Su valor supera en mucho al de las joyas. </a:t>
            </a:r>
          </a:p>
          <a:p>
            <a:r>
              <a:rPr lang="es-ES" b="1" dirty="0">
                <a:solidFill>
                  <a:schemeClr val="bg1"/>
                </a:solidFill>
              </a:rPr>
              <a:t>Excelente, es competente, diligente, noble y buena. </a:t>
            </a:r>
          </a:p>
          <a:p>
            <a:r>
              <a:rPr lang="es-ES" b="1" dirty="0">
                <a:solidFill>
                  <a:schemeClr val="bg1"/>
                </a:solidFill>
              </a:rPr>
              <a:t>Su valor es tal que no puede medirse ni en términos de piedras preciosas. </a:t>
            </a:r>
          </a:p>
          <a:p>
            <a:r>
              <a:rPr lang="es-ES" b="1" dirty="0">
                <a:solidFill>
                  <a:schemeClr val="bg1"/>
                </a:solidFill>
              </a:rPr>
              <a:t>Su marido puede confiar en Ella por completo, sin necesidad alguna de temer pérdida de ganancia honesta.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6A5643C-4860-4DEE-B1C3-DBC19E9DF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147" y="7610"/>
            <a:ext cx="3670853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00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09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rgbClr val="00B0F0"/>
                </a:solidFill>
              </a:rPr>
              <a:t>NABAL Y LOS JOVENES DE DAVID.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 Samuel.25:2-12.</a:t>
            </a:r>
          </a:p>
          <a:p>
            <a:r>
              <a:rPr lang="es-ES" b="1" dirty="0">
                <a:solidFill>
                  <a:schemeClr val="bg1"/>
                </a:solidFill>
              </a:rPr>
              <a:t>Y había un hombre en </a:t>
            </a:r>
            <a:r>
              <a:rPr lang="es-ES" b="1" dirty="0" err="1">
                <a:solidFill>
                  <a:schemeClr val="bg1"/>
                </a:solidFill>
              </a:rPr>
              <a:t>Maón</a:t>
            </a:r>
            <a:r>
              <a:rPr lang="es-ES" b="1" dirty="0">
                <a:solidFill>
                  <a:schemeClr val="bg1"/>
                </a:solidFill>
              </a:rPr>
              <a:t> que tenía sus bienes en Carmel;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el hombre era muy rico y tenía tres mil ovejas y mil cabras;</a:t>
            </a:r>
            <a:r>
              <a:rPr lang="es-ES" b="1" dirty="0">
                <a:solidFill>
                  <a:schemeClr val="bg1"/>
                </a:solidFill>
              </a:rPr>
              <a:t> y estaba en Carmel trasquilando sus ovejas.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V.3.</a:t>
            </a:r>
          </a:p>
          <a:p>
            <a:r>
              <a:rPr lang="es-ES" b="1" dirty="0">
                <a:solidFill>
                  <a:schemeClr val="bg1"/>
                </a:solidFill>
              </a:rPr>
              <a:t>El hombre se llamaba Nabal, y su mujer se llamaba Abigail.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Y la mujer era inteligente y de hermosa apariencia,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pero el hombre era áspero y malo en sus tratos,</a:t>
            </a:r>
            <a:r>
              <a:rPr lang="es-ES" b="1" dirty="0">
                <a:solidFill>
                  <a:schemeClr val="bg1"/>
                </a:solidFill>
              </a:rPr>
              <a:t> y era </a:t>
            </a:r>
            <a:r>
              <a:rPr lang="es-ES" b="1" dirty="0" err="1">
                <a:solidFill>
                  <a:schemeClr val="bg1"/>
                </a:solidFill>
              </a:rPr>
              <a:t>calebita</a:t>
            </a:r>
            <a:r>
              <a:rPr lang="es-ES" b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5FC1C9E-1906-40BA-AC5C-07B595B1D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60" y="7610"/>
            <a:ext cx="3647439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41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3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Pone todo su esfuerzo y empeño para ayudarle, y nunca deja de cooperar.</a:t>
            </a:r>
          </a:p>
          <a:p>
            <a:r>
              <a:rPr lang="es-ES" b="1" dirty="0">
                <a:solidFill>
                  <a:schemeClr val="bg1"/>
                </a:solidFill>
              </a:rPr>
              <a:t>Como Rut.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Rut.3:11.</a:t>
            </a:r>
          </a:p>
          <a:p>
            <a:r>
              <a:rPr lang="es-ES" b="1" dirty="0">
                <a:solidFill>
                  <a:schemeClr val="bg1"/>
                </a:solidFill>
              </a:rPr>
              <a:t>Ahora hija mía, no temas. Haré por ti todo lo que me pidas, pues todo mi pueblo en la ciudad sabe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que eres una mujer virtuosa.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La mujer virtuosa es corona de su marido.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Proverbios.12:4.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La mujer virtuosa es corona de su marido,</a:t>
            </a:r>
            <a:r>
              <a:rPr lang="es-ES" b="1" dirty="0">
                <a:solidFill>
                  <a:schemeClr val="bg1"/>
                </a:solidFill>
              </a:rPr>
              <a:t> mas la que lo avergüenza es como podredumbre en sus huesos. 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C21FF36-F03C-4FBB-BBAC-1DC442EE6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83" y="7610"/>
            <a:ext cx="3763617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62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09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La mujer virtuosa trae gozo y alegría a su marido. </a:t>
            </a:r>
          </a:p>
          <a:p>
            <a:r>
              <a:rPr lang="es-ES" b="1" dirty="0">
                <a:solidFill>
                  <a:schemeClr val="bg1"/>
                </a:solidFill>
              </a:rPr>
              <a:t>La que deshonra a su marido le decepciona de manera tan terrible que es como si sus huesos fueran carcomidos.</a:t>
            </a:r>
          </a:p>
          <a:p>
            <a:r>
              <a:rPr lang="es-ES" b="1" dirty="0">
                <a:solidFill>
                  <a:schemeClr val="bg1"/>
                </a:solidFill>
              </a:rPr>
              <a:t>La mujer prudente viene de Dios.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Prorvebios.19:14.</a:t>
            </a:r>
          </a:p>
          <a:p>
            <a:r>
              <a:rPr lang="es-ES" b="1" dirty="0">
                <a:solidFill>
                  <a:schemeClr val="bg1"/>
                </a:solidFill>
              </a:rPr>
              <a:t>Casa y riqueza son herencia de los padres,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pero la mujer prudente viene del SEÑOR.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De los padres se pueden heredar dinero y verdaderas mansiones, pero sólo Él Señor puede proveer de una mujer prudente. </a:t>
            </a:r>
          </a:p>
          <a:p>
            <a:r>
              <a:rPr lang="es-ES" b="1" dirty="0">
                <a:solidFill>
                  <a:schemeClr val="bg1"/>
                </a:solidFill>
              </a:rPr>
              <a:t>Este es un regalo de Dios. 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D743B1-E1CD-49C1-9CC7-D48FD64D5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83" y="7610"/>
            <a:ext cx="3763617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28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3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Así como lo dijo Labán.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Genesis.24:50.</a:t>
            </a:r>
          </a:p>
          <a:p>
            <a:r>
              <a:rPr lang="es-ES" b="1" dirty="0">
                <a:solidFill>
                  <a:schemeClr val="bg1"/>
                </a:solidFill>
              </a:rPr>
              <a:t>Labán y Betuel respondieron, y dijeron: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Del SEÑOR ha salido esto;</a:t>
            </a:r>
            <a:r>
              <a:rPr lang="es-ES" b="1" dirty="0">
                <a:solidFill>
                  <a:schemeClr val="bg1"/>
                </a:solidFill>
              </a:rPr>
              <a:t> no podemos decirte que está mal ni que está bien. </a:t>
            </a:r>
          </a:p>
          <a:p>
            <a:r>
              <a:rPr lang="es-ES" b="1" dirty="0">
                <a:solidFill>
                  <a:schemeClr val="bg1"/>
                </a:solidFill>
              </a:rPr>
              <a:t>El asunto con su hija era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Abigail se echa la culpa, la responsabilidad.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 Samuel.25:24.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Y se echó a sus pies y dijo: Señor mío, sólo sobre mí sea la culpa.</a:t>
            </a:r>
            <a:r>
              <a:rPr lang="es-ES" b="1" dirty="0">
                <a:solidFill>
                  <a:schemeClr val="bg1"/>
                </a:solidFill>
              </a:rPr>
              <a:t> Te ruego que permitas que tu sierva te hable, y que escuches las palabras de tu sierva.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B3CA03-6D40-4A7B-B00D-B9DB7D667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83" y="7610"/>
            <a:ext cx="3763617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46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3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Aunque Él único culpable era su marido, pero como matrimonio eran uno solo.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 Samuel.25:25.</a:t>
            </a:r>
          </a:p>
          <a:p>
            <a:r>
              <a:rPr lang="es-ES" b="1" dirty="0">
                <a:solidFill>
                  <a:schemeClr val="bg1"/>
                </a:solidFill>
              </a:rPr>
              <a:t>Ruego a mi señor que no haga caso a este hombre indigno, Nabal, porque conforme a su nombre, así es.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Se llama Nabal, y la insensatez está con él;</a:t>
            </a:r>
            <a:r>
              <a:rPr lang="es-ES" b="1" dirty="0">
                <a:solidFill>
                  <a:schemeClr val="bg1"/>
                </a:solidFill>
              </a:rPr>
              <a:t> mas yo tu sierva no vi a los jóvenes que tú, mi señor, enviaste. </a:t>
            </a:r>
          </a:p>
          <a:p>
            <a:r>
              <a:rPr lang="es-ES" b="1" dirty="0">
                <a:solidFill>
                  <a:schemeClr val="bg1"/>
                </a:solidFill>
              </a:rPr>
              <a:t>Aunque su marido era indigno Ella nunca dejo que la influencia de su marido la afectara.</a:t>
            </a:r>
          </a:p>
          <a:p>
            <a:r>
              <a:rPr lang="es-ES" b="1" dirty="0">
                <a:solidFill>
                  <a:schemeClr val="bg1"/>
                </a:solidFill>
              </a:rPr>
              <a:t>La cambiara siempre fue una mujer bondadosa.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EC606F7-9197-D1EC-E24B-E3211B252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83" y="0"/>
            <a:ext cx="3763617" cy="6850390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87946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09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Siempre estuvo sujeta al marido.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 Pedro.3:1.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Asimismo vosotras, mujeres, estad sujetas a vuestros maridos,</a:t>
            </a:r>
            <a:r>
              <a:rPr lang="es-ES" b="1" dirty="0">
                <a:solidFill>
                  <a:schemeClr val="bg1"/>
                </a:solidFill>
              </a:rPr>
              <a:t> de modo que si algunos de ellos son desobedientes a la palabra, puedan ser ganados sin palabra alguna por la conducta de sus mujeres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Efesios.5:22.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Las mujeres estén sometidas a sus propios maridos</a:t>
            </a:r>
            <a:r>
              <a:rPr lang="es-ES" b="1" dirty="0">
                <a:solidFill>
                  <a:schemeClr val="bg1"/>
                </a:solidFill>
              </a:rPr>
              <a:t> como al Señor. </a:t>
            </a:r>
          </a:p>
          <a:p>
            <a:r>
              <a:rPr lang="es-ES" b="1" dirty="0">
                <a:solidFill>
                  <a:schemeClr val="bg1"/>
                </a:solidFill>
              </a:rPr>
              <a:t>Era una mujer virtuosa su conducta no cambio, aunque el carácter de su marido era malo.</a:t>
            </a:r>
          </a:p>
          <a:p>
            <a:r>
              <a:rPr lang="es-ES" b="1" dirty="0">
                <a:solidFill>
                  <a:schemeClr val="bg1"/>
                </a:solidFill>
              </a:rPr>
              <a:t>Ella no cambio nunca.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5738D5-1DD7-43D0-AD77-6FCA38A45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18" y="7610"/>
            <a:ext cx="3856382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2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09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No fue como la esposa de Jeroboam que hizo lo que su esposo le mando.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 Reyes.14:2, 4.</a:t>
            </a:r>
          </a:p>
          <a:p>
            <a:r>
              <a:rPr lang="es-ES" b="1" dirty="0">
                <a:solidFill>
                  <a:schemeClr val="bg1"/>
                </a:solidFill>
              </a:rPr>
              <a:t>Y Jeroboam dijo a su mujer: Levántate ahora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y disfrázate para que no conozcan que eres la mujer de Jeroboam,</a:t>
            </a:r>
            <a:r>
              <a:rPr lang="es-ES" b="1" dirty="0">
                <a:solidFill>
                  <a:schemeClr val="bg1"/>
                </a:solidFill>
              </a:rPr>
              <a:t> y ve a Silo; he aquí, allí está el profeta Ahías, que dijo de mí que yo sería rey sobre este pueblo. </a:t>
            </a:r>
          </a:p>
          <a:p>
            <a:pPr lvl="1"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Así lo hizo la mujer de Jeroboam;</a:t>
            </a:r>
            <a:r>
              <a:rPr lang="es-ES" b="1" dirty="0">
                <a:solidFill>
                  <a:schemeClr val="bg1"/>
                </a:solidFill>
              </a:rPr>
              <a:t> se levantó, fue a Silo y llegó a casa de Ahías. Y Ahías no podía ver porque sus ojos se habían nublado a causa de su vejez.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796E3D-35E9-480F-A093-0211B2A9C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96" y="7610"/>
            <a:ext cx="3684104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87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3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Ella hizo lo que su esposo le mando cuando esto era mentir.</a:t>
            </a:r>
          </a:p>
          <a:p>
            <a:r>
              <a:rPr lang="es-ES" b="1" dirty="0">
                <a:solidFill>
                  <a:schemeClr val="bg1"/>
                </a:solidFill>
              </a:rPr>
              <a:t>A Dios no podemos engañarle nunca.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 Reyes.14:5.</a:t>
            </a:r>
          </a:p>
          <a:p>
            <a:r>
              <a:rPr lang="es-ES" b="1" dirty="0">
                <a:solidFill>
                  <a:schemeClr val="bg1"/>
                </a:solidFill>
              </a:rPr>
              <a:t>Mas el SEÑOR había dicho a Ahías: He aquí, la mujer de Jeroboam viene a consultarte sobre su hijo, pues está enfermo. Esto y esto le dirás,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pues será que cuando ella venga, fingirá ser otra mujer.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No fue tampoco como Zafira que hizo lo que su marido Ananías  hizo en complicidad con Él.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Hechos.5:1-2, 8-9.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DA4A8C3-0EE3-4CCF-94FE-76A2DF05B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82" y="7610"/>
            <a:ext cx="3763617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56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3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287617" cy="6857999"/>
          </a:xfrm>
        </p:spPr>
        <p:txBody>
          <a:bodyPr>
            <a:normAutofit fontScale="92500" lnSpcReduction="2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00FF"/>
                </a:highlight>
              </a:rPr>
              <a:t>Pero cierto hombre llamado Ananías, con Safira su mujer,</a:t>
            </a:r>
            <a:r>
              <a:rPr lang="es-ES" b="1" dirty="0">
                <a:solidFill>
                  <a:schemeClr val="bg1"/>
                </a:solidFill>
              </a:rPr>
              <a:t> vendió una propiedad,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</a:rPr>
              <a:t>y se quedó con parte del precio, sabiéndolo también su mujer;</a:t>
            </a:r>
            <a:r>
              <a:rPr lang="es-ES" b="1" dirty="0">
                <a:solidFill>
                  <a:schemeClr val="bg1"/>
                </a:solidFill>
              </a:rPr>
              <a:t> y trayendo la otra parte, la puso a los pies de los apóstoles.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V.8.</a:t>
            </a:r>
          </a:p>
          <a:p>
            <a:r>
              <a:rPr lang="es-ES" b="1" dirty="0">
                <a:solidFill>
                  <a:schemeClr val="bg1"/>
                </a:solidFill>
              </a:rPr>
              <a:t>Y Pedro le preguntó: Dime, ¿vendisteis el terreno en tanto?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33FF"/>
                </a:highlight>
              </a:rPr>
              <a:t>Y ella dijo: Sí, ése fue el precio.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V.9.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Pedro le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</a:rPr>
              <a:t>¿Por qué os pusisteis de acuerdo para poner a prueba al Espíritu del Señor?</a:t>
            </a:r>
            <a:r>
              <a:rPr lang="es-ES" b="1" dirty="0">
                <a:solidFill>
                  <a:schemeClr val="bg1"/>
                </a:solidFill>
              </a:rPr>
              <a:t> Mira, los pies de los que sepultaron a tu marido están a la puerta, y te sacarán también a ti.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8F2EE5E-FBAB-4E41-8430-479F32EF7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617" y="-7610"/>
            <a:ext cx="3856382" cy="685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1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09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Tanto la esposa de Roboam como Safira se dejaron influenciar por sus maridos para hacer lo malo.</a:t>
            </a:r>
          </a:p>
          <a:p>
            <a:r>
              <a:rPr lang="es-ES" b="1" dirty="0">
                <a:solidFill>
                  <a:schemeClr val="bg1"/>
                </a:solidFill>
              </a:rPr>
              <a:t>Usted hermana no debe dejarse influenciar por la mala conducta de su esposo ni dejarse amedrentar por Él.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 Pedro.3:6.</a:t>
            </a:r>
          </a:p>
          <a:p>
            <a:r>
              <a:rPr lang="es-ES" b="1" dirty="0">
                <a:solidFill>
                  <a:schemeClr val="bg1"/>
                </a:solidFill>
              </a:rPr>
              <a:t>Así obedeció Sara a Abraham, llamándolo señor, y vosotras habéis llegado a ser hijas de ella, si hacéis el bien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CC"/>
                </a:highlight>
              </a:rPr>
              <a:t>y no estáis amedrentadas por ningún temor.</a:t>
            </a:r>
          </a:p>
          <a:p>
            <a:r>
              <a:rPr lang="es-ES" b="1" dirty="0">
                <a:solidFill>
                  <a:schemeClr val="bg1"/>
                </a:solidFill>
              </a:rPr>
              <a:t>Las mujeres deben estar sujetas a sus maridos siempre y cuando no vaya en contra de la voluntad de Dios. 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A648673-1C7A-4307-8C19-C39A7BEB8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82" y="-15219"/>
            <a:ext cx="376361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3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3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rgbClr val="00B0F0"/>
                </a:solidFill>
              </a:rPr>
              <a:t>EL RUEGO PARA SALVAR A SU FAMILIA.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 Samuel.25:26-30.</a:t>
            </a:r>
          </a:p>
          <a:p>
            <a:r>
              <a:rPr lang="es-ES" b="1" dirty="0">
                <a:solidFill>
                  <a:schemeClr val="bg1"/>
                </a:solidFill>
              </a:rPr>
              <a:t>Ahora pues, señor mío, vive el SEÑOR y vive tu alma;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3CCFF"/>
                </a:highlight>
              </a:rPr>
              <a:t>puesto que el SEÑOR te ha impedido derramar sangre y vengarte por tu propia mano,</a:t>
            </a:r>
            <a:r>
              <a:rPr lang="es-ES" b="1" dirty="0">
                <a:solidFill>
                  <a:schemeClr val="bg1"/>
                </a:solidFill>
              </a:rPr>
              <a:t> sean pues como Nabal tus enemigos y los que buscan el mal contra mi señor. </a:t>
            </a:r>
          </a:p>
          <a:p>
            <a:r>
              <a:rPr lang="es-ES" b="1" dirty="0">
                <a:solidFill>
                  <a:schemeClr val="bg1"/>
                </a:solidFill>
              </a:rPr>
              <a:t>Da el presente y pide que David lo acepte.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V.27.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Y ahora permite que este presente que tu sierva ha traído</a:t>
            </a:r>
            <a:r>
              <a:rPr lang="es-ES" b="1" dirty="0">
                <a:solidFill>
                  <a:schemeClr val="bg1"/>
                </a:solidFill>
              </a:rPr>
              <a:t> para mi señor se dé a los jóvenes que acompañan a mi señor.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AF0D48-121F-47C4-9797-03DC74C5D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7610"/>
            <a:ext cx="3657600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40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09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Y oyó David en el desierto que Nabal</a:t>
            </a:r>
            <a:r>
              <a:rPr lang="es-ES" b="1" dirty="0">
                <a:solidFill>
                  <a:schemeClr val="bg1"/>
                </a:solidFill>
              </a:rPr>
              <a:t> estaba trasquilando sus ovejas.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Entonces David envió diez jóvenes,</a:t>
            </a:r>
            <a:r>
              <a:rPr lang="es-ES" b="1" dirty="0">
                <a:solidFill>
                  <a:schemeClr val="bg1"/>
                </a:solidFill>
              </a:rPr>
              <a:t> y les dijo: Subid a Carmel, visitad a Nabal y saludadle en mi nombre;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V.6.</a:t>
            </a:r>
          </a:p>
          <a:p>
            <a:r>
              <a:rPr lang="es-ES" b="1" dirty="0">
                <a:solidFill>
                  <a:schemeClr val="bg1"/>
                </a:solidFill>
              </a:rPr>
              <a:t>y le diréis así: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"Ten una larga vida, paz para ti, paz para tu casa y paz para todo lo que tienes.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V.7.</a:t>
            </a:r>
            <a:r>
              <a:rPr lang="es-ES" b="1" dirty="0">
                <a:solidFill>
                  <a:schemeClr val="bg1"/>
                </a:solidFill>
              </a:rPr>
              <a:t>  </a:t>
            </a:r>
          </a:p>
          <a:p>
            <a:r>
              <a:rPr lang="es-ES" b="1" dirty="0">
                <a:solidFill>
                  <a:schemeClr val="bg1"/>
                </a:solidFill>
              </a:rPr>
              <a:t>"He oído que tienes esquiladores; ahora bien,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tus pastores han estado con nosotros, y no los hemos maltratado, ni les ha faltado nada</a:t>
            </a:r>
            <a:r>
              <a:rPr lang="es-ES" b="1" dirty="0">
                <a:solidFill>
                  <a:schemeClr val="bg1"/>
                </a:solidFill>
              </a:rPr>
              <a:t> todos los días que estuvieron en Carmel. 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8634ACA-4EE2-4255-9D72-CD272681C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83" y="7610"/>
            <a:ext cx="3763616" cy="6842780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551139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09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Ruega que perdone la ofensa de Ella, porque no era apropiado que una mujer decente hablara en la calle con un hombre.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V.28.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Te ruego que perdones la ofensa de tu sierva, porque el SEÑOR</a:t>
            </a:r>
            <a:r>
              <a:rPr lang="es-ES" b="1" dirty="0">
                <a:solidFill>
                  <a:schemeClr val="bg1"/>
                </a:solidFill>
              </a:rPr>
              <a:t> ciertamente establecerá una casa duradera para mi señor, pues mi señor pelea las batallas del SEÑOR, y el mal no se hallará en ti en todos tus días. </a:t>
            </a:r>
          </a:p>
          <a:p>
            <a:r>
              <a:rPr lang="es-ES" b="1" dirty="0">
                <a:solidFill>
                  <a:schemeClr val="bg1"/>
                </a:solidFill>
              </a:rPr>
              <a:t>Es muy humilde y acepta que lo que esta haciendo no es muy adecuado.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2E92CAA-5A9A-43AF-8BCC-195DF4A93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148" y="7610"/>
            <a:ext cx="3670852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4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09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La actitud de esta mujer hizo cambiar de parecer a David.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 Samuel.25:32-33.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Entonces David dijo a Abigail: Bendito sea el SEÑOR,</a:t>
            </a:r>
            <a:r>
              <a:rPr lang="es-ES" b="1" dirty="0">
                <a:solidFill>
                  <a:schemeClr val="bg1"/>
                </a:solidFill>
              </a:rPr>
              <a:t> Dios de Israel, que te envió hoy a encontrarme,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V.33.</a:t>
            </a:r>
            <a:r>
              <a:rPr lang="es-ES" b="1" dirty="0">
                <a:solidFill>
                  <a:schemeClr val="bg1"/>
                </a:solidFill>
              </a:rPr>
              <a:t>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bendito sea tu razonamiento,</a:t>
            </a:r>
            <a:r>
              <a:rPr lang="es-ES" b="1" dirty="0">
                <a:solidFill>
                  <a:schemeClr val="bg1"/>
                </a:solidFill>
              </a:rPr>
              <a:t> y bendita seas tú,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que me has impedido hoy derramar sangre y vengarme por mi propia mano.</a:t>
            </a:r>
          </a:p>
          <a:p>
            <a:r>
              <a:rPr lang="es-ES" b="1" dirty="0">
                <a:solidFill>
                  <a:schemeClr val="bg1"/>
                </a:solidFill>
              </a:rPr>
              <a:t>Muchas veces cuando estamos enojados podemos hacer cosas que no son correcta. 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ECB40A9-F01F-4C48-A4B1-CBB53540D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851" y="0"/>
            <a:ext cx="3949149" cy="68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67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09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/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Santiago.1:20.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pues la ira del hombre no obra la justicia de Dios.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Las esposas pueden hacer cambiar a su esposo de alguna mala actitud.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si Ellas no son sujetas difícilmente podrán tener alguna influencia sobre su esposo.</a:t>
            </a:r>
          </a:p>
          <a:p>
            <a:r>
              <a:rPr lang="es-ES" b="1" dirty="0">
                <a:solidFill>
                  <a:schemeClr val="bg1"/>
                </a:solidFill>
              </a:rPr>
              <a:t>O por temor a su esposo hacen cosas que no deberían de hacer.</a:t>
            </a:r>
          </a:p>
          <a:p>
            <a:r>
              <a:rPr lang="es-ES" b="1" dirty="0">
                <a:solidFill>
                  <a:schemeClr val="bg1"/>
                </a:solidFill>
              </a:rPr>
              <a:t>Abigail salvo a toda su familia y sus pertenencias.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 Samuel.25:35-36.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22FE28F-94A2-48BE-B0D9-E79FBF3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82" y="7610"/>
            <a:ext cx="3763617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22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04"/>
            <a:ext cx="9144000" cy="687689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Recibió David de su mano lo que ella había traído y le dijo: Sube en paz a tu casa. Mira,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te he escuchado y te he concedido tu petición.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V.36.</a:t>
            </a:r>
            <a:r>
              <a:rPr lang="es-ES" b="1" dirty="0">
                <a:solidFill>
                  <a:schemeClr val="bg1"/>
                </a:solidFill>
              </a:rPr>
              <a:t>  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Abigail regresó a Nabal, y he aquí, él tenía un banquete en su casa, como el banquete de un rey. Y el corazón de Nabal estaba alegre, pues estaba muy ebrio,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por lo cual ella no le comunicó nada hasta el amanecer.</a:t>
            </a:r>
          </a:p>
          <a:p>
            <a:r>
              <a:rPr lang="es-ES" b="1" dirty="0">
                <a:solidFill>
                  <a:schemeClr val="bg1"/>
                </a:solidFill>
              </a:rPr>
              <a:t>Esta noticia hizo que su Marido quedara paralizado. 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2C2A416-3A00-4332-9D23-8E752217C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382" y="7610"/>
            <a:ext cx="3763617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19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3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Su esposa le salvo la vida sin Él darse cuenta de eso.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 Samuel.25:37-38.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sucedió que por la mañana, cuando se le pasó el vino a Nabal,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su mujer le contó estas cosas,</a:t>
            </a:r>
            <a:r>
              <a:rPr lang="es-ES" b="1" dirty="0">
                <a:solidFill>
                  <a:schemeClr val="bg1"/>
                </a:solidFill>
              </a:rPr>
              <a:t> y su corazón se quedó como muerto dentro de él, y se puso como una piedra.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V.38.</a:t>
            </a:r>
            <a:r>
              <a:rPr lang="es-ES" b="1" dirty="0">
                <a:solidFill>
                  <a:schemeClr val="bg1"/>
                </a:solidFill>
              </a:rPr>
              <a:t>  </a:t>
            </a:r>
          </a:p>
          <a:p>
            <a:r>
              <a:rPr lang="es-ES" b="1" dirty="0">
                <a:solidFill>
                  <a:schemeClr val="bg1"/>
                </a:solidFill>
              </a:rPr>
              <a:t>Y unos diez días después, sucedió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que el SEÑOR hirió a Nabal, y murió.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A los días murió Nabal.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9B137D0-0A3B-4116-A9D1-D22347BE9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382" y="7610"/>
            <a:ext cx="3763617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97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3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II Samuel.25:39-42.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David supo que Nabal había muerto,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Bendito sea el SEÑOR, que ha defendido la causa de mi afrenta de manos de Nabal,</a:t>
            </a:r>
            <a:r>
              <a:rPr lang="es-ES" b="1" dirty="0">
                <a:solidFill>
                  <a:schemeClr val="bg1"/>
                </a:solidFill>
              </a:rPr>
              <a:t> y ha preservado a su siervo del mal. El SEÑOR también ha devuelto la maldad de Nabal sobre su propia cabeza. Entonces David envió a hablar con Abigail,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00FF"/>
                </a:highlight>
              </a:rPr>
              <a:t>para tomarla para sí por mujer.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David toma a Abigail como mujer.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V.40.</a:t>
            </a:r>
          </a:p>
          <a:p>
            <a:r>
              <a:rPr lang="es-ES" b="1" dirty="0">
                <a:solidFill>
                  <a:schemeClr val="bg1"/>
                </a:solidFill>
              </a:rPr>
              <a:t>Y los siervos de David fueron a casa de Abigail en Carmel, y le hablaron diciendo: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</a:rPr>
              <a:t>David nos ha enviado a ti, para tomarte para sí por mujer.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Bocadillo: rectángulo 1">
            <a:extLst>
              <a:ext uri="{FF2B5EF4-FFF2-40B4-BE49-F238E27FC236}">
                <a16:creationId xmlns:a16="http://schemas.microsoft.com/office/drawing/2014/main" id="{4FBA41E5-E3B6-4F4B-9835-C286705B8D27}"/>
              </a:ext>
            </a:extLst>
          </p:cNvPr>
          <p:cNvSpPr/>
          <p:nvPr/>
        </p:nvSpPr>
        <p:spPr>
          <a:xfrm>
            <a:off x="5380383" y="7610"/>
            <a:ext cx="3763617" cy="3040390"/>
          </a:xfrm>
          <a:prstGeom prst="wedgeRectCallout">
            <a:avLst>
              <a:gd name="adj1" fmla="val -70968"/>
              <a:gd name="adj2" fmla="val -4734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Proverbios.22:23.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33FF"/>
                </a:highlight>
              </a:rPr>
              <a:t>porque el SEÑOR defenderá su causa,</a:t>
            </a:r>
            <a:r>
              <a:rPr lang="es-ES" sz="2800" b="1" dirty="0"/>
              <a:t> y quitará la vida de los que los roban. </a:t>
            </a:r>
          </a:p>
          <a:p>
            <a:pPr algn="ctr"/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2EFEEEA-06AC-43F7-9A65-338C1A76E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83" y="3055610"/>
            <a:ext cx="3763616" cy="379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5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09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/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V.41.</a:t>
            </a:r>
          </a:p>
          <a:p>
            <a:r>
              <a:rPr lang="es-ES" b="1" dirty="0">
                <a:solidFill>
                  <a:schemeClr val="bg1"/>
                </a:solidFill>
              </a:rPr>
              <a:t>Y ella se levantó y postrándose rostro en tierra,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</a:rPr>
              <a:t>He aquí, vuestra sierva es una criada para lavar los pies de los siervos de mi señor.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La humildad de Abigail es muy sorprendente.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V.42.</a:t>
            </a:r>
            <a:r>
              <a:rPr lang="es-ES" b="1" dirty="0">
                <a:solidFill>
                  <a:schemeClr val="bg1"/>
                </a:solidFill>
              </a:rPr>
              <a:t>  </a:t>
            </a:r>
          </a:p>
          <a:p>
            <a:r>
              <a:rPr lang="es-ES" b="1" dirty="0">
                <a:solidFill>
                  <a:schemeClr val="bg1"/>
                </a:solidFill>
              </a:rPr>
              <a:t>Abigail se levantó apresuradamente, montó en un asno, y con sus cinco doncellas que la atendían siguió a los mensajeros de David,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CC"/>
                </a:highlight>
              </a:rPr>
              <a:t>y fue su mujer.</a:t>
            </a:r>
            <a:r>
              <a:rPr lang="es-ES" b="1" u="sng" dirty="0">
                <a:solidFill>
                  <a:srgbClr val="00B0F0"/>
                </a:solidFill>
              </a:rPr>
              <a:t> 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6ED89A2-0356-41F4-95E8-A7E50004D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383" y="7610"/>
            <a:ext cx="3763616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22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5B8C631-C870-4FF6-A8E5-FB19515F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8103BB57-6941-4BDD-BA57-7C6F12A72C2A}"/>
              </a:ext>
            </a:extLst>
          </p:cNvPr>
          <p:cNvSpPr/>
          <p:nvPr/>
        </p:nvSpPr>
        <p:spPr>
          <a:xfrm>
            <a:off x="0" y="18255"/>
            <a:ext cx="9143998" cy="120094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87B8207-2BE7-48CF-9D3C-2F08120CA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9143998" cy="1219200"/>
          </a:xfrm>
        </p:spPr>
        <p:txBody>
          <a:bodyPr>
            <a:normAutofit/>
          </a:bodyPr>
          <a:lstStyle/>
          <a:p>
            <a:pPr algn="ctr"/>
            <a:r>
              <a:rPr lang="es-ES" sz="8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CONCLUSIÓN: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B9EB90-5BEC-4A62-B0CA-C2815A804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362073"/>
            <a:ext cx="9143999" cy="5477672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Hemos visto la historia de una mujer muy sobresaliente con su humildad, respeto, prudencia pudo salvar a toda su familia de una tragedia terrible.</a:t>
            </a:r>
          </a:p>
          <a:p>
            <a:r>
              <a:rPr lang="es-ES" b="1" dirty="0">
                <a:solidFill>
                  <a:schemeClr val="bg1"/>
                </a:solidFill>
              </a:rPr>
              <a:t>Como esposas hermanas Ustedes deben de ser muy buena influencia en su familia hacia su esposo si quieren ganarle y agradar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Estando sujetas y cumpliendo lo que Dios les manda atraves de su Palabra.</a:t>
            </a:r>
          </a:p>
          <a:p>
            <a:r>
              <a:rPr lang="es-ES" b="1" dirty="0">
                <a:solidFill>
                  <a:schemeClr val="bg1"/>
                </a:solidFill>
              </a:rPr>
              <a:t>Crezcan para alcanzar la madurez y las cualidades de una mujer virtuosa temerosa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Fiel a Dios siempre ante cualquier circunstancia.</a:t>
            </a:r>
          </a:p>
        </p:txBody>
      </p:sp>
    </p:spTree>
    <p:extLst>
      <p:ext uri="{BB962C8B-B14F-4D97-AF65-F5344CB8AC3E}">
        <p14:creationId xmlns:p14="http://schemas.microsoft.com/office/powerpoint/2010/main" val="3012401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79C5EFC5-4953-9DE2-2CBB-C2A6BEAD0D45}"/>
              </a:ext>
            </a:extLst>
          </p:cNvPr>
          <p:cNvSpPr txBox="1"/>
          <p:nvPr/>
        </p:nvSpPr>
        <p:spPr>
          <a:xfrm>
            <a:off x="75877" y="1670603"/>
            <a:ext cx="2371862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98">
              <a:defRPr/>
            </a:pP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¿</a:t>
            </a: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Que debo hacer </a:t>
            </a:r>
          </a:p>
          <a:p>
            <a:pPr algn="ctr" defTabSz="514298">
              <a:defRPr/>
            </a:pP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para ser  salvo…</a:t>
            </a: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?</a:t>
            </a:r>
          </a:p>
        </p:txBody>
      </p:sp>
      <p:pic>
        <p:nvPicPr>
          <p:cNvPr id="4" name="Picture 2" descr="C:\Users\Emilio\Downloads\images (7).jpg">
            <a:extLst>
              <a:ext uri="{FF2B5EF4-FFF2-40B4-BE49-F238E27FC236}">
                <a16:creationId xmlns:a16="http://schemas.microsoft.com/office/drawing/2014/main" id="{0446778D-E693-90B8-0D0F-2070D29E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3938380"/>
            <a:ext cx="1895918" cy="29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76378A-A95F-E39C-A19F-1D437D74B7A3}"/>
              </a:ext>
            </a:extLst>
          </p:cNvPr>
          <p:cNvSpPr/>
          <p:nvPr/>
        </p:nvSpPr>
        <p:spPr>
          <a:xfrm>
            <a:off x="3717132" y="1606155"/>
            <a:ext cx="1654969" cy="7965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514298">
              <a:defRPr/>
            </a:pPr>
            <a:r>
              <a:rPr lang="es-ES" sz="3300" b="1" dirty="0">
                <a:solidFill>
                  <a:sysClr val="windowText" lastClr="000000"/>
                </a:solidFill>
                <a:latin typeface="Cambria" charset="0"/>
                <a:ea typeface="Cambria" charset="0"/>
                <a:cs typeface="Cambria" charset="0"/>
              </a:rPr>
              <a:t>DIOS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CA3919-7DE0-B10A-51EB-97EA0C15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661" y="5313299"/>
            <a:ext cx="31457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298">
              <a:defRPr/>
            </a:pPr>
            <a:r>
              <a:rPr lang="es-ES" alt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Cristo es Él Salvador de los que le obedecen </a:t>
            </a:r>
          </a:p>
          <a:p>
            <a:pPr algn="ctr" defTabSz="514298">
              <a:defRPr/>
            </a:pPr>
            <a:r>
              <a:rPr lang="es-ES" altLang="es-ES" sz="1500" b="1" dirty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“…</a:t>
            </a:r>
            <a:r>
              <a:rPr lang="es-ES" altLang="es-ES" sz="15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y habiendo sido perfeccionado, vino a ser autor de eterna salvación para todos los que le obedecen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” </a:t>
            </a:r>
            <a:r>
              <a:rPr lang="es-ES" altLang="es-ES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Hebreos.5:9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631D9-40F9-F1CB-3D09-37BCA2C5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553" y="2952715"/>
            <a:ext cx="365522" cy="230832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O</a:t>
            </a:r>
            <a:endParaRPr lang="es-ES" altLang="es-ES" sz="15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349F5E-AC64-0989-2CDB-2C0A5F31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68" y="2922984"/>
            <a:ext cx="982790" cy="22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0D1886-63E9-4AE6-B79D-CF6E9D981291}"/>
              </a:ext>
            </a:extLst>
          </p:cNvPr>
          <p:cNvSpPr txBox="1"/>
          <p:nvPr/>
        </p:nvSpPr>
        <p:spPr>
          <a:xfrm>
            <a:off x="1857379" y="6245656"/>
            <a:ext cx="1783555" cy="323165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OIR, Rom.10:17.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BD85DE-6E44-B60B-AEE6-E0D435956483}"/>
              </a:ext>
            </a:extLst>
          </p:cNvPr>
          <p:cNvSpPr txBox="1"/>
          <p:nvPr/>
        </p:nvSpPr>
        <p:spPr>
          <a:xfrm>
            <a:off x="2037994" y="5922491"/>
            <a:ext cx="2137013" cy="323165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CREER, Mar.16:15-16.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FE9622-05DA-B1B7-773B-9454F4093B95}"/>
              </a:ext>
            </a:extLst>
          </p:cNvPr>
          <p:cNvSpPr txBox="1"/>
          <p:nvPr/>
        </p:nvSpPr>
        <p:spPr>
          <a:xfrm>
            <a:off x="2254525" y="5599326"/>
            <a:ext cx="2641846" cy="323165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ARREPENTIRSE. Hech.17:30.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576C0-B80A-3433-ECAC-660BBBBE4E12}"/>
              </a:ext>
            </a:extLst>
          </p:cNvPr>
          <p:cNvSpPr txBox="1"/>
          <p:nvPr/>
        </p:nvSpPr>
        <p:spPr>
          <a:xfrm>
            <a:off x="2606874" y="5284019"/>
            <a:ext cx="2641846" cy="323165"/>
          </a:xfrm>
          <a:prstGeom prst="rect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schemeClr val="bg1"/>
                </a:solidFill>
                <a:latin typeface="Century Gothic"/>
                <a:ea typeface="ＭＳ Ｐゴシック" charset="-128"/>
              </a:rPr>
              <a:t>CONFESAR. Rom.10:9-10.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04EB7-F467-71A3-C7D4-E4A0212A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757" y="4960854"/>
            <a:ext cx="2476500" cy="323165"/>
          </a:xfrm>
          <a:prstGeom prst="rect">
            <a:avLst/>
          </a:prstGeom>
          <a:solidFill>
            <a:srgbClr val="7030A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_tradnl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BAUTIZARSE. Hech.2:38.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07AE1B-3B3F-8BAD-2F38-1A11E8E6FC97}"/>
              </a:ext>
            </a:extLst>
          </p:cNvPr>
          <p:cNvSpPr txBox="1"/>
          <p:nvPr/>
        </p:nvSpPr>
        <p:spPr>
          <a:xfrm>
            <a:off x="0" y="2839865"/>
            <a:ext cx="293675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35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“por cuanto todos pecaron, y están destituidos de la gloria de Dios”    </a:t>
            </a:r>
            <a:r>
              <a:rPr lang="es-ES" sz="135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Romanos. 3:23.  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DEEEF5-F656-7945-CC4A-34403DF0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916" y="1676400"/>
            <a:ext cx="2974337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393FF"/>
              </a:gs>
              <a:gs pos="100000">
                <a:srgbClr val="1818CE"/>
              </a:gs>
            </a:gsLst>
            <a:lin ang="5400000"/>
          </a:gradFill>
          <a:ln w="9525">
            <a:solidFill>
              <a:srgbClr val="2828B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NI" sz="1800">
              <a:solidFill>
                <a:srgbClr val="FFFFFF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7EC741-F295-149C-A33C-A18243F2C835}"/>
              </a:ext>
            </a:extLst>
          </p:cNvPr>
          <p:cNvSpPr/>
          <p:nvPr/>
        </p:nvSpPr>
        <p:spPr>
          <a:xfrm>
            <a:off x="5872163" y="1695450"/>
            <a:ext cx="2904090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“EL </a:t>
            </a:r>
            <a:r>
              <a:rPr lang="es-CL" altLang="es-NI" sz="1500" dirty="0">
                <a:solidFill>
                  <a:srgbClr val="FFF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SEÑOR AÑADÍA </a:t>
            </a:r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CADA DÍA A LA IGLESIA LOS QUE HABÍAN DE SER SALVOS”</a:t>
            </a:r>
          </a:p>
          <a:p>
            <a:pPr algn="ctr"/>
            <a:r>
              <a:rPr lang="es-CL" altLang="es-NI" sz="1500" b="1" dirty="0">
                <a:solidFill>
                  <a:srgbClr val="CCCCCC"/>
                </a:solidFill>
                <a:latin typeface="Cambria" panose="02040503050406030204" pitchFamily="18" charset="0"/>
              </a:rPr>
              <a:t>HECHOS.2:47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D8CF95-803F-CEFB-40CA-3661EBF19AF0}"/>
              </a:ext>
            </a:extLst>
          </p:cNvPr>
          <p:cNvSpPr/>
          <p:nvPr/>
        </p:nvSpPr>
        <p:spPr>
          <a:xfrm>
            <a:off x="1438850" y="994849"/>
            <a:ext cx="7756675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defRPr/>
            </a:pPr>
            <a:r>
              <a:rPr lang="es-CL" sz="3480" b="1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rPr>
              <a:t>PLAN DE SALVACIÓN SEGÚN DIOS</a:t>
            </a:r>
            <a:endParaRPr lang="es-CL" sz="3480" b="1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3CB41E-D63B-5EA5-2F8C-9662A3BE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816293"/>
            <a:ext cx="3935160" cy="2084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9806FFC-3E87-4975-A359-5589EAD9A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6871E26-3D3A-4B1B-8D65-9F6645CE30B0}"/>
              </a:ext>
            </a:extLst>
          </p:cNvPr>
          <p:cNvSpPr/>
          <p:nvPr/>
        </p:nvSpPr>
        <p:spPr>
          <a:xfrm>
            <a:off x="0" y="5804451"/>
            <a:ext cx="9144000" cy="105354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/>
              <a:t>DIOS NOS BENDIGA A TODOS.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AE5BEAF-0415-4846-B343-05496EF51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5804450"/>
          </a:xfrm>
          <a:prstGeom prst="rect">
            <a:avLst/>
          </a:prstGeom>
        </p:spPr>
      </p:pic>
      <p:sp>
        <p:nvSpPr>
          <p:cNvPr id="8" name="Bocadillo nube: nube 7">
            <a:extLst>
              <a:ext uri="{FF2B5EF4-FFF2-40B4-BE49-F238E27FC236}">
                <a16:creationId xmlns:a16="http://schemas.microsoft.com/office/drawing/2014/main" id="{4F36CD88-7575-4DBC-86F4-F05EBB326DBD}"/>
              </a:ext>
            </a:extLst>
          </p:cNvPr>
          <p:cNvSpPr/>
          <p:nvPr/>
        </p:nvSpPr>
        <p:spPr>
          <a:xfrm>
            <a:off x="4678017" y="0"/>
            <a:ext cx="4465983" cy="3528391"/>
          </a:xfrm>
          <a:prstGeom prst="cloudCallout">
            <a:avLst>
              <a:gd name="adj1" fmla="val -58222"/>
              <a:gd name="adj2" fmla="val 5366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/>
              <a:t>POR SU </a:t>
            </a:r>
            <a:r>
              <a:rPr lang="es-ES" sz="4400" b="1"/>
              <a:t>FINA ATENCIÓN</a:t>
            </a:r>
            <a:r>
              <a:rPr lang="es-ES" sz="4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15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09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"Pregunta a tus mozos, y ellos te lo dirán.</a:t>
            </a:r>
            <a:r>
              <a:rPr lang="es-ES" b="1" dirty="0">
                <a:solidFill>
                  <a:schemeClr val="bg1"/>
                </a:solidFill>
              </a:rPr>
              <a:t> Por tanto, permite que mis mozos hallen gracia ante tus ojos, porque hemos llegado en un día de fiesta. Te ruego que de lo que tengas a mano, des a tus siervos y a tu hijo David." </a:t>
            </a:r>
          </a:p>
          <a:p>
            <a:r>
              <a:rPr lang="es-ES" b="1" dirty="0">
                <a:solidFill>
                  <a:schemeClr val="bg1"/>
                </a:solidFill>
              </a:rPr>
              <a:t>Estaba esquilando sus ovejas allí, y David, como era costumbre, envió algunos de sus jóvenes a pedir una dádiva por la protección que habían provisto para el ganado de Nabal.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V.9.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llegaron los jóvenes de David,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dijeron a Nabal todas estas palabras en nombre de David;</a:t>
            </a:r>
            <a:r>
              <a:rPr lang="es-ES" b="1" dirty="0">
                <a:solidFill>
                  <a:schemeClr val="bg1"/>
                </a:solidFill>
              </a:rPr>
              <a:t> entonces esperaron.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FEFA18-DAB0-4D87-8E36-4A5CA43A6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83" y="7610"/>
            <a:ext cx="3763617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96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8300" cy="68503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V.10.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Nabal respondió a los siervos de David, y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00FF"/>
                </a:highlight>
              </a:rPr>
              <a:t>¿Quién es David y quién es el hijo de Isaí?</a:t>
            </a:r>
            <a:r>
              <a:rPr lang="es-ES" b="1" dirty="0">
                <a:solidFill>
                  <a:schemeClr val="bg1"/>
                </a:solidFill>
              </a:rPr>
              <a:t> Hay muchos siervos hoy día que huyen de su señor.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V.11.</a:t>
            </a:r>
          </a:p>
          <a:p>
            <a:r>
              <a:rPr lang="es-ES" b="1" dirty="0">
                <a:solidFill>
                  <a:schemeClr val="bg1"/>
                </a:solidFill>
              </a:rPr>
              <a:t>¿He de tomar mi pan, mi agua y la carne que he preparado para mis esquiladores, y he de dárselos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33FF"/>
                </a:highlight>
              </a:rPr>
              <a:t>a hombres cuyo origen no conozco?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V.13.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los jóvenes de David se volvieron por su camino, y regresaron;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</a:rPr>
              <a:t>y llegaron y le comunicaron todas estas palabras.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6" name="Picture 2" descr="Superbook Episode Guide">
            <a:extLst>
              <a:ext uri="{FF2B5EF4-FFF2-40B4-BE49-F238E27FC236}">
                <a16:creationId xmlns:a16="http://schemas.microsoft.com/office/drawing/2014/main" id="{D92A14A9-E991-4BB4-AAAF-59BC5BDB7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3" y="7608"/>
            <a:ext cx="3763617" cy="684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642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09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Pero Nabal respondió a los jóvenes de David de una manera tan egoísta y brusca que David se enojó en gran manera, y subieron hacia Carmel con David como cuatrocientos hombres para castigar a Nabal y a su casa.</a:t>
            </a:r>
          </a:p>
          <a:p>
            <a:pPr algn="ctr"/>
            <a:r>
              <a:rPr lang="es-ES" b="1" u="sng" dirty="0">
                <a:solidFill>
                  <a:srgbClr val="00B0F0"/>
                </a:solidFill>
              </a:rPr>
              <a:t>LA RESPUESTA DE DAVID.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 Samuel.25:13.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</a:rPr>
              <a:t>Y David dijo a sus hombres: Cíñase cada uno su espada.</a:t>
            </a:r>
            <a:r>
              <a:rPr lang="es-ES" b="1" dirty="0">
                <a:solidFill>
                  <a:schemeClr val="bg1"/>
                </a:solidFill>
              </a:rPr>
              <a:t> Y cada hombre se ciñó su espada. David también se ciñó su espada, y unos cuatrocientos hombres subieron tras David, mientras que doscientos se quedaron con el bagaje. 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FA4C736-B23F-4B86-85AF-C7F45253F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148" y="7610"/>
            <a:ext cx="3670851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28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3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David estaba dispuesto a ir a matar a todos Ellos, estaba determinado aun a matar a gente inocente.</a:t>
            </a:r>
          </a:p>
          <a:p>
            <a:r>
              <a:rPr lang="es-ES" b="1" dirty="0">
                <a:solidFill>
                  <a:schemeClr val="bg1"/>
                </a:solidFill>
              </a:rPr>
              <a:t>Lamentablemente cuando estamos airados tomamos malas decisiones.</a:t>
            </a:r>
          </a:p>
          <a:p>
            <a:r>
              <a:rPr lang="es-ES" b="1" dirty="0">
                <a:solidFill>
                  <a:schemeClr val="bg1"/>
                </a:solidFill>
              </a:rPr>
              <a:t>El necio da rienda suelta a su ira.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Proverbios.29:11.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CC"/>
                </a:highlight>
              </a:rPr>
              <a:t>El necio da rienda suelta a su ira,</a:t>
            </a:r>
            <a:r>
              <a:rPr lang="es-ES" b="1" dirty="0">
                <a:solidFill>
                  <a:schemeClr val="bg1"/>
                </a:solidFill>
              </a:rPr>
              <a:t> pero el sabio la reprime. </a:t>
            </a:r>
          </a:p>
          <a:p>
            <a:r>
              <a:rPr lang="es-ES" b="1" dirty="0">
                <a:solidFill>
                  <a:schemeClr val="bg1"/>
                </a:solidFill>
              </a:rPr>
              <a:t>La idea de permitir que la ira explote sin control alguno, como desahogo. 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D5B4C91-6136-4DFE-B61A-BF2C1BF98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383" y="-7610"/>
            <a:ext cx="3763617" cy="685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8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09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Diciendo o haciendo lo que pasa por la cabeza sin tener en cuenta las consecuencias, sin contar hasta diez es totalmente errónea.</a:t>
            </a:r>
          </a:p>
          <a:p>
            <a:r>
              <a:rPr lang="es-ES" b="1" dirty="0">
                <a:solidFill>
                  <a:schemeClr val="bg1"/>
                </a:solidFill>
              </a:rPr>
              <a:t>No debemos de apresurarnos a airarnos.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Eclesiastes.7:9.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3CCFF"/>
                </a:highlight>
              </a:rPr>
              <a:t>No te apresures en tu espíritu a enojarte,</a:t>
            </a:r>
            <a:r>
              <a:rPr lang="es-ES" b="1" dirty="0">
                <a:solidFill>
                  <a:schemeClr val="bg1"/>
                </a:solidFill>
              </a:rPr>
              <a:t> porque el enojo se anida en el seno de los necios. </a:t>
            </a:r>
          </a:p>
          <a:p>
            <a:r>
              <a:rPr lang="es-ES" b="1" dirty="0">
                <a:solidFill>
                  <a:schemeClr val="bg1"/>
                </a:solidFill>
              </a:rPr>
              <a:t>Se nos advierte contra la tendencia a perder los estribos. </a:t>
            </a:r>
          </a:p>
          <a:p>
            <a:r>
              <a:rPr lang="es-ES" b="1" dirty="0">
                <a:solidFill>
                  <a:schemeClr val="bg1"/>
                </a:solidFill>
              </a:rPr>
              <a:t>Tal falta de dominio propio revela una marcada debilidad de carácter. </a:t>
            </a:r>
          </a:p>
          <a:p>
            <a:r>
              <a:rPr lang="es-ES" b="1" dirty="0">
                <a:solidFill>
                  <a:schemeClr val="bg1"/>
                </a:solidFill>
              </a:rPr>
              <a:t>Alguien dijo que se puede medir el tamaño del hombre por el tamaño de aquello que le hace enfadarse.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F8B845C-EBCB-473D-A64E-36A013861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83" y="7610"/>
            <a:ext cx="3763617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72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ECACD-5506-444C-AF78-42D005C9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3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AC843-F726-4836-BFD5-651323A9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80383" cy="6857999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 si alimentamos rencores y resentimientos, nos exponemos como necios. </a:t>
            </a:r>
          </a:p>
          <a:p>
            <a:r>
              <a:rPr lang="es-ES" b="1" dirty="0">
                <a:solidFill>
                  <a:schemeClr val="bg1"/>
                </a:solidFill>
              </a:rPr>
              <a:t>La gente inteligente no echa a perder su vida con una conducta tan carente de sentido.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Proverbios.14:17.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El hombre pronto a la ira obra neciamente,</a:t>
            </a:r>
            <a:r>
              <a:rPr lang="es-ES" b="1" dirty="0">
                <a:solidFill>
                  <a:schemeClr val="bg1"/>
                </a:solidFill>
              </a:rPr>
              <a:t> y el hombre de malos designios es aborrecido. </a:t>
            </a:r>
          </a:p>
          <a:p>
            <a:r>
              <a:rPr lang="es-ES" b="1" dirty="0">
                <a:solidFill>
                  <a:schemeClr val="bg1"/>
                </a:solidFill>
              </a:rPr>
              <a:t>Él que fácilmente se enoja hará locuras. 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uno se enoja, hace cosas sin pararse a pensar en las consecuencias.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2385BB4-C794-479B-AEDE-3107C6F8F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284" y="7610"/>
            <a:ext cx="3883715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32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332</TotalTime>
  <Words>3578</Words>
  <Application>Microsoft Office PowerPoint</Application>
  <PresentationFormat>Presentación en pantalla (4:3)</PresentationFormat>
  <Paragraphs>241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9" baseType="lpstr">
      <vt:lpstr>Al Bayan Plain</vt:lpstr>
      <vt:lpstr>Al Nile</vt:lpstr>
      <vt:lpstr>Arial</vt:lpstr>
      <vt:lpstr>Britannic Bold</vt:lpstr>
      <vt:lpstr>Calibri</vt:lpstr>
      <vt:lpstr>Calibri Light</vt:lpstr>
      <vt:lpstr>Cambria</vt:lpstr>
      <vt:lpstr>Century Gothic</vt:lpstr>
      <vt:lpstr>Cochin</vt:lpstr>
      <vt:lpstr>Tema de Office</vt:lpstr>
      <vt:lpstr>ABIGAIL MUJER PRUDENTE QUE SALVA A SU FAMILIA. I SAMUEL.25.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ABIGAIL MUJER PRUDENTE QUE SALVA A SU FAMILIA. I SAMUEL.25.</dc:title>
  <dc:creator>Mario Moreno</dc:creator>
  <cp:lastModifiedBy>Mario Moreno</cp:lastModifiedBy>
  <cp:revision>38</cp:revision>
  <dcterms:created xsi:type="dcterms:W3CDTF">2021-03-27T15:35:41Z</dcterms:created>
  <dcterms:modified xsi:type="dcterms:W3CDTF">2025-01-30T20:18:47Z</dcterms:modified>
</cp:coreProperties>
</file>