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6" r:id="rId6"/>
    <p:sldId id="267" r:id="rId7"/>
    <p:sldId id="271" r:id="rId8"/>
    <p:sldId id="272" r:id="rId9"/>
    <p:sldId id="273" r:id="rId10"/>
    <p:sldId id="259" r:id="rId11"/>
    <p:sldId id="268" r:id="rId12"/>
    <p:sldId id="276" r:id="rId13"/>
    <p:sldId id="275" r:id="rId14"/>
    <p:sldId id="277" r:id="rId15"/>
    <p:sldId id="279" r:id="rId16"/>
    <p:sldId id="280" r:id="rId17"/>
    <p:sldId id="281" r:id="rId18"/>
    <p:sldId id="282" r:id="rId19"/>
    <p:sldId id="258" r:id="rId20"/>
    <p:sldId id="278" r:id="rId21"/>
    <p:sldId id="283" r:id="rId22"/>
    <p:sldId id="284" r:id="rId23"/>
    <p:sldId id="261" r:id="rId24"/>
    <p:sldId id="270" r:id="rId25"/>
    <p:sldId id="285" r:id="rId26"/>
    <p:sldId id="286" r:id="rId27"/>
    <p:sldId id="288" r:id="rId28"/>
    <p:sldId id="260" r:id="rId29"/>
    <p:sldId id="287" r:id="rId30"/>
    <p:sldId id="290" r:id="rId31"/>
    <p:sldId id="291" r:id="rId32"/>
    <p:sldId id="263" r:id="rId33"/>
    <p:sldId id="292" r:id="rId34"/>
    <p:sldId id="293" r:id="rId35"/>
    <p:sldId id="294" r:id="rId36"/>
    <p:sldId id="295" r:id="rId37"/>
    <p:sldId id="296" r:id="rId38"/>
    <p:sldId id="297" r:id="rId39"/>
    <p:sldId id="319" r:id="rId40"/>
    <p:sldId id="298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0" d="100"/>
          <a:sy n="60" d="100"/>
        </p:scale>
        <p:origin x="145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6418-774E-43C1-98F3-1D20E9C6FAA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B515-760B-446F-B55E-ECC9F9EF2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23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6418-774E-43C1-98F3-1D20E9C6FAA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B515-760B-446F-B55E-ECC9F9EF2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9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6418-774E-43C1-98F3-1D20E9C6FAA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B515-760B-446F-B55E-ECC9F9EF2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00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42170375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6418-774E-43C1-98F3-1D20E9C6FAA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B515-760B-446F-B55E-ECC9F9EF2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69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6418-774E-43C1-98F3-1D20E9C6FAA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B515-760B-446F-B55E-ECC9F9EF2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29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6418-774E-43C1-98F3-1D20E9C6FAA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B515-760B-446F-B55E-ECC9F9EF2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17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6418-774E-43C1-98F3-1D20E9C6FAA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B515-760B-446F-B55E-ECC9F9EF2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93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6418-774E-43C1-98F3-1D20E9C6FAA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B515-760B-446F-B55E-ECC9F9EF2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61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6418-774E-43C1-98F3-1D20E9C6FAA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B515-760B-446F-B55E-ECC9F9EF2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87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6418-774E-43C1-98F3-1D20E9C6FAA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B515-760B-446F-B55E-ECC9F9EF2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25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6418-774E-43C1-98F3-1D20E9C6FAA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B515-760B-446F-B55E-ECC9F9EF2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9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06418-774E-43C1-98F3-1D20E9C6FAA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B515-760B-446F-B55E-ECC9F9EF2E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07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5C38EFE-3F5C-4962-A647-B092B6508D08}"/>
              </a:ext>
            </a:extLst>
          </p:cNvPr>
          <p:cNvSpPr/>
          <p:nvPr/>
        </p:nvSpPr>
        <p:spPr>
          <a:xfrm>
            <a:off x="0" y="0"/>
            <a:ext cx="9144000" cy="12687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ABRAHAM, EL AMIGO DE DIOS. </a:t>
            </a:r>
            <a:b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SANTIAGO.2:21-23. </a:t>
            </a:r>
            <a:br>
              <a:rPr lang="es-ES" b="1" dirty="0">
                <a:solidFill>
                  <a:srgbClr val="7030A0"/>
                </a:solidFill>
              </a:rPr>
            </a:b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es-ES" b="1" u="sng" dirty="0">
                <a:highlight>
                  <a:srgbClr val="FFFF00"/>
                </a:highlight>
              </a:rPr>
              <a:t>INTRODUCCION:</a:t>
            </a:r>
          </a:p>
          <a:p>
            <a:r>
              <a:rPr lang="es-ES" b="1" dirty="0"/>
              <a:t>Abraham fue llamado amigo de Dios, pero la pregunta que deberíamos de hacernos es:</a:t>
            </a:r>
          </a:p>
          <a:p>
            <a:r>
              <a:rPr lang="es-ES" b="1" dirty="0"/>
              <a:t>¿Por qué fue llamado amigo de Dios?.</a:t>
            </a:r>
          </a:p>
          <a:p>
            <a:r>
              <a:rPr lang="es-ES" b="1" dirty="0"/>
              <a:t>Abraham fue llamado amigo de Dios porque hizo lo que Dios le mando, fue obediente a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Santiago.2:21.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¿No fue justificado por las obras Abraham</a:t>
            </a:r>
            <a:r>
              <a:rPr lang="es-ES" b="1" dirty="0"/>
              <a:t> nuestro padre cuando ofreció a Isaac su hijo sobre el altar?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23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06" y="-35053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D607EE4-1A94-4C94-932D-0637DD8A8DAD}"/>
              </a:ext>
            </a:extLst>
          </p:cNvPr>
          <p:cNvSpPr/>
          <p:nvPr/>
        </p:nvSpPr>
        <p:spPr>
          <a:xfrm>
            <a:off x="10840" y="0"/>
            <a:ext cx="9133160" cy="10527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840" y="1087789"/>
            <a:ext cx="5137224" cy="5770211"/>
          </a:xfrm>
        </p:spPr>
        <p:txBody>
          <a:bodyPr>
            <a:normAutofit/>
          </a:bodyPr>
          <a:lstStyle/>
          <a:p>
            <a:r>
              <a:rPr lang="fr-FR" b="1" dirty="0"/>
              <a:t>Abraham </a:t>
            </a:r>
            <a:r>
              <a:rPr lang="fr-FR" b="1" dirty="0" err="1"/>
              <a:t>fue</a:t>
            </a:r>
            <a:r>
              <a:rPr lang="fr-FR" b="1" dirty="0"/>
              <a:t> </a:t>
            </a:r>
            <a:r>
              <a:rPr lang="fr-FR" b="1" dirty="0" err="1"/>
              <a:t>obediente</a:t>
            </a:r>
            <a:r>
              <a:rPr lang="fr-FR" b="1" dirty="0"/>
              <a:t> en </a:t>
            </a:r>
            <a:r>
              <a:rPr lang="fr-FR" b="1" dirty="0" err="1"/>
              <a:t>cumplir</a:t>
            </a:r>
            <a:r>
              <a:rPr lang="fr-FR" b="1" dirty="0"/>
              <a:t> </a:t>
            </a:r>
            <a:r>
              <a:rPr lang="fr-FR" b="1" dirty="0" err="1"/>
              <a:t>lo</a:t>
            </a:r>
            <a:r>
              <a:rPr lang="fr-FR" b="1" dirty="0"/>
              <a:t> que </a:t>
            </a:r>
            <a:r>
              <a:rPr lang="fr-FR" b="1" dirty="0" err="1"/>
              <a:t>Dios</a:t>
            </a:r>
            <a:r>
              <a:rPr lang="fr-FR" b="1" dirty="0"/>
              <a:t> le </a:t>
            </a:r>
            <a:r>
              <a:rPr lang="fr-FR" b="1" dirty="0" err="1"/>
              <a:t>mando</a:t>
            </a:r>
            <a:r>
              <a:rPr lang="fr-FR" b="1" dirty="0"/>
              <a:t>.</a:t>
            </a:r>
          </a:p>
          <a:p>
            <a:pPr algn="ctr"/>
            <a:r>
              <a:rPr lang="fr-FR" b="1" u="sng" dirty="0">
                <a:highlight>
                  <a:srgbClr val="FFFF00"/>
                </a:highlight>
              </a:rPr>
              <a:t>Génesis.12:1. </a:t>
            </a:r>
          </a:p>
          <a:p>
            <a:r>
              <a:rPr lang="es-ES" b="1" dirty="0"/>
              <a:t>Y el SEÑOR dijo a Abram: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Vete de tu tierra,</a:t>
            </a:r>
            <a:r>
              <a:rPr lang="es-ES" b="1" dirty="0"/>
              <a:t> de entre tus parientes y de la casa de tu padre, a la tierra que yo te mostraré. </a:t>
            </a:r>
          </a:p>
          <a:p>
            <a:r>
              <a:rPr lang="es-ES" b="1" dirty="0"/>
              <a:t>Hizo lo que Dios le mando sin retraso.</a:t>
            </a:r>
          </a:p>
        </p:txBody>
      </p:sp>
      <p:pic>
        <p:nvPicPr>
          <p:cNvPr id="1026" name="Picture 2" descr="C:\Users\Mario Moreno\Desktop\Señales\Imagen Animadas\Agricultor-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87789"/>
            <a:ext cx="3851920" cy="577021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ACC43AC-35D8-4862-9460-0006267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" y="0"/>
            <a:ext cx="9122320" cy="1052736"/>
          </a:xfrm>
        </p:spPr>
        <p:txBody>
          <a:bodyPr>
            <a:normAutofit/>
          </a:bodyPr>
          <a:lstStyle/>
          <a:p>
            <a:r>
              <a:rPr lang="es-ES" sz="6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PRONTA OBEDIENCIA. </a:t>
            </a:r>
          </a:p>
        </p:txBody>
      </p:sp>
    </p:spTree>
    <p:extLst>
      <p:ext uri="{BB962C8B-B14F-4D97-AF65-F5344CB8AC3E}">
        <p14:creationId xmlns:p14="http://schemas.microsoft.com/office/powerpoint/2010/main" val="346493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583040" cy="705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Y El cumplió.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Genesis.12:4.</a:t>
            </a:r>
          </a:p>
          <a:p>
            <a:r>
              <a:rPr lang="es-ES" b="1" dirty="0"/>
              <a:t>Entonces Abram se fue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tal como el SEÑOR le había dicho;</a:t>
            </a:r>
            <a:r>
              <a:rPr lang="es-ES" b="1" dirty="0"/>
              <a:t> y Lot fue con él. Y Abram tenía setenta y cinco años cuando partió de Harán. </a:t>
            </a:r>
          </a:p>
          <a:p>
            <a:r>
              <a:rPr lang="es-ES" b="1" dirty="0"/>
              <a:t>Salió sin reclamar o poner pretexto o excusas.</a:t>
            </a:r>
          </a:p>
          <a:p>
            <a:r>
              <a:rPr lang="es-ES" b="1" dirty="0"/>
              <a:t>El fue llamado a actuar de acuerdo a la palabra de Dios dirigida a El, y no por su propia comprensión de las circunstancias.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50" name="Picture 2" descr="C:\Users\Mario Moreno\Desktop\Señales\Imagen Animadas\caveman-cave-stonea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99392"/>
            <a:ext cx="38224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Génesis.22:1-12.</a:t>
            </a:r>
          </a:p>
          <a:p>
            <a:r>
              <a:rPr lang="es-ES" b="1" dirty="0"/>
              <a:t>Aconteció que después de estas cosas, Dios probó a Abraham, y le dijo: ¡Abraham! Y él respondió: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Heme aquí.</a:t>
            </a:r>
            <a:r>
              <a:rPr lang="es-ES" b="1" dirty="0"/>
              <a:t>  </a:t>
            </a:r>
          </a:p>
          <a:p>
            <a:r>
              <a:rPr lang="es-ES" b="1" dirty="0"/>
              <a:t>La obediencia de Abraham la vemos en la respuesta tan humilde que da a Dios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Heme aquí.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V.2.</a:t>
            </a:r>
          </a:p>
          <a:p>
            <a:r>
              <a:rPr lang="es-ES" b="1" dirty="0"/>
              <a:t>Y Dios dijo: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Toma ahora a tu hijo, tu único,</a:t>
            </a:r>
            <a:r>
              <a:rPr lang="es-ES" b="1" dirty="0"/>
              <a:t> a quien amas, a Isaac, y ve a la tierra de </a:t>
            </a:r>
            <a:r>
              <a:rPr lang="es-ES" b="1" dirty="0" err="1"/>
              <a:t>Moriah</a:t>
            </a:r>
            <a:r>
              <a:rPr lang="es-ES" b="1" dirty="0"/>
              <a:t>, y ofrécelo allí en holocausto sobre uno de los montes que yo te diré. </a:t>
            </a:r>
          </a:p>
          <a:p>
            <a:endParaRPr lang="es-ES" dirty="0"/>
          </a:p>
        </p:txBody>
      </p:sp>
      <p:pic>
        <p:nvPicPr>
          <p:cNvPr id="3074" name="Picture 2" descr="C:\Users\Mario Moreno\Desktop\Señales\Imagen Animadas\e14wwi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25" y="0"/>
            <a:ext cx="3529189" cy="6858000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2394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Abraham cumple sin excusas ni pretexto.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Abraham se levantó muy de mañana,</a:t>
            </a:r>
            <a:r>
              <a:rPr lang="es-ES" b="1" dirty="0"/>
              <a:t> aparejó su asno y tomó con él a dos de sus mozos y a su hijo Isaac; y partió leña para el holocausto, y se levantó y fue al lugar que Dios le había dicho. </a:t>
            </a:r>
          </a:p>
          <a:p>
            <a:r>
              <a:rPr lang="es-ES" b="1" dirty="0"/>
              <a:t>Abraham cumplió se levanto muy de mañana para cumplir la orden que Dios le mando.</a:t>
            </a:r>
          </a:p>
          <a:p>
            <a:endParaRPr lang="es-ES" dirty="0"/>
          </a:p>
        </p:txBody>
      </p:sp>
      <p:pic>
        <p:nvPicPr>
          <p:cNvPr id="4099" name="Picture 3" descr="C:\Users\Mario Moreno\Desktop\Señales\Imagen Animadas\man_stubborn_donkey_hg_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92" y="0"/>
            <a:ext cx="333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08104" cy="6858000"/>
          </a:xfrm>
        </p:spPr>
        <p:txBody>
          <a:bodyPr/>
          <a:lstStyle/>
          <a:p>
            <a:r>
              <a:rPr lang="es-ES" b="1" dirty="0"/>
              <a:t>Abraham estaba dispuesto a cumplir la voluntad de Dios, aunque esta fue en contra de su compresión.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V.10.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Entonces Abraham extendió su mano y tomó el cuchillo</a:t>
            </a:r>
            <a:r>
              <a:rPr lang="es-ES" b="1" dirty="0"/>
              <a:t> para sacrificar a su hijo. </a:t>
            </a:r>
          </a:p>
          <a:p>
            <a:r>
              <a:rPr lang="es-ES" b="1" dirty="0"/>
              <a:t>La prontitud es muestra de la obediencia a Dios. </a:t>
            </a:r>
          </a:p>
          <a:p>
            <a:r>
              <a:rPr lang="es-ES" b="1" dirty="0"/>
              <a:t>Abraham demostró su obediencia en su prontitud en hacerlo.</a:t>
            </a:r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1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37" y="-7211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08104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Los discípulos también.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Mateo.4:19.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Y les dijo*: Seguidme,</a:t>
            </a:r>
            <a:r>
              <a:rPr lang="es-ES" b="1" dirty="0"/>
              <a:t> y yo os haré pescadores de hombres. </a:t>
            </a:r>
          </a:p>
          <a:p>
            <a:r>
              <a:rPr lang="es-ES" b="1" dirty="0"/>
              <a:t>Ellos lo hicieron al instantes.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Mateo.4:20.</a:t>
            </a:r>
          </a:p>
          <a:p>
            <a:r>
              <a:rPr lang="es-ES" b="1" dirty="0"/>
              <a:t>Entonces ellos,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dejando al instante las redes, le siguieron.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Mateo.4:21.</a:t>
            </a:r>
          </a:p>
          <a:p>
            <a:r>
              <a:rPr lang="es-ES" b="1" dirty="0"/>
              <a:t>Y pasando de allí, vio a otros dos hermanos, Jacobo, hijo de Zebedeo, y Juan su hermano, en la barca con su padre Zebedeo,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remendando sus redes, y los llamó.</a:t>
            </a:r>
            <a:r>
              <a:rPr lang="es-ES" b="1" dirty="0"/>
              <a:t> </a:t>
            </a:r>
          </a:p>
        </p:txBody>
      </p:sp>
      <p:pic>
        <p:nvPicPr>
          <p:cNvPr id="6146" name="Picture 2" descr="C:\Users\Mario Moreno\Desktop\LimpBlaringCollie-max-1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Al instante lo hicieron.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Mateo.4:22.</a:t>
            </a:r>
          </a:p>
          <a:p>
            <a:r>
              <a:rPr lang="es-ES" b="1" dirty="0"/>
              <a:t>Y ellos,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dejando al instante la barca y a su padre,</a:t>
            </a:r>
            <a:r>
              <a:rPr lang="es-ES" b="1" dirty="0"/>
              <a:t> le siguieron. </a:t>
            </a:r>
          </a:p>
          <a:p>
            <a:r>
              <a:rPr lang="es-ES" b="1" dirty="0"/>
              <a:t>Zaqueo es otro ejemplo de obediencia y prontitud para hacerlo.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Lucas.19:5.</a:t>
            </a:r>
          </a:p>
          <a:p>
            <a:r>
              <a:rPr lang="es-ES" b="1" dirty="0"/>
              <a:t>Cuando Jesús llegó al lugar, miró hacia arriba y le dijo: Zaqueo,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date prisa y desciende,</a:t>
            </a:r>
            <a:r>
              <a:rPr lang="es-ES" b="1" dirty="0"/>
              <a:t> porque hoy debo quedarme en tu casa. </a:t>
            </a:r>
          </a:p>
        </p:txBody>
      </p:sp>
      <p:pic>
        <p:nvPicPr>
          <p:cNvPr id="7170" name="Picture 2" descr="C:\Users\Mario Moreno\Desktop\Pescador-811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222"/>
            <a:ext cx="3491880" cy="6835778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9842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Y Zaqueo lo hizo.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Lucas.19:6.</a:t>
            </a:r>
          </a:p>
          <a:p>
            <a:r>
              <a:rPr lang="es-ES" b="1" dirty="0"/>
              <a:t>Entonces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él se apresuró a descender</a:t>
            </a:r>
            <a:r>
              <a:rPr lang="es-ES" b="1" dirty="0"/>
              <a:t> y le recibió con gozo. </a:t>
            </a:r>
          </a:p>
          <a:p>
            <a:r>
              <a:rPr lang="es-ES" b="1" dirty="0"/>
              <a:t>Felipe es otro ejemplo de obediencia pronto.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Hechos.8:26.</a:t>
            </a:r>
          </a:p>
          <a:p>
            <a:r>
              <a:rPr lang="es-ES" b="1" dirty="0"/>
              <a:t>Un ángel del Señor habló a Felipe, diciendo: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Levántate y ve hacia el sur,</a:t>
            </a:r>
            <a:r>
              <a:rPr lang="es-ES" b="1" dirty="0"/>
              <a:t> al camino que desciende de Jerusalén a Gaza. (Este es un camino desierto.) </a:t>
            </a:r>
          </a:p>
        </p:txBody>
      </p:sp>
      <p:pic>
        <p:nvPicPr>
          <p:cNvPr id="8194" name="Picture 2" descr="C:\Users\Mario Moreno\Desktop\Señales\Imagen Animadas\Desiert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5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1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474115" cy="706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52536" y="0"/>
            <a:ext cx="5832648" cy="6858000"/>
          </a:xfrm>
        </p:spPr>
        <p:txBody>
          <a:bodyPr/>
          <a:lstStyle/>
          <a:p>
            <a:r>
              <a:rPr lang="es-ES" b="1" dirty="0"/>
              <a:t>Y lo hizo.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Hechos.8:27.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El se levantó y fue;</a:t>
            </a:r>
            <a:r>
              <a:rPr lang="es-ES" b="1" dirty="0"/>
              <a:t> y he aquí, había un eunuco etíope, alto oficial de </a:t>
            </a:r>
            <a:r>
              <a:rPr lang="es-ES" b="1" dirty="0" err="1"/>
              <a:t>Candace</a:t>
            </a:r>
            <a:r>
              <a:rPr lang="es-ES" b="1" dirty="0"/>
              <a:t>, reina de los etíopes, el cual estaba encargado de todos sus tesoros, y había venido a Jerusalén para adorar.</a:t>
            </a:r>
          </a:p>
          <a:p>
            <a:r>
              <a:rPr lang="es-ES" b="1" dirty="0"/>
              <a:t>Felipe no titubeo ni tardo en cumplir lo que Dios le mando.</a:t>
            </a:r>
          </a:p>
          <a:p>
            <a:r>
              <a:rPr lang="es-ES" b="1" dirty="0"/>
              <a:t>¿Nosotros cumplimos pronto los mandamientos de Dios?</a:t>
            </a:r>
          </a:p>
        </p:txBody>
      </p:sp>
      <p:pic>
        <p:nvPicPr>
          <p:cNvPr id="9218" name="Picture 2" descr="C:\Users\Mario Moreno\Desktop\Señales\Imagen Animadas\3d-imagen-animada-00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99392"/>
            <a:ext cx="3491880" cy="695739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6188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8F35627-10B7-4E50-B874-396CEAAA88CC}"/>
              </a:ext>
            </a:extLst>
          </p:cNvPr>
          <p:cNvSpPr/>
          <p:nvPr/>
        </p:nvSpPr>
        <p:spPr>
          <a:xfrm>
            <a:off x="0" y="0"/>
            <a:ext cx="9193213" cy="9989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61" y="0"/>
            <a:ext cx="9186451" cy="998984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sz="73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BUSCO LA PAZ.</a:t>
            </a:r>
            <a:b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es-ES" b="1" u="sng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1134" y="1043434"/>
            <a:ext cx="5375222" cy="5814566"/>
          </a:xfrm>
        </p:spPr>
        <p:txBody>
          <a:bodyPr/>
          <a:lstStyle/>
          <a:p>
            <a:r>
              <a:rPr lang="es-ES" b="1" dirty="0"/>
              <a:t>Abraham fue llamado amigo de Dios, por que busco la paz.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Génesis.13:7-9.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Hubo, pues, contienda entre los pastores del ganado de Abram y los pastores del ganado de Lot.</a:t>
            </a:r>
            <a:r>
              <a:rPr lang="es-ES" b="1" dirty="0"/>
              <a:t> Y el cananeo y el ferezeo habitaban entonces en aquella tierra.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V.8.</a:t>
            </a:r>
          </a:p>
          <a:p>
            <a:endParaRPr lang="es-ES" dirty="0"/>
          </a:p>
        </p:txBody>
      </p:sp>
      <p:pic>
        <p:nvPicPr>
          <p:cNvPr id="1026" name="Picture 2" descr="C:\Users\Mario Moreno\Desktop\Señales\Imagen Animadas\Arbitro-Boxeadores-8736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02" y="998984"/>
            <a:ext cx="3723938" cy="5859016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4848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03" y="0"/>
            <a:ext cx="5563209" cy="6858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V.22.</a:t>
            </a:r>
          </a:p>
          <a:p>
            <a:r>
              <a:rPr lang="es-ES" b="1" dirty="0"/>
              <a:t>Ya ves que la fe actuaba juntamente con sus obras, y como resultado de las obras,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la fe fue perfeccionada;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V.23.</a:t>
            </a:r>
          </a:p>
          <a:p>
            <a:r>
              <a:rPr lang="es-ES" b="1" dirty="0"/>
              <a:t>y se cumplió la Escritura que dice: Y ABRAHAM CREYO A DIOS Y LE FUE CONTADO POR JUSTICIA,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y fue llamado amigo de Dios.</a:t>
            </a:r>
            <a:r>
              <a:rPr lang="es-ES" b="1" dirty="0"/>
              <a:t> </a:t>
            </a:r>
          </a:p>
          <a:p>
            <a:r>
              <a:rPr lang="es-ES" b="1" dirty="0"/>
              <a:t>Todos deberíamos de ESFORZARNOS Y SER DILIGENTES para ser amigo de Dios.</a:t>
            </a:r>
          </a:p>
          <a:p>
            <a:endParaRPr lang="es-ES" dirty="0"/>
          </a:p>
        </p:txBody>
      </p:sp>
      <p:pic>
        <p:nvPicPr>
          <p:cNvPr id="4098" name="Picture 2" descr="C:\Users\Mario Moreno\Desktop\Señales\Imagen Animadas\S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28" y="0"/>
            <a:ext cx="3467910" cy="6858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4444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Y Abram dijo a Lot: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Te ruego que no haya contienda entre nosotros,</a:t>
            </a:r>
            <a:r>
              <a:rPr lang="es-ES" b="1" dirty="0"/>
              <a:t> ni entre mis pastores y tus pastores, porque somos hermanos.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V.9.</a:t>
            </a:r>
          </a:p>
          <a:p>
            <a:r>
              <a:rPr lang="es-ES" b="1" dirty="0"/>
              <a:t>¿No está toda la tierra delante de ti? Te ruego que te separes de mí: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 si vas a la izquierda, yo iré a la derecha;</a:t>
            </a:r>
            <a:r>
              <a:rPr lang="es-ES" b="1" dirty="0"/>
              <a:t> y si a la derecha, yo iré a la izquierda.</a:t>
            </a:r>
          </a:p>
          <a:p>
            <a:r>
              <a:rPr lang="es-ES" b="1" dirty="0"/>
              <a:t>Abraham busco la paz.</a:t>
            </a:r>
          </a:p>
          <a:p>
            <a:r>
              <a:rPr lang="es-ES" b="1" dirty="0"/>
              <a:t>1. Rogando.</a:t>
            </a:r>
          </a:p>
          <a:p>
            <a:r>
              <a:rPr lang="es-ES" b="1" dirty="0"/>
              <a:t>2. No fue egoísta. </a:t>
            </a:r>
          </a:p>
          <a:p>
            <a:r>
              <a:rPr lang="es-ES" b="1" dirty="0"/>
              <a:t>3. No busco su propio bien. Dejo escoger primero a Lot. </a:t>
            </a:r>
          </a:p>
          <a:p>
            <a:endParaRPr lang="es-ES" dirty="0"/>
          </a:p>
        </p:txBody>
      </p:sp>
      <p:pic>
        <p:nvPicPr>
          <p:cNvPr id="2050" name="Picture 2" descr="C:\Users\Mario Moreno\Desktop\Señales\Imagen Animadas\Hermanos-Peleando-878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44450"/>
            <a:ext cx="3635896" cy="690245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9842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Para buscar la paz y tenerla la paz, no debemos de buscar nuestro propio bien, sino El de los demás.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Romanos.15:1.</a:t>
            </a:r>
          </a:p>
          <a:p>
            <a:r>
              <a:rPr lang="es-ES" b="1" dirty="0"/>
              <a:t>Así que, nosotros los que somos fuertes, debemos sobrellevar las flaquezas de los débiles y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no agradarnos a nosotros mismos.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Mateo.5:9.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Bienaventurados los que procuran la paz,</a:t>
            </a:r>
            <a:r>
              <a:rPr lang="es-ES" b="1" dirty="0"/>
              <a:t> pues ellos serán llamados hijos de Dios. </a:t>
            </a:r>
          </a:p>
          <a:p>
            <a:endParaRPr lang="es-ES" dirty="0"/>
          </a:p>
        </p:txBody>
      </p:sp>
      <p:pic>
        <p:nvPicPr>
          <p:cNvPr id="6146" name="Picture 2" descr="C:\Users\Mario Moreno\Desktop\Señales\Imagen Animadas\vYyzvT0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25" y="0"/>
            <a:ext cx="3514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Romanos.12:18. </a:t>
            </a:r>
          </a:p>
          <a:p>
            <a:r>
              <a:rPr lang="es-ES" b="1" dirty="0"/>
              <a:t>Si es posible, en cuanto de vosotros dependa, estad en paz con todos los hombres. </a:t>
            </a:r>
          </a:p>
          <a:p>
            <a:r>
              <a:rPr lang="es-ES" b="1" dirty="0"/>
              <a:t>La paz es importante para poder ver a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Hebreos.12:14.</a:t>
            </a:r>
          </a:p>
          <a:p>
            <a:r>
              <a:rPr lang="es-ES" b="1" dirty="0"/>
              <a:t>Buscad la paz con todos y la santidad, sin la cual nadie verá al Señor. </a:t>
            </a:r>
          </a:p>
          <a:p>
            <a:r>
              <a:rPr lang="es-ES" b="1" dirty="0"/>
              <a:t>Abraham busco la paz, igual nosotros debemos de buscar la paz, no ser orgullosos.</a:t>
            </a:r>
          </a:p>
        </p:txBody>
      </p:sp>
      <p:pic>
        <p:nvPicPr>
          <p:cNvPr id="13314" name="Picture 2" descr="C:\Users\Mario Moreno\Desktop\Señales\Imagen Animadas\et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35046"/>
            <a:ext cx="3393390" cy="68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7C9F3B8-A102-49AA-A679-836DE0F60EEA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sz="73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FUERTE DEVOCIÓN. </a:t>
            </a:r>
            <a:br>
              <a:rPr lang="es-ES" b="1" dirty="0">
                <a:solidFill>
                  <a:srgbClr val="7030A0"/>
                </a:solidFill>
              </a:rPr>
            </a:b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936" y="1025178"/>
            <a:ext cx="5513040" cy="5832822"/>
          </a:xfrm>
        </p:spPr>
        <p:txBody>
          <a:bodyPr/>
          <a:lstStyle/>
          <a:p>
            <a:r>
              <a:rPr lang="es-ES" b="1" dirty="0"/>
              <a:t>Abraham fue llamado amigo de Dios, por su devoción a Dios siempre.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Génesis.12:7-8. </a:t>
            </a:r>
          </a:p>
          <a:p>
            <a:r>
              <a:rPr lang="es-ES" b="1" dirty="0"/>
              <a:t>Y el SEÑOR se apareció a Abram, y le dijo: A tu descendencia daré esta tierra.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Entonces él edificó allí un altar al SEÑOR</a:t>
            </a:r>
            <a:r>
              <a:rPr lang="es-ES" b="1" dirty="0"/>
              <a:t> que se le había aparecido.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V.8.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42" name="Picture 2" descr="C:\Users\Mario Moreno\Desktop\Señales\Imagen Animadas\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81" y="1025178"/>
            <a:ext cx="3591620" cy="5832822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9733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De allí se trasladó hacia el monte al oriente de Betel, y plantó su tienda, teniendo a Betel al occidente y </a:t>
            </a:r>
            <a:r>
              <a:rPr lang="es-ES" b="1" dirty="0" err="1"/>
              <a:t>Hai</a:t>
            </a:r>
            <a:r>
              <a:rPr lang="es-ES" b="1" dirty="0"/>
              <a:t> al oriente;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y edificó allí un altar al SEÑOR,</a:t>
            </a:r>
            <a:r>
              <a:rPr lang="es-ES" b="1" dirty="0"/>
              <a:t> e invocó el nombre del SEÑOR. </a:t>
            </a:r>
          </a:p>
          <a:p>
            <a:r>
              <a:rPr lang="es-ES" b="1" dirty="0"/>
              <a:t>Donde Abraham fuera siempre buscaba la manera de adorar a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Génesis.13:4, 18.</a:t>
            </a:r>
          </a:p>
          <a:p>
            <a:r>
              <a:rPr lang="es-ES" b="1" dirty="0"/>
              <a:t>al lugar del altar que antes había hecho allí;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y allí Abram invocó el nombre del SEÑOR.</a:t>
            </a:r>
            <a:r>
              <a:rPr lang="es-ES" b="1" dirty="0"/>
              <a:t> </a:t>
            </a:r>
          </a:p>
          <a:p>
            <a:endParaRPr lang="es-ES" dirty="0"/>
          </a:p>
        </p:txBody>
      </p:sp>
      <p:pic>
        <p:nvPicPr>
          <p:cNvPr id="11266" name="Picture 2" descr="C:\Users\Mario Moreno\Desktop\Señales\Imagen Animadas\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44450"/>
            <a:ext cx="3620719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V.18.</a:t>
            </a:r>
          </a:p>
          <a:p>
            <a:r>
              <a:rPr lang="es-ES" b="1" dirty="0"/>
              <a:t>Entonces Abram mudó su tienda, y vino y habitó en el encinar de Mamre, que está en Hebrón,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y edificó allí un altar al SEÑOR.</a:t>
            </a:r>
            <a:r>
              <a:rPr lang="es-ES" b="1" dirty="0"/>
              <a:t> </a:t>
            </a:r>
          </a:p>
          <a:p>
            <a:r>
              <a:rPr lang="es-ES" b="1" dirty="0"/>
              <a:t>Abraham siempre estuvo dispuesto a adorar a Dios donde El estuviera, nunca puso pretexto o excusas para no adorar a Dios.</a:t>
            </a:r>
          </a:p>
          <a:p>
            <a:r>
              <a:rPr lang="es-ES" b="1" dirty="0"/>
              <a:t>Ana nunca se aparta del templo.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Lucas.2:37.</a:t>
            </a:r>
          </a:p>
          <a:p>
            <a:endParaRPr lang="es-ES" dirty="0"/>
          </a:p>
        </p:txBody>
      </p:sp>
      <p:pic>
        <p:nvPicPr>
          <p:cNvPr id="12290" name="Picture 2" descr="C:\Users\Mario Moreno\Desktop\Señales\Imagen Animadas\97jvc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25" y="0"/>
            <a:ext cx="3512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364088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y después de viuda, hasta los ochenta y cuatro años.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Nunca se alejaba del templo,</a:t>
            </a:r>
            <a:r>
              <a:rPr lang="es-ES" b="1" dirty="0"/>
              <a:t> sirviendo noche y día con ayunos y oraciones. </a:t>
            </a:r>
          </a:p>
          <a:p>
            <a:r>
              <a:rPr lang="es-ES" b="1" dirty="0"/>
              <a:t>Jesús siempre buscaba la manera de adorar a su Padre.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Lucas.4:16.</a:t>
            </a:r>
          </a:p>
          <a:p>
            <a:r>
              <a:rPr lang="es-ES" b="1" dirty="0"/>
              <a:t>Llegó a Nazaret, donde se había criado,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y según su costumbre,</a:t>
            </a:r>
            <a:r>
              <a:rPr lang="es-ES" b="1" dirty="0"/>
              <a:t> entró en la sinagoga el día de reposo, y se levantó a leer. </a:t>
            </a:r>
          </a:p>
        </p:txBody>
      </p:sp>
      <p:pic>
        <p:nvPicPr>
          <p:cNvPr id="14338" name="Picture 2" descr="C:\Users\Mario Moreno\Desktop\Señales\Imagen Animadas\islamic-parstools-97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0"/>
            <a:ext cx="3779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981" y="0"/>
            <a:ext cx="9350946" cy="69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72981" y="0"/>
            <a:ext cx="5825101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Los discípulos tenían gran devoción por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Hechos.2:46.</a:t>
            </a:r>
          </a:p>
          <a:p>
            <a:r>
              <a:rPr lang="es-ES" b="1" dirty="0"/>
              <a:t>Día tras día continuaban unánimes en el templo y partiendo el pan en los hogares,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comían juntos con alegría y sencillez de corazón,</a:t>
            </a:r>
            <a:r>
              <a:rPr lang="es-ES" b="1" dirty="0"/>
              <a:t> </a:t>
            </a:r>
          </a:p>
          <a:p>
            <a:r>
              <a:rPr lang="es-ES" b="1" dirty="0"/>
              <a:t>¿Y nosotros que tanta devoción tenemos para adorar a Dios?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Hebreos.10:25.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no dejando de congregarnos, como algunos tienen por costumbre, </a:t>
            </a:r>
            <a:r>
              <a:rPr lang="es-ES" b="1" dirty="0"/>
              <a:t>sino exhortándonos unos a otros , y mucho más al ver que el día se acerca. </a:t>
            </a:r>
          </a:p>
        </p:txBody>
      </p:sp>
      <p:pic>
        <p:nvPicPr>
          <p:cNvPr id="15362" name="Picture 2" descr="C:\Users\Mario Moreno\Desktop\Señales\Imagen Animadas\dczah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0"/>
            <a:ext cx="3468195" cy="6864243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41135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D3A6ECA-8F91-43D0-902E-41A2434EB394}"/>
              </a:ext>
            </a:extLst>
          </p:cNvPr>
          <p:cNvSpPr/>
          <p:nvPr/>
        </p:nvSpPr>
        <p:spPr>
          <a:xfrm>
            <a:off x="-49213" y="0"/>
            <a:ext cx="9193213" cy="10527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9495" y="0"/>
            <a:ext cx="9193212" cy="1052736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sz="73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 HOSPITALIDAD. </a:t>
            </a:r>
            <a:br>
              <a:rPr lang="es-ES" b="1" dirty="0">
                <a:solidFill>
                  <a:srgbClr val="7030A0"/>
                </a:solidFill>
              </a:rPr>
            </a:b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1097186"/>
            <a:ext cx="5339471" cy="5760814"/>
          </a:xfrm>
        </p:spPr>
        <p:txBody>
          <a:bodyPr>
            <a:normAutofit/>
          </a:bodyPr>
          <a:lstStyle/>
          <a:p>
            <a:r>
              <a:rPr lang="es-ES" b="1" dirty="0"/>
              <a:t>Abraham fue llamado amigo de Dios, porque fue un hombre muy hospitalario.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Génesis.18:2. </a:t>
            </a:r>
          </a:p>
          <a:p>
            <a:r>
              <a:rPr lang="es-ES" b="1" dirty="0"/>
              <a:t>Cuando alzó los ojos y miró, he aquí, tres hombres estaban parados frente a él;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y al verlos corrió de la puerta de la tienda a recibirlos,</a:t>
            </a:r>
            <a:r>
              <a:rPr lang="es-ES" b="1" dirty="0"/>
              <a:t> y se postró en tierra, </a:t>
            </a:r>
          </a:p>
        </p:txBody>
      </p:sp>
      <p:pic>
        <p:nvPicPr>
          <p:cNvPr id="16386" name="Picture 2" descr="C:\Users\Mario Moreno\Desktop\Señales\Imagen Animadas\comie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67" y="1052736"/>
            <a:ext cx="3714750" cy="5805264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228621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624"/>
            <a:ext cx="935094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2274" y="0"/>
            <a:ext cx="5468370" cy="6858000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Genesis.18:6-7.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Entonces Abraham fue de prisa</a:t>
            </a:r>
            <a:r>
              <a:rPr lang="es-ES" b="1" dirty="0"/>
              <a:t> a la tienda donde estaba Sara, y dijo: Apresúrate a preparar tres medidas de flor de harina, amásala y haz tortas de pan.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Corrió también Abraham a la vacada y tomó un becerro tierno y bueno,</a:t>
            </a:r>
            <a:r>
              <a:rPr lang="es-ES" b="1" dirty="0"/>
              <a:t> y se lo dio al criado, que se apresuró a prepararlo.  </a:t>
            </a:r>
          </a:p>
          <a:p>
            <a:endParaRPr lang="es-ES" b="1" dirty="0"/>
          </a:p>
        </p:txBody>
      </p:sp>
      <p:pic>
        <p:nvPicPr>
          <p:cNvPr id="17410" name="Picture 2" descr="C:\Users\Mario Moreno\Desktop\Señales\Imagen Animadas\19201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1"/>
            <a:ext cx="3716784" cy="6858001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32317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77" y="-18774"/>
            <a:ext cx="9323377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763"/>
            <a:ext cx="5436096" cy="6854237"/>
          </a:xfrm>
        </p:spPr>
        <p:txBody>
          <a:bodyPr/>
          <a:lstStyle/>
          <a:p>
            <a:r>
              <a:rPr lang="es-ES" b="1" dirty="0"/>
              <a:t>Jesús desea que seamos sus amigos.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Juan.15:14.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Vosotros sois mis amigos</a:t>
            </a:r>
            <a:r>
              <a:rPr lang="es-ES" b="1" dirty="0"/>
              <a:t> si hacéis lo que yo os mando. </a:t>
            </a:r>
          </a:p>
          <a:p>
            <a:r>
              <a:rPr lang="es-ES" b="1" dirty="0"/>
              <a:t>Para poder ser amigo y tener una genuina amistad con Jesús, es necesario obedecer sus mandamientos.</a:t>
            </a:r>
          </a:p>
          <a:p>
            <a:r>
              <a:rPr lang="es-ES" b="1" dirty="0"/>
              <a:t>Así como Abraham obedeció a Dios y fue llamado amigo de Dios.</a:t>
            </a:r>
          </a:p>
        </p:txBody>
      </p:sp>
      <p:pic>
        <p:nvPicPr>
          <p:cNvPr id="5123" name="Picture 3" descr="C:\Users\Mario Moreno\Desktop\Señales\Imagen Animadas\sdjiu9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09" y="-18774"/>
            <a:ext cx="3867291" cy="68580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1 Rectángulo"/>
          <p:cNvSpPr/>
          <p:nvPr/>
        </p:nvSpPr>
        <p:spPr>
          <a:xfrm rot="21078667">
            <a:off x="4225347" y="608200"/>
            <a:ext cx="397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/>
              <a:t>La palabra si indica condición.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5152571" y="1268760"/>
            <a:ext cx="571557" cy="545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8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6" y="-9624"/>
            <a:ext cx="935094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2274" y="0"/>
            <a:ext cx="5468370" cy="6858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Genesis.18:8.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Tomó también cuajada y leche y el becerro que había preparado,</a:t>
            </a:r>
            <a:r>
              <a:rPr lang="es-ES" b="1" dirty="0"/>
              <a:t> y lo puso delante de ellos; y él se quedó de pie junto a ellos bajo el árbol mientras comían. </a:t>
            </a:r>
          </a:p>
          <a:p>
            <a:r>
              <a:rPr lang="es-ES" b="1" dirty="0"/>
              <a:t>Abraham fue un hombre muy hospitalario y dio siempre lo mejor de su hospitalidad.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Hebreos.13:2.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No os olvidéis de mostrar hospitalidad,</a:t>
            </a:r>
            <a:r>
              <a:rPr lang="es-ES" b="1" dirty="0"/>
              <a:t> porque por ella algunos, sin saberlo, hospedaron ángeles. </a:t>
            </a:r>
          </a:p>
          <a:p>
            <a:endParaRPr lang="es-ES" dirty="0"/>
          </a:p>
        </p:txBody>
      </p:sp>
      <p:pic>
        <p:nvPicPr>
          <p:cNvPr id="18434" name="Picture 2" descr="C:\Users\Mario Moreno\Desktop\Señales\Imagen Animadas\81749fb9b06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4" cy="6858000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863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6" y="-9624"/>
            <a:ext cx="935094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2274" y="0"/>
            <a:ext cx="546837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Romanos.12:13. </a:t>
            </a:r>
          </a:p>
          <a:p>
            <a:r>
              <a:rPr lang="es-ES" b="1" dirty="0"/>
              <a:t>contribuyendo para las necesidades de los santos,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practicando la hospitalidad.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Pedro.4:9.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Sed hospitalarios los unos para con los otros,</a:t>
            </a:r>
            <a:r>
              <a:rPr lang="es-ES" b="1" dirty="0"/>
              <a:t> sin murmuraciones. </a:t>
            </a:r>
          </a:p>
          <a:p>
            <a:r>
              <a:rPr lang="es-ES" b="1" dirty="0"/>
              <a:t>¿Qué tan hospitalario somos?</a:t>
            </a:r>
          </a:p>
          <a:p>
            <a:r>
              <a:rPr lang="es-ES" b="1" dirty="0"/>
              <a:t>¿O nos quejamos cuando algún hermano llega a nuestra casa?</a:t>
            </a:r>
          </a:p>
          <a:p>
            <a:endParaRPr lang="es-ES" dirty="0"/>
          </a:p>
        </p:txBody>
      </p:sp>
      <p:pic>
        <p:nvPicPr>
          <p:cNvPr id="19458" name="Picture 2" descr="C:\Users\Mario Moreno\Desktop\Señales\Imagen Animadas\a95583d0d51b72f88fbd0cc4bdb801c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941847" cy="3487407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9459" name="Picture 3" descr="C:\Users\Mario Moreno\Desktop\Señales\Imagen Animadas\JSUS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87407"/>
            <a:ext cx="3880530" cy="3355267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9983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35" y="-8139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20AAA77-C3A2-4C7A-B8C4-532D7CD85A1E}"/>
              </a:ext>
            </a:extLst>
          </p:cNvPr>
          <p:cNvSpPr/>
          <p:nvPr/>
        </p:nvSpPr>
        <p:spPr>
          <a:xfrm>
            <a:off x="1" y="0"/>
            <a:ext cx="9179090" cy="1143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8139"/>
            <a:ext cx="9144000" cy="1179558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sz="67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PREOCUPADO POR OTROS.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br>
              <a:rPr lang="es-ES" b="1" u="sng" dirty="0">
                <a:solidFill>
                  <a:srgbClr val="7030A0"/>
                </a:solidFill>
              </a:rPr>
            </a:br>
            <a:endParaRPr lang="es-ES" b="1" u="sng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79558"/>
            <a:ext cx="5220072" cy="5678442"/>
          </a:xfrm>
        </p:spPr>
        <p:txBody>
          <a:bodyPr>
            <a:normAutofit/>
          </a:bodyPr>
          <a:lstStyle/>
          <a:p>
            <a:r>
              <a:rPr lang="es-ES" b="1" dirty="0"/>
              <a:t>Abraham fue llamado amigo de Dios, porque El siempre estuvo preocupado por los demás.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Génesis.18:23-32. </a:t>
            </a:r>
          </a:p>
          <a:p>
            <a:r>
              <a:rPr lang="es-ES" b="1" dirty="0"/>
              <a:t>Y Abraham se acercó, y dijo: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¿En verdad destruirás al justo junto con el impío?</a:t>
            </a:r>
            <a:r>
              <a:rPr lang="es-ES" b="1" dirty="0"/>
              <a:t> </a:t>
            </a:r>
          </a:p>
          <a:p>
            <a:r>
              <a:rPr lang="es-ES" b="1" dirty="0"/>
              <a:t>Intercedió por Sodoma y Gomorra.</a:t>
            </a:r>
          </a:p>
          <a:p>
            <a:endParaRPr lang="es-ES" b="1" dirty="0"/>
          </a:p>
        </p:txBody>
      </p:sp>
      <p:pic>
        <p:nvPicPr>
          <p:cNvPr id="20482" name="Picture 2" descr="C:\Users\Mario Moreno\Desktop\Señales\Imagen Animadas\man_shakingman_hw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79558"/>
            <a:ext cx="3779912" cy="567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1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8" y="-51343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652120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El apóstol Pablo estaba preocupado por los demás siempre.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Romanos.1:14-15.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Tengo obligación tanto para con los griegos como para con los bárbaros,</a:t>
            </a:r>
            <a:r>
              <a:rPr lang="es-ES" b="1" dirty="0"/>
              <a:t> para con los sabios como para con los ignorantes.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V.14.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Así que, por mi parte, ansioso estoy de anunciar el evangelio</a:t>
            </a:r>
            <a:r>
              <a:rPr lang="es-ES" b="1" dirty="0"/>
              <a:t> también a vosotros que estáis en Roma. </a:t>
            </a:r>
          </a:p>
          <a:p>
            <a:endParaRPr lang="es-ES" dirty="0"/>
          </a:p>
        </p:txBody>
      </p:sp>
      <p:pic>
        <p:nvPicPr>
          <p:cNvPr id="1026" name="Picture 2" descr="C:\Users\Mario Moreno\Desktop\Señales\Imagen Animadas\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8" y="0"/>
            <a:ext cx="3526408" cy="6853741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4048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3" y="0"/>
            <a:ext cx="9285969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65212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II Corintios.11:28.</a:t>
            </a:r>
          </a:p>
          <a:p>
            <a:r>
              <a:rPr lang="es-ES" b="1" dirty="0"/>
              <a:t>Además de tales cosas externas, está sobre mí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la presión cotidiana de la preocupación por todas las iglesias.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Filipenses.2:3-5.</a:t>
            </a:r>
          </a:p>
          <a:p>
            <a:r>
              <a:rPr lang="es-ES" b="1" dirty="0"/>
              <a:t>Nada hagáis por egoísmo o por vanagloria, sino que con actitud humilde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cada uno de vosotros considere al otro como más importante que a sí mismo,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V.4.</a:t>
            </a:r>
          </a:p>
          <a:p>
            <a:endParaRPr lang="es-ES" dirty="0"/>
          </a:p>
        </p:txBody>
      </p:sp>
      <p:pic>
        <p:nvPicPr>
          <p:cNvPr id="2050" name="Picture 2" descr="C:\Users\Mario Moreno\Desktop\Señales\Imagen Animadas\dczah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53280"/>
            <a:ext cx="3633849" cy="6849864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82612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5" y="0"/>
            <a:ext cx="5722303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no buscando cada uno sus propios intereses,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sino más bien los intereses de los demás.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V.5.</a:t>
            </a:r>
          </a:p>
          <a:p>
            <a:r>
              <a:rPr lang="es-ES" b="1" dirty="0"/>
              <a:t>Haya, pues, en vosotros esta actitud que hubo también en Cristo Jesús, </a:t>
            </a:r>
          </a:p>
          <a:p>
            <a:r>
              <a:rPr lang="es-ES" b="1" dirty="0"/>
              <a:t>¿Estamos nosotros preocupados por los demás?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Hebreos.3:13.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Antes exhortaos los unos a los otros cada día,</a:t>
            </a:r>
            <a:r>
              <a:rPr lang="es-ES" b="1" dirty="0"/>
              <a:t> mientras todavía se dice: Hoy; no sea que alguno de vosotros sea endurecido por el engaño del pecado. </a:t>
            </a:r>
          </a:p>
        </p:txBody>
      </p:sp>
      <p:pic>
        <p:nvPicPr>
          <p:cNvPr id="23554" name="Picture 2" descr="C:\Users\Mario Moreno\Desktop\Señales\Imagen Animadas\Peso-Impuestos-816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7" y="0"/>
            <a:ext cx="3469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436096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Hebreos.10:24.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y consideremos cómo estimularnos unos a otros</a:t>
            </a:r>
            <a:r>
              <a:rPr lang="es-ES" b="1" dirty="0"/>
              <a:t> al amor y a las buenas obras,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Judas.23.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a otros, salvad, arrebatándolos del fuego;</a:t>
            </a:r>
            <a:r>
              <a:rPr lang="es-ES" b="1" dirty="0"/>
              <a:t> y de otros tened misericordia con temor, aborreciendo aun la ropa contaminada por la carne. </a:t>
            </a:r>
          </a:p>
          <a:p>
            <a:r>
              <a:rPr lang="es-ES" b="1" dirty="0"/>
              <a:t>Muchas veces debemos de estar dispuesto a dar nuestra vida por los demás.</a:t>
            </a:r>
          </a:p>
        </p:txBody>
      </p:sp>
      <p:pic>
        <p:nvPicPr>
          <p:cNvPr id="3074" name="Picture 2" descr="C:\Users\Mario Moreno\Desktop\Señales\Imagen Animadas\skull0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309" y="0"/>
            <a:ext cx="3658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87" y="-19472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868144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I Juan.3:16.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En esto conocemos el amor: en que El puso su vida por nosotros;</a:t>
            </a:r>
            <a:r>
              <a:rPr lang="es-ES" b="1" dirty="0"/>
              <a:t> también nosotros debemos poner nuestras vidas por los hermanos.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Tesalonicenses.2:8.</a:t>
            </a:r>
          </a:p>
          <a:p>
            <a:r>
              <a:rPr lang="es-ES" b="1" dirty="0"/>
              <a:t>Teniendo así un gran afecto por vosotros,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nos hemos complacido en impartiros no sólo el evangelio de Dios,</a:t>
            </a:r>
            <a:r>
              <a:rPr lang="es-ES" b="1" dirty="0"/>
              <a:t> sino también nuestras propias vidas, pues llegasteis a sernos muy amados. </a:t>
            </a:r>
          </a:p>
        </p:txBody>
      </p:sp>
      <p:pic>
        <p:nvPicPr>
          <p:cNvPr id="24578" name="Picture 2" descr="C:\Users\Mario Moreno\Desktop\Señales\Imagen Animadas\Animated_crucirfixion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203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0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0970A7F-C761-4AF3-B961-3A2F8C40DB13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44450"/>
            <a:ext cx="9144000" cy="1025178"/>
          </a:xfrm>
        </p:spPr>
        <p:txBody>
          <a:bodyPr>
            <a:noAutofit/>
          </a:bodyPr>
          <a:lstStyle/>
          <a:p>
            <a:r>
              <a:rPr lang="es-ES" sz="66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25178"/>
            <a:ext cx="9144000" cy="5832822"/>
          </a:xfrm>
        </p:spPr>
        <p:txBody>
          <a:bodyPr>
            <a:normAutofit/>
          </a:bodyPr>
          <a:lstStyle/>
          <a:p>
            <a:r>
              <a:rPr lang="es-ES" b="1" dirty="0"/>
              <a:t>Abraham fue llamado amigo de Dios por:</a:t>
            </a:r>
          </a:p>
          <a:p>
            <a:r>
              <a:rPr lang="es-ES" b="1" dirty="0"/>
              <a:t>1. Su Fe.</a:t>
            </a:r>
          </a:p>
          <a:p>
            <a:r>
              <a:rPr lang="es-ES" b="1" dirty="0"/>
              <a:t>2. Su Obediencia.</a:t>
            </a:r>
          </a:p>
          <a:p>
            <a:r>
              <a:rPr lang="es-ES" b="1" dirty="0"/>
              <a:t>3. Por Ser Un Hombre De Paz.</a:t>
            </a:r>
          </a:p>
          <a:p>
            <a:r>
              <a:rPr lang="es-ES" b="1" dirty="0"/>
              <a:t>4. Por Su Devoción A Dios.</a:t>
            </a:r>
          </a:p>
          <a:p>
            <a:r>
              <a:rPr lang="es-ES" b="1" dirty="0"/>
              <a:t>5. Su Hospitalidad.</a:t>
            </a:r>
          </a:p>
          <a:p>
            <a:r>
              <a:rPr lang="es-ES" b="1" dirty="0"/>
              <a:t>6. Su Preocupación Por Los Demás.</a:t>
            </a:r>
          </a:p>
          <a:p>
            <a:r>
              <a:rPr lang="es-ES" b="1" dirty="0"/>
              <a:t>¿Queremos ser llamados amigos de Dios?</a:t>
            </a:r>
          </a:p>
          <a:p>
            <a:r>
              <a:rPr lang="es-ES" b="1" dirty="0"/>
              <a:t>Seamos obedientes a Dios y seremos llamados amigos de Dios.</a:t>
            </a:r>
          </a:p>
          <a:p>
            <a:endParaRPr lang="es-ES" b="1" dirty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33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1B9F0AD-A5F6-4DA1-BD38-39ED322AD1C9}"/>
              </a:ext>
            </a:extLst>
          </p:cNvPr>
          <p:cNvSpPr/>
          <p:nvPr/>
        </p:nvSpPr>
        <p:spPr>
          <a:xfrm>
            <a:off x="1" y="0"/>
            <a:ext cx="9126668" cy="1143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331" y="0"/>
            <a:ext cx="9109337" cy="11430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sz="53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FUE AMIGO DE DIOS.</a:t>
            </a:r>
            <a:br>
              <a:rPr lang="es-ES" b="1" u="sng" dirty="0">
                <a:solidFill>
                  <a:srgbClr val="7030A0"/>
                </a:solidFill>
              </a:rPr>
            </a:br>
            <a:endParaRPr lang="es-ES" b="1" u="sng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87450"/>
            <a:ext cx="5076056" cy="567055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PORQUE.</a:t>
            </a:r>
          </a:p>
          <a:p>
            <a:r>
              <a:rPr lang="es-ES" b="1" dirty="0"/>
              <a:t>TUVO UNA GRAN FE, la fe fue el motor que impulso a Abraham para obedecer a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Hebreos.11:8-10.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Por la fe Abraham,</a:t>
            </a:r>
            <a:r>
              <a:rPr lang="es-ES" b="1" dirty="0"/>
              <a:t> al ser llamado, obedeció, saliendo para un lugar que había de recibir como herencia; y salió sin saber adónde iba. </a:t>
            </a:r>
          </a:p>
          <a:p>
            <a:r>
              <a:rPr lang="es-ES" b="1" dirty="0"/>
              <a:t>Esa fe lo motivo a salir a un lugar que no conocía.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V.9.</a:t>
            </a:r>
          </a:p>
          <a:p>
            <a:endParaRPr lang="es-ES" b="1" dirty="0"/>
          </a:p>
        </p:txBody>
      </p:sp>
      <p:pic>
        <p:nvPicPr>
          <p:cNvPr id="8194" name="Picture 2" descr="C:\Users\Mario Moreno\Desktop\Señales\Imagen Animadas\randonneu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70" y="1143000"/>
            <a:ext cx="4001400" cy="5715001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1335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DIOS NOS BENDIGA A TODOS.</a:t>
            </a:r>
          </a:p>
        </p:txBody>
      </p:sp>
      <p:pic>
        <p:nvPicPr>
          <p:cNvPr id="8194" name="Picture 2" descr="C:\Users\Mario Moreno\Desktop\Señales\Gracias\Gracias Animadas\FfCacolumpioAP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7983"/>
            <a:ext cx="934010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724128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Por la fe habitó como extranjero en la tierra de la promesa como en tierra extraña,</a:t>
            </a:r>
            <a:r>
              <a:rPr lang="es-ES" b="1" dirty="0"/>
              <a:t> viviendo en tiendas como Isaac y Jacob, coherederos de la misma promesa,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V.10.</a:t>
            </a:r>
          </a:p>
          <a:p>
            <a:r>
              <a:rPr lang="es-ES" b="1" dirty="0"/>
              <a:t>porque esperaba la ciudad que tiene cimientos,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cuyo arquitecto y constructor es Dios.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Hebreos.11:17-19.</a:t>
            </a:r>
            <a:r>
              <a:rPr lang="es-ES" b="1" dirty="0"/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Por la fe Abraham, cuando fue probado,</a:t>
            </a:r>
            <a:r>
              <a:rPr lang="es-ES" b="1" dirty="0"/>
              <a:t> ofreció a Isaac; y el que había recibido las promesas ofrecía a su único hijo; </a:t>
            </a:r>
            <a:endParaRPr lang="es-ES" b="1" dirty="0">
              <a:highlight>
                <a:srgbClr val="000080"/>
              </a:highlight>
            </a:endParaRPr>
          </a:p>
        </p:txBody>
      </p:sp>
      <p:pic>
        <p:nvPicPr>
          <p:cNvPr id="9218" name="Picture 2" descr="C:\Users\Mario Moreno\Desktop\Señales\Imagen Animadas\Padre-E-Hijo-De-Acampada-901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19872" cy="6858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3066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6" y="-41765"/>
            <a:ext cx="935094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868144" cy="6858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V.18.</a:t>
            </a:r>
          </a:p>
          <a:p>
            <a:r>
              <a:rPr lang="es-ES" b="1" dirty="0"/>
              <a:t>fue a él a quien se le dijo: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EN ISAAC TE SERA LLAMADA DESCENDENCIA.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V.19.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El consideró que Dios era poderoso para levantar aun de entre los muertos,</a:t>
            </a:r>
            <a:r>
              <a:rPr lang="es-ES" b="1" dirty="0"/>
              <a:t> de donde también, en sentido figurado, lo volvió a recibir.</a:t>
            </a:r>
          </a:p>
          <a:p>
            <a:r>
              <a:rPr lang="es-ES" b="1" dirty="0"/>
              <a:t>Esa fe lo motivo a entregar a su hijo en sacrificio cuando Dios se lo pidió.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Romanos.4:19-21.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Y sin debilitarse en la fe contempló su propio cuerpo,</a:t>
            </a:r>
            <a:r>
              <a:rPr lang="es-ES" b="1" dirty="0"/>
              <a:t> que ya estaba como muerto puesto que tenía como cien años, y la esterilidad de la matriz de Sara; </a:t>
            </a:r>
          </a:p>
          <a:p>
            <a:endParaRPr lang="es-E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97"/>
            <a:ext cx="3386138" cy="684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3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9213"/>
            <a:ext cx="950505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8520" y="0"/>
            <a:ext cx="5688632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V.20.</a:t>
            </a:r>
          </a:p>
          <a:p>
            <a:r>
              <a:rPr lang="es-ES" b="1" dirty="0"/>
              <a:t>sin embargo, respecto a la promesa de Dios,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Abraham no titubeó con incredulidad,</a:t>
            </a:r>
            <a:r>
              <a:rPr lang="es-ES" b="1" dirty="0"/>
              <a:t> sino que se fortaleció en fe, dando gloria a Dios,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V.21.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y estando plenamente convencido de que lo que Dios había prometido,</a:t>
            </a:r>
            <a:r>
              <a:rPr lang="es-ES" b="1" dirty="0"/>
              <a:t> poderoso era también para cumplirlo. </a:t>
            </a:r>
          </a:p>
          <a:p>
            <a:r>
              <a:rPr lang="es-ES" b="1" dirty="0"/>
              <a:t>La fe de Abraham fue probada de muchas manera y salió victorioso.</a:t>
            </a:r>
          </a:p>
          <a:p>
            <a:r>
              <a:rPr lang="es-ES" b="1" dirty="0"/>
              <a:t>1. Al dejar su patria e ir a un lugar que no conocía.</a:t>
            </a:r>
          </a:p>
        </p:txBody>
      </p:sp>
      <p:pic>
        <p:nvPicPr>
          <p:cNvPr id="11266" name="Picture 2" descr="C:\Users\Mario Moreno\Desktop\Señales\Imagen Animadas\belén 496642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816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4450"/>
            <a:ext cx="9242426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2. Cuando tuvo que ofrecer a su hijo.</a:t>
            </a:r>
          </a:p>
          <a:p>
            <a:r>
              <a:rPr lang="es-ES" b="1" dirty="0"/>
              <a:t>3. Cuando Dios le prometió un hijo con su edad avanzada y su esposa estéril algo imposible.</a:t>
            </a:r>
          </a:p>
          <a:p>
            <a:r>
              <a:rPr lang="es-ES" b="1" dirty="0"/>
              <a:t>Pero El creyó a Dios.</a:t>
            </a:r>
          </a:p>
          <a:p>
            <a:r>
              <a:rPr lang="es-ES" b="1" dirty="0"/>
              <a:t>Nuestra fe debe ser probada.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Pedro.1:7.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para que la prueba de vuestra fe, más preciosa que el oro que perece, aunque probado por fuego,</a:t>
            </a:r>
            <a:r>
              <a:rPr lang="es-ES" b="1" dirty="0"/>
              <a:t> sea hallada que resulta en alabanza, gloria y honor en la revelación de Jesucristo; </a:t>
            </a:r>
          </a:p>
          <a:p>
            <a:endParaRPr lang="es-ES" dirty="0"/>
          </a:p>
        </p:txBody>
      </p:sp>
      <p:pic>
        <p:nvPicPr>
          <p:cNvPr id="12290" name="Picture 2" descr="C:\Users\Mario Moreno\Desktop\Señales\Imagen Animadas\FUEGO (46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19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48" y="-101600"/>
            <a:ext cx="9242426" cy="705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/>
          <a:lstStyle/>
          <a:p>
            <a:r>
              <a:rPr lang="es-ES" b="1" dirty="0"/>
              <a:t>Al igual que el oro se prueba si es genuino por el fuego, así también la fe, sometida a prueba por aflicciones demuestra ser genuina.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Job.23:10.</a:t>
            </a:r>
          </a:p>
          <a:p>
            <a:r>
              <a:rPr lang="es-ES" b="1" dirty="0"/>
              <a:t>Pero El sabe el camino que tomo;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cuando me haya probado, saldré como el oro.</a:t>
            </a:r>
            <a:r>
              <a:rPr lang="es-ES" b="1" dirty="0"/>
              <a:t> </a:t>
            </a:r>
          </a:p>
          <a:p>
            <a:r>
              <a:rPr lang="es-ES" b="1" dirty="0"/>
              <a:t>Abraham su fe fue probada y salió como el oro.</a:t>
            </a:r>
          </a:p>
          <a:p>
            <a:r>
              <a:rPr lang="es-ES" b="1" dirty="0"/>
              <a:t>Nuestra fe debe ser probada y debería salir como oro.</a:t>
            </a:r>
          </a:p>
        </p:txBody>
      </p:sp>
      <p:pic>
        <p:nvPicPr>
          <p:cNvPr id="13314" name="Picture 2" descr="C:\Users\Mario Moreno\Desktop\Señales\Imagen Animadas\ac3069165abf98a21a21b0b9d31ed7c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63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2855</Words>
  <Application>Microsoft Office PowerPoint</Application>
  <PresentationFormat>Presentación en pantalla (4:3)</PresentationFormat>
  <Paragraphs>230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Al Bayan Plain</vt:lpstr>
      <vt:lpstr>Al Nile</vt:lpstr>
      <vt:lpstr>Arial</vt:lpstr>
      <vt:lpstr>Britannic Bold</vt:lpstr>
      <vt:lpstr>Calibri</vt:lpstr>
      <vt:lpstr>Cambria</vt:lpstr>
      <vt:lpstr>Century Gothic</vt:lpstr>
      <vt:lpstr>Cochin</vt:lpstr>
      <vt:lpstr>Tema de Office</vt:lpstr>
      <vt:lpstr> ABRAHAM, EL AMIGO DE DIOS.  SANTIAGO.2:21-23.  </vt:lpstr>
      <vt:lpstr>Presentación de PowerPoint</vt:lpstr>
      <vt:lpstr>Presentación de PowerPoint</vt:lpstr>
      <vt:lpstr> ABRAHAM FUE AMIGO DE DIOS.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PRONTA OBEDIENCIA.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BUSCO LA PAZ. </vt:lpstr>
      <vt:lpstr>Presentación de PowerPoint</vt:lpstr>
      <vt:lpstr>Presentación de PowerPoint</vt:lpstr>
      <vt:lpstr>Presentación de PowerPoint</vt:lpstr>
      <vt:lpstr> FUERTE DEVOCIÓN.  </vt:lpstr>
      <vt:lpstr>Presentación de PowerPoint</vt:lpstr>
      <vt:lpstr>Presentación de PowerPoint</vt:lpstr>
      <vt:lpstr>Presentación de PowerPoint</vt:lpstr>
      <vt:lpstr>Presentación de PowerPoint</vt:lpstr>
      <vt:lpstr> GRAN HOSPITALIDAD.  </vt:lpstr>
      <vt:lpstr>Presentación de PowerPoint</vt:lpstr>
      <vt:lpstr>Presentación de PowerPoint</vt:lpstr>
      <vt:lpstr>Presentación de PowerPoint</vt:lpstr>
      <vt:lpstr> PREOCUPADO POR OTROS.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Abraham, el Amigo de Dios.  Santiago.2:21-24.</dc:title>
  <dc:creator>Mario Moreno</dc:creator>
  <cp:lastModifiedBy>MARIO MORENO</cp:lastModifiedBy>
  <cp:revision>46</cp:revision>
  <dcterms:created xsi:type="dcterms:W3CDTF">2018-02-05T03:37:02Z</dcterms:created>
  <dcterms:modified xsi:type="dcterms:W3CDTF">2024-01-09T17:27:48Z</dcterms:modified>
</cp:coreProperties>
</file>