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301" r:id="rId5"/>
    <p:sldId id="300" r:id="rId6"/>
    <p:sldId id="299" r:id="rId7"/>
    <p:sldId id="298" r:id="rId8"/>
    <p:sldId id="297" r:id="rId9"/>
    <p:sldId id="296" r:id="rId10"/>
    <p:sldId id="295" r:id="rId11"/>
    <p:sldId id="294" r:id="rId12"/>
    <p:sldId id="313" r:id="rId13"/>
    <p:sldId id="293" r:id="rId14"/>
    <p:sldId id="292" r:id="rId15"/>
    <p:sldId id="291" r:id="rId16"/>
    <p:sldId id="290" r:id="rId17"/>
    <p:sldId id="289" r:id="rId18"/>
    <p:sldId id="288" r:id="rId19"/>
    <p:sldId id="287" r:id="rId20"/>
    <p:sldId id="286" r:id="rId21"/>
    <p:sldId id="285" r:id="rId22"/>
    <p:sldId id="284" r:id="rId23"/>
    <p:sldId id="283" r:id="rId24"/>
    <p:sldId id="282" r:id="rId25"/>
    <p:sldId id="281" r:id="rId26"/>
    <p:sldId id="302" r:id="rId27"/>
    <p:sldId id="311" r:id="rId28"/>
    <p:sldId id="310" r:id="rId29"/>
    <p:sldId id="309" r:id="rId30"/>
    <p:sldId id="308" r:id="rId31"/>
    <p:sldId id="307" r:id="rId32"/>
    <p:sldId id="306" r:id="rId33"/>
    <p:sldId id="312" r:id="rId34"/>
    <p:sldId id="305" r:id="rId3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FF"/>
    <a:srgbClr val="9900CC"/>
    <a:srgbClr val="CC66FF"/>
    <a:srgbClr val="6600CC"/>
    <a:srgbClr val="FF33CC"/>
    <a:srgbClr val="9900FF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152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300E1-B2C8-4A59-8256-A14FF1D71A32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7C3B6-5357-4379-A88E-3473CF881A1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0953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300E1-B2C8-4A59-8256-A14FF1D71A32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7C3B6-5357-4379-A88E-3473CF881A1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779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300E1-B2C8-4A59-8256-A14FF1D71A32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7C3B6-5357-4379-A88E-3473CF881A1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355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300E1-B2C8-4A59-8256-A14FF1D71A32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7C3B6-5357-4379-A88E-3473CF881A1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303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300E1-B2C8-4A59-8256-A14FF1D71A32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7C3B6-5357-4379-A88E-3473CF881A1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086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300E1-B2C8-4A59-8256-A14FF1D71A32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7C3B6-5357-4379-A88E-3473CF881A1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355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300E1-B2C8-4A59-8256-A14FF1D71A32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7C3B6-5357-4379-A88E-3473CF881A1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854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300E1-B2C8-4A59-8256-A14FF1D71A32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7C3B6-5357-4379-A88E-3473CF881A1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23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300E1-B2C8-4A59-8256-A14FF1D71A32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7C3B6-5357-4379-A88E-3473CF881A1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692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300E1-B2C8-4A59-8256-A14FF1D71A32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7C3B6-5357-4379-A88E-3473CF881A1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862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300E1-B2C8-4A59-8256-A14FF1D71A32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7C3B6-5357-4379-A88E-3473CF881A1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349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3300E1-B2C8-4A59-8256-A14FF1D71A32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77C3B6-5357-4379-A88E-3473CF881A1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77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E8532E32-3E31-83BE-458D-46B8754937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9143999" cy="6858001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67E3F8DC-EABB-99D9-7C5E-4DBED435B76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43691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ADA822C7-79B0-318D-C2C6-3DD3258302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</p:spPr>
        <p:txBody>
          <a:bodyPr>
            <a:noAutofit/>
          </a:bodyPr>
          <a:lstStyle/>
          <a:p>
            <a:pPr algn="ctr"/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ACEPTAR LA VOLUNTAD DE DIOS.</a:t>
            </a:r>
            <a:endParaRPr lang="en-US" sz="4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7AEE35B3-9F56-4767-646B-682EFBA1AE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68486" y="1436914"/>
            <a:ext cx="5475514" cy="5402831"/>
          </a:xfrm>
        </p:spPr>
        <p:txBody>
          <a:bodyPr/>
          <a:lstStyle/>
          <a:p>
            <a:r>
              <a:rPr lang="en-U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Maiandra GD" panose="020E0502030308020204" pitchFamily="34" charset="0"/>
              </a:rPr>
              <a:t>INTRODUCCIÓN: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En este estudio veremos que debemos de aceptar la voluntad de Dios, sea la que sea, aunque a nosotros no nos parezca, debemos de estar dispuesto a aceptar su voluntad.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Muchos personajes de la Biblia aceptaron la voluntad de Dios, aunque esta fuera muy difícil para ellos, ellos tuvieron dispuesto a aceptarla, aunque perdieron su vida.</a:t>
            </a: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A5BC4888-54B2-00ED-FEEF-BAC56031B3D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3" y="1436912"/>
            <a:ext cx="3668486" cy="5402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0095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1FB40E-46A1-C5CF-BD06-8F08758018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048B842A-E9A3-7EC1-3E7C-7B946CCFCB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9143999" cy="6858001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008571CE-953B-27CC-4633-1BAC06D513C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43691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3CC2BA1E-BB0D-EE9E-4C59-ADBFEFA7C1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</p:spPr>
        <p:txBody>
          <a:bodyPr>
            <a:noAutofit/>
          </a:bodyPr>
          <a:lstStyle/>
          <a:p>
            <a:pPr algn="ctr"/>
            <a:r>
              <a:rPr lang="es-ES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ALGUNOS EJEMPLOS DE QUIENES ACEPTARON LA VOLUNTAD DE DIOS:</a:t>
            </a:r>
            <a:endParaRPr lang="en-US" sz="40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E77DAF76-9C06-25D9-7520-D9900E9CF6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68486" y="1436914"/>
            <a:ext cx="5475514" cy="5402831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Entonces les dijo*: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808000"/>
                </a:highlight>
                <a:latin typeface="Maiandra GD" panose="020E0502030308020204" pitchFamily="34" charset="0"/>
              </a:rPr>
              <a:t>«Mi alma está muy afligida,</a:t>
            </a:r>
            <a:r>
              <a:rPr lang="es-ES" b="1" dirty="0">
                <a:latin typeface="Maiandra GD" panose="020E0502030308020204" pitchFamily="34" charset="0"/>
              </a:rPr>
              <a:t> hasta el punto de la muerte; quédense aquí y velen junto a Mí». 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Maiandra GD" panose="020E0502030308020204" pitchFamily="34" charset="0"/>
              </a:rPr>
              <a:t>V.39.</a:t>
            </a:r>
            <a:r>
              <a:rPr lang="es-ES" b="1" dirty="0">
                <a:latin typeface="Maiandra GD" panose="020E0502030308020204" pitchFamily="34" charset="0"/>
              </a:rPr>
              <a:t> 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Y adelantándose un poco, cayó sobre Su rostro, orando y diciendo: «Padre Mío, si es posible, que pase de Mí esta copa;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00"/>
                </a:highlight>
                <a:latin typeface="Maiandra GD" panose="020E0502030308020204" pitchFamily="34" charset="0"/>
              </a:rPr>
              <a:t>pero no sea como Yo quiero, sino como Tú quieras».</a:t>
            </a:r>
            <a:r>
              <a:rPr lang="es-ES" b="1" dirty="0">
                <a:latin typeface="Maiandra GD" panose="020E0502030308020204" pitchFamily="34" charset="0"/>
              </a:rPr>
              <a:t> </a:t>
            </a:r>
          </a:p>
          <a:p>
            <a:r>
              <a:rPr lang="es-ES" b="1" dirty="0">
                <a:latin typeface="Maiandra GD" panose="020E0502030308020204" pitchFamily="34" charset="0"/>
              </a:rPr>
              <a:t>Jesús sabía que venía un momento duro en su vida.</a:t>
            </a:r>
            <a:endParaRPr lang="en-US" b="1" dirty="0">
              <a:latin typeface="Maiandra GD" panose="020E0502030308020204" pitchFamily="34" charset="0"/>
            </a:endParaRP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27F02D7B-0000-7CA7-1183-3D50348E95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3" y="1436912"/>
            <a:ext cx="3668486" cy="5402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6477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404B68-D003-C155-7F8A-737860FA51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F591143B-0D74-AA72-D884-8AC535D433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9143999" cy="6858001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2FB80BD1-A502-8037-1722-B456FA4FBF6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43691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129BA6A9-1798-719C-96CF-983291B2A4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</p:spPr>
        <p:txBody>
          <a:bodyPr>
            <a:noAutofit/>
          </a:bodyPr>
          <a:lstStyle/>
          <a:p>
            <a:pPr algn="ctr"/>
            <a:r>
              <a:rPr lang="es-ES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ALGUNOS EJEMPLOS DE QUIENES ACEPTARON LA VOLUNTAD DE DIOS:</a:t>
            </a:r>
            <a:endParaRPr lang="en-US" sz="40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9FE6D60A-45EC-2CDE-3C2D-DCD6A5CBF3C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3" y="1436912"/>
            <a:ext cx="3668486" cy="5402831"/>
          </a:xfrm>
          <a:prstGeom prst="rect">
            <a:avLst/>
          </a:prstGeom>
        </p:spPr>
      </p:pic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AABD536-CF02-3B74-4F45-205C2A66C7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68482" y="1418655"/>
            <a:ext cx="5475517" cy="5421088"/>
          </a:xfrm>
        </p:spPr>
        <p:txBody>
          <a:bodyPr/>
          <a:lstStyle/>
          <a:p>
            <a:r>
              <a:rPr lang="es-419" b="1" dirty="0">
                <a:latin typeface="Maiandra GD" panose="020E0502030308020204" pitchFamily="34" charset="0"/>
              </a:rPr>
              <a:t>Pero Él oro a su Padre para que no se hiciera su voluntad, sino la voluntad de su Padre.</a:t>
            </a:r>
          </a:p>
          <a:p>
            <a:r>
              <a:rPr lang="es-419" b="1" dirty="0">
                <a:latin typeface="Maiandra GD" panose="020E0502030308020204" pitchFamily="34" charset="0"/>
              </a:rPr>
              <a:t>Él estaba dispuesto a cumplir la voluntad de su Padre y la cumplió.</a:t>
            </a:r>
          </a:p>
          <a:p>
            <a:r>
              <a:rPr lang="en-US" b="1" dirty="0">
                <a:latin typeface="Maiandra GD" panose="020E0502030308020204" pitchFamily="34" charset="0"/>
              </a:rPr>
              <a:t>Pedro y Juan hicieron la voluntad de Dios.</a:t>
            </a:r>
          </a:p>
          <a:p>
            <a:pPr algn="ctr"/>
            <a:r>
              <a:rPr lang="en-U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Maiandra GD" panose="020E0502030308020204" pitchFamily="34" charset="0"/>
              </a:rPr>
              <a:t>Hechos.4:18-20.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Cuando los llamaron, les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9900CC"/>
                </a:highlight>
                <a:latin typeface="Maiandra GD" panose="020E0502030308020204" pitchFamily="34" charset="0"/>
              </a:rPr>
              <a:t>ordenaron no hablar ni enseñar en el nombre de Jesús.</a:t>
            </a:r>
            <a:r>
              <a:rPr lang="es-ES" b="1" dirty="0">
                <a:latin typeface="Maiandra GD" panose="020E0502030308020204" pitchFamily="34" charset="0"/>
              </a:rPr>
              <a:t> </a:t>
            </a:r>
            <a:endParaRPr lang="en-US" b="1" dirty="0"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4849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711856-9C54-C038-003C-21076EA6D5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457D558A-EE20-E855-F597-1F1C7A357E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9143999" cy="6858001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C58F2E93-1B00-4970-30EE-C96E6068D0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43691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DD9989D8-AE45-7E1D-C3F8-F0A8F01E58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</p:spPr>
        <p:txBody>
          <a:bodyPr>
            <a:noAutofit/>
          </a:bodyPr>
          <a:lstStyle/>
          <a:p>
            <a:pPr algn="ctr"/>
            <a:r>
              <a:rPr lang="es-ES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ALGUNOS EJEMPLOS DE QUIENES ACEPTARON LA VOLUNTAD DE DIOS:</a:t>
            </a:r>
            <a:endParaRPr lang="en-US" sz="40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CE9FFBD3-B5A7-5241-C4CC-BA5487C6AB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68486" y="1436914"/>
            <a:ext cx="5475514" cy="5402831"/>
          </a:xfrm>
        </p:spPr>
        <p:txBody>
          <a:bodyPr>
            <a:normAutofit lnSpcReduction="10000"/>
          </a:bodyPr>
          <a:lstStyle/>
          <a:p>
            <a:pPr algn="ctr"/>
            <a:r>
              <a:rPr lang="es-419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Maiandra GD" panose="020E0502030308020204" pitchFamily="34" charset="0"/>
              </a:rPr>
              <a:t>V.19.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Pero Pedro y Juan, les contestaron: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99"/>
                </a:highlight>
                <a:latin typeface="Maiandra GD" panose="020E0502030308020204" pitchFamily="34" charset="0"/>
              </a:rPr>
              <a:t>«Ustedes mismos juzguen si es justo delante de Dios obedecer a ustedes en vez de obedecer a Dios.</a:t>
            </a:r>
            <a:r>
              <a:rPr lang="es-ES" b="1" dirty="0">
                <a:latin typeface="Maiandra GD" panose="020E0502030308020204" pitchFamily="34" charset="0"/>
              </a:rPr>
              <a:t> 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Maiandra GD" panose="020E0502030308020204" pitchFamily="34" charset="0"/>
              </a:rPr>
              <a:t>V.20.</a:t>
            </a:r>
            <a:r>
              <a:rPr lang="es-ES" b="1" dirty="0">
                <a:latin typeface="Maiandra GD" panose="020E0502030308020204" pitchFamily="34" charset="0"/>
              </a:rPr>
              <a:t> 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»Porque nosotros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9900FF"/>
                </a:highlight>
                <a:latin typeface="Maiandra GD" panose="020E0502030308020204" pitchFamily="34" charset="0"/>
              </a:rPr>
              <a:t>no podemos dejar de decir lo que hemos visto y oído».</a:t>
            </a:r>
            <a:r>
              <a:rPr lang="es-ES" b="1" dirty="0">
                <a:latin typeface="Maiandra GD" panose="020E0502030308020204" pitchFamily="34" charset="0"/>
              </a:rPr>
              <a:t> </a:t>
            </a:r>
          </a:p>
          <a:p>
            <a:r>
              <a:rPr lang="es-ES" b="1" dirty="0">
                <a:latin typeface="Maiandra GD" panose="020E0502030308020204" pitchFamily="34" charset="0"/>
              </a:rPr>
              <a:t>A ellos se le dio una orden, pero ellos sabían que esa orden iba en contra de la voluntad de Dios.</a:t>
            </a:r>
            <a:endParaRPr lang="en-US" b="1" dirty="0">
              <a:latin typeface="Maiandra GD" panose="020E0502030308020204" pitchFamily="34" charset="0"/>
            </a:endParaRP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A71CD3E2-B0A6-1830-6AF6-552E58A1AB6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3" y="1436912"/>
            <a:ext cx="3668486" cy="5402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1750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428CE3-243C-0245-4FA4-504DAF1351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0A18ACD6-E4DD-BF71-4A44-E48C66F393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9143999" cy="6858001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32D6E648-76C8-E8EB-871C-4E24A002A0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43691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5102496D-8393-2266-3FAF-009C21405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</p:spPr>
        <p:txBody>
          <a:bodyPr>
            <a:noAutofit/>
          </a:bodyPr>
          <a:lstStyle/>
          <a:p>
            <a:pPr algn="ctr"/>
            <a:r>
              <a:rPr lang="es-ES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ALGUNOS EJEMPLOS DE QUIENES ACEPTARON LA VOLUNTAD DE DIOS:</a:t>
            </a:r>
            <a:endParaRPr lang="en-US" sz="40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949520DF-4E11-9363-9831-D81A254FB2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68486" y="1436914"/>
            <a:ext cx="5475514" cy="5402831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Y por eso no la cumplieron, porque estaban dispuesto a hacer la voluntad de Dios.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Los apóstoles también aceptaron la voluntad de Dios no la de los hombres.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Maiandra GD" panose="020E0502030308020204" pitchFamily="34" charset="0"/>
              </a:rPr>
              <a:t>Hechos.5:29.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Pero Pedro y los apóstoles respondieron: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C00FF"/>
                </a:highlight>
                <a:latin typeface="Maiandra GD" panose="020E0502030308020204" pitchFamily="34" charset="0"/>
              </a:rPr>
              <a:t>«Debemos obedecer a Dios</a:t>
            </a:r>
            <a:r>
              <a:rPr lang="es-ES" b="1" dirty="0">
                <a:latin typeface="Maiandra GD" panose="020E0502030308020204" pitchFamily="34" charset="0"/>
              </a:rPr>
              <a:t> en vez de obedecer a los hombres. 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Ellos obedecieron a Dios ante que, a los hombres. </a:t>
            </a:r>
            <a:endParaRPr lang="en-US" b="1" dirty="0">
              <a:latin typeface="Maiandra GD" panose="020E0502030308020204" pitchFamily="34" charset="0"/>
            </a:endParaRP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1EBE5234-F14B-2501-5BE7-885105FEB95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3" y="1436912"/>
            <a:ext cx="3668486" cy="5402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4951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10D1D0-5C4B-44EC-297B-22CB707648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BF946DFE-DD60-7B82-6210-16848C646B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9143999" cy="6858001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BEF837F9-0523-7B0F-D95B-5DA776147F0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43691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B405143B-F7C9-5704-0CD9-06BD46EAFC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</p:spPr>
        <p:txBody>
          <a:bodyPr>
            <a:noAutofit/>
          </a:bodyPr>
          <a:lstStyle/>
          <a:p>
            <a:pPr algn="ctr"/>
            <a:r>
              <a:rPr lang="es-ES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ALGUNOS EJEMPLOS DE QUIENES ACEPTARON LA VOLUNTAD DE DIOS:</a:t>
            </a:r>
            <a:endParaRPr lang="en-US" sz="40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4CA7B923-D971-4E04-E864-E77DA2CD38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68486" y="1436914"/>
            <a:ext cx="5475514" cy="5402831"/>
          </a:xfrm>
        </p:spPr>
        <p:txBody>
          <a:bodyPr>
            <a:normAutofit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Por qué esa es la voluntad de Dios obedecer a Él ante que, a los hombres, porque si obedecemos a los hombres, no agradamos a Dios.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Maiandra GD" panose="020E0502030308020204" pitchFamily="34" charset="0"/>
              </a:rPr>
              <a:t>Gálatas.1:10.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Porque ¿busco ahora el favor de los hombres o el de Dios? ¿O me esfuerzo por agradar a los hombres?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CC"/>
                </a:highlight>
                <a:latin typeface="Maiandra GD" panose="020E0502030308020204" pitchFamily="34" charset="0"/>
              </a:rPr>
              <a:t>Si yo todavía estuviera tratando de agradar a los hombres, no sería siervo de Cristo.</a:t>
            </a:r>
            <a:r>
              <a:rPr lang="es-ES" b="1" dirty="0">
                <a:latin typeface="Maiandra GD" panose="020E0502030308020204" pitchFamily="34" charset="0"/>
              </a:rPr>
              <a:t> </a:t>
            </a:r>
            <a:endParaRPr lang="en-US" b="1" dirty="0">
              <a:latin typeface="Maiandra GD" panose="020E0502030308020204" pitchFamily="34" charset="0"/>
            </a:endParaRP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1229AB5F-8F66-D3F3-A356-EA91F9EA620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3" y="1436912"/>
            <a:ext cx="3668486" cy="5402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3304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49C6F4-1D29-DAC3-585E-2D0BEEF18D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4C5CE9E4-356B-FD31-D587-F690CD6EA8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9143999" cy="6858001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78062F0B-062C-9929-8C45-3E416050910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43691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1912573A-72A2-6960-9BF0-C49584F54E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</p:spPr>
        <p:txBody>
          <a:bodyPr>
            <a:noAutofit/>
          </a:bodyPr>
          <a:lstStyle/>
          <a:p>
            <a:pPr algn="ctr"/>
            <a:r>
              <a:rPr lang="es-ES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ALGUNOS EJEMPLOS DE QUIENES ACEPTARON LA VOLUNTAD DE DIOS:</a:t>
            </a:r>
            <a:endParaRPr lang="en-US" sz="40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13229FEB-EF40-B141-15B6-087C711ECC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68486" y="1436914"/>
            <a:ext cx="5475514" cy="5402831"/>
          </a:xfrm>
        </p:spPr>
        <p:txBody>
          <a:bodyPr/>
          <a:lstStyle/>
          <a:p>
            <a:r>
              <a:rPr lang="es-ES" b="1" dirty="0">
                <a:latin typeface="Maiandra GD" panose="020E0502030308020204" pitchFamily="34" charset="0"/>
              </a:rPr>
              <a:t>Esteban es otro que acepto la voluntad de Dios, aunque eso le costó la vida.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Maiandra GD" panose="020E0502030308020204" pitchFamily="34" charset="0"/>
              </a:rPr>
              <a:t>Hechos.7:54-60.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Al oír esto,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6600CC"/>
                </a:highlight>
                <a:latin typeface="Maiandra GD" panose="020E0502030308020204" pitchFamily="34" charset="0"/>
              </a:rPr>
              <a:t>se sintieron profundamente ofendidos,</a:t>
            </a:r>
            <a:r>
              <a:rPr lang="es-ES" b="1" dirty="0">
                <a:latin typeface="Maiandra GD" panose="020E0502030308020204" pitchFamily="34" charset="0"/>
              </a:rPr>
              <a:t> y crujían los dientes contra él. 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Maiandra GD" panose="020E0502030308020204" pitchFamily="34" charset="0"/>
              </a:rPr>
              <a:t>V.55.</a:t>
            </a:r>
            <a:r>
              <a:rPr lang="es-ES" b="1" dirty="0">
                <a:latin typeface="Maiandra GD" panose="020E0502030308020204" pitchFamily="34" charset="0"/>
              </a:rPr>
              <a:t> 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C00FF"/>
                </a:highlight>
                <a:latin typeface="Maiandra GD" panose="020E0502030308020204" pitchFamily="34" charset="0"/>
              </a:rPr>
              <a:t>Pero Esteban, lleno del Espíritu Santo, fijos los ojos en el cielo,</a:t>
            </a:r>
            <a:r>
              <a:rPr lang="es-ES" b="1" dirty="0">
                <a:latin typeface="Maiandra GD" panose="020E0502030308020204" pitchFamily="34" charset="0"/>
              </a:rPr>
              <a:t> vio la gloria de Dios y a Jesús de pie a la diestra de Dios; </a:t>
            </a:r>
            <a:endParaRPr lang="en-US" b="1" dirty="0">
              <a:latin typeface="Maiandra GD" panose="020E0502030308020204" pitchFamily="34" charset="0"/>
            </a:endParaRP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17D366A1-EF7F-116E-744D-E7EDBD18901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3" y="1436912"/>
            <a:ext cx="3668486" cy="5402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0591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75A6CC-6547-FE1C-452A-11A2D40927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26A0810F-DB22-3AE8-9CC4-619926203C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9143999" cy="6858001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8EF04B3E-2D66-7BDE-9243-0D641CD7C2C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43691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9FBB7792-C270-6ED8-4D30-373EE4ECCD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</p:spPr>
        <p:txBody>
          <a:bodyPr>
            <a:noAutofit/>
          </a:bodyPr>
          <a:lstStyle/>
          <a:p>
            <a:pPr algn="ctr"/>
            <a:r>
              <a:rPr lang="es-ES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ALGUNOS EJEMPLOS DE QUIENES ACEPTARON LA VOLUNTAD DE DIOS:</a:t>
            </a:r>
            <a:endParaRPr lang="en-US" sz="40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38811373-0B76-02C1-242D-19B2C3A855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68486" y="1436914"/>
            <a:ext cx="5475514" cy="5402831"/>
          </a:xfrm>
        </p:spPr>
        <p:txBody>
          <a:bodyPr>
            <a:normAutofit fontScale="92500"/>
          </a:bodyPr>
          <a:lstStyle/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Maiandra GD" panose="020E0502030308020204" pitchFamily="34" charset="0"/>
              </a:rPr>
              <a:t>V.56.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y dijo: «Veo los cielos abiertos,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C66FF"/>
                </a:highlight>
                <a:latin typeface="Maiandra GD" panose="020E0502030308020204" pitchFamily="34" charset="0"/>
              </a:rPr>
              <a:t>y al Hijo del Hombre de pie a la diestra de Dios».</a:t>
            </a:r>
            <a:r>
              <a:rPr lang="es-ES" b="1" dirty="0">
                <a:latin typeface="Maiandra GD" panose="020E0502030308020204" pitchFamily="34" charset="0"/>
              </a:rPr>
              <a:t> 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Maiandra GD" panose="020E0502030308020204" pitchFamily="34" charset="0"/>
              </a:rPr>
              <a:t>V.57.</a:t>
            </a:r>
            <a:r>
              <a:rPr lang="es-ES" b="1" dirty="0">
                <a:latin typeface="Maiandra GD" panose="020E0502030308020204" pitchFamily="34" charset="0"/>
              </a:rPr>
              <a:t> 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9900CC"/>
                </a:highlight>
                <a:latin typeface="Maiandra GD" panose="020E0502030308020204" pitchFamily="34" charset="0"/>
              </a:rPr>
              <a:t>Entonces ellos gritaron a gran voz,</a:t>
            </a:r>
            <a:r>
              <a:rPr lang="es-ES" b="1" dirty="0">
                <a:latin typeface="Maiandra GD" panose="020E0502030308020204" pitchFamily="34" charset="0"/>
              </a:rPr>
              <a:t> y tapándose los oídos se lanzaron a una contra él. 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Maiandra GD" panose="020E0502030308020204" pitchFamily="34" charset="0"/>
              </a:rPr>
              <a:t>V.58.</a:t>
            </a:r>
            <a:r>
              <a:rPr lang="es-ES" b="1" dirty="0">
                <a:latin typeface="Maiandra GD" panose="020E0502030308020204" pitchFamily="34" charset="0"/>
              </a:rPr>
              <a:t>  </a:t>
            </a:r>
          </a:p>
          <a:p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Echándolo fuera de la ciudad, comenzaron a apedrearlo;</a:t>
            </a:r>
            <a:r>
              <a:rPr lang="es-ES" b="1" dirty="0">
                <a:latin typeface="Maiandra GD" panose="020E0502030308020204" pitchFamily="34" charset="0"/>
              </a:rPr>
              <a:t> y los testigos pusieron sus mantos a los pies de un joven llamado Saulo. </a:t>
            </a:r>
            <a:endParaRPr lang="en-US" b="1" dirty="0">
              <a:latin typeface="Maiandra GD" panose="020E0502030308020204" pitchFamily="34" charset="0"/>
            </a:endParaRP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C1757CA1-49EB-CC7C-8F5F-0119F2B6E06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3" y="1436912"/>
            <a:ext cx="3668486" cy="5402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7026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392E65-B6ED-0DDF-DBCA-3926677C63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57C793D5-6AB1-9D65-0844-CEEA7FC176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9143999" cy="6858001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FC40F1A2-CE32-731E-0428-69AC8D60C83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43691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26FC2026-5200-431A-600D-565D020190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</p:spPr>
        <p:txBody>
          <a:bodyPr>
            <a:noAutofit/>
          </a:bodyPr>
          <a:lstStyle/>
          <a:p>
            <a:pPr algn="ctr"/>
            <a:r>
              <a:rPr lang="es-ES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ALGUNOS EJEMPLOS DE QUIENES ACEPTARON LA VOLUNTAD DE DIOS:</a:t>
            </a:r>
            <a:endParaRPr lang="en-US" sz="40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5672E719-08B7-A288-1FB4-4744BE1C76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68486" y="1436914"/>
            <a:ext cx="5475514" cy="5402831"/>
          </a:xfrm>
        </p:spPr>
        <p:txBody>
          <a:bodyPr>
            <a:normAutofit lnSpcReduction="10000"/>
          </a:bodyPr>
          <a:lstStyle/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Maiandra GD" panose="020E0502030308020204" pitchFamily="34" charset="0"/>
              </a:rPr>
              <a:t>V.59.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Y mientras lo apedreaban, Esteban invocaba al Señor y decía: </a:t>
            </a: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00"/>
                </a:highlight>
                <a:latin typeface="Maiandra GD" panose="020E0502030308020204" pitchFamily="34" charset="0"/>
              </a:rPr>
              <a:t>«Señor Jesús, recibe mi espíritu».</a:t>
            </a:r>
            <a:r>
              <a:rPr lang="es-ES" b="1" dirty="0">
                <a:latin typeface="Maiandra GD" panose="020E0502030308020204" pitchFamily="34" charset="0"/>
              </a:rPr>
              <a:t> 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Maiandra GD" panose="020E0502030308020204" pitchFamily="34" charset="0"/>
              </a:rPr>
              <a:t>V.60.</a:t>
            </a:r>
            <a:r>
              <a:rPr lang="es-ES" b="1" dirty="0">
                <a:latin typeface="Maiandra GD" panose="020E0502030308020204" pitchFamily="34" charset="0"/>
              </a:rPr>
              <a:t> 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Cayendo de rodillas, clamó en alta voz: «Señor, no les tomes en cuenta este pecado». </a:t>
            </a: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FF"/>
                </a:highlight>
                <a:latin typeface="Maiandra GD" panose="020E0502030308020204" pitchFamily="34" charset="0"/>
              </a:rPr>
              <a:t>Habiendo dicho esto, durmió.</a:t>
            </a:r>
            <a:r>
              <a:rPr lang="es-ES" b="1" dirty="0">
                <a:latin typeface="Maiandra GD" panose="020E0502030308020204" pitchFamily="34" charset="0"/>
              </a:rPr>
              <a:t> </a:t>
            </a:r>
          </a:p>
          <a:p>
            <a:r>
              <a:rPr lang="es-ES" b="1" dirty="0">
                <a:latin typeface="Maiandra GD" panose="020E0502030308020204" pitchFamily="34" charset="0"/>
              </a:rPr>
              <a:t>Él apóstol Pablo acepto la voluntad de Dios.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Maiandra GD" panose="020E0502030308020204" pitchFamily="34" charset="0"/>
              </a:rPr>
              <a:t>II Corintios.12:7-10.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  <a:endParaRPr lang="en-US" b="1" dirty="0">
              <a:latin typeface="Maiandra GD" panose="020E0502030308020204" pitchFamily="34" charset="0"/>
            </a:endParaRP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40948AFF-4733-A90D-51C8-939619987D0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3" y="1436912"/>
            <a:ext cx="3668486" cy="5402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5467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1FBA32-E538-F4D0-5EB9-881A30FDAE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67B2371D-F223-3D30-331A-564323B928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9143999" cy="6858001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6E145F63-DCAF-0CB6-5930-5661F4C7A21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43691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56A97EA3-E1F2-7D46-0F9F-60EA1F8C79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</p:spPr>
        <p:txBody>
          <a:bodyPr>
            <a:noAutofit/>
          </a:bodyPr>
          <a:lstStyle/>
          <a:p>
            <a:pPr algn="ctr"/>
            <a:r>
              <a:rPr lang="es-ES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ALGUNOS EJEMPLOS DE QUIENES ACEPTARON LA VOLUNTAD DE DIOS:</a:t>
            </a:r>
            <a:endParaRPr lang="en-US" sz="40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A58412BE-025A-068E-41C9-C172CA4232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68486" y="1436914"/>
            <a:ext cx="5475514" cy="5402831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Y dada la extraordinaria grandeza de las revelaciones, por esta razón,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FF"/>
                </a:highlight>
                <a:latin typeface="Maiandra GD" panose="020E0502030308020204" pitchFamily="34" charset="0"/>
              </a:rPr>
              <a:t>para impedir que me enalteciera, me fue dada una espina en la carne,</a:t>
            </a:r>
            <a:r>
              <a:rPr lang="es-ES" b="1" dirty="0">
                <a:latin typeface="Maiandra GD" panose="020E0502030308020204" pitchFamily="34" charset="0"/>
              </a:rPr>
              <a:t> un mensajero de Satanás que me abofetee, para que no me enaltezca. 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Maiandra GD" panose="020E0502030308020204" pitchFamily="34" charset="0"/>
              </a:rPr>
              <a:t>V.8.</a:t>
            </a:r>
            <a:r>
              <a:rPr lang="es-ES" b="1" dirty="0">
                <a:latin typeface="Maiandra GD" panose="020E0502030308020204" pitchFamily="34" charset="0"/>
              </a:rPr>
              <a:t> 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Acerca de esto,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00"/>
                </a:highlight>
                <a:latin typeface="Maiandra GD" panose="020E0502030308020204" pitchFamily="34" charset="0"/>
              </a:rPr>
              <a:t>tres veces he rogado al Señor</a:t>
            </a:r>
            <a:r>
              <a:rPr lang="es-ES" b="1" dirty="0">
                <a:latin typeface="Maiandra GD" panose="020E0502030308020204" pitchFamily="34" charset="0"/>
              </a:rPr>
              <a:t> para que lo quitara de mí. 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Maiandra GD" panose="020E0502030308020204" pitchFamily="34" charset="0"/>
              </a:rPr>
              <a:t>V.9.</a:t>
            </a:r>
            <a:endParaRPr lang="en-US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FF00FF"/>
              </a:highlight>
              <a:latin typeface="Maiandra GD" panose="020E0502030308020204" pitchFamily="34" charset="0"/>
            </a:endParaRP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D85CD82E-C864-27A6-775F-818D4C236E5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3" y="1436912"/>
            <a:ext cx="3668486" cy="5402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7178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E6FCED-91C8-B8A8-3E8A-8FD813AE04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1279028A-5B98-5CD5-17D0-347134D1D6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9143999" cy="6858001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6E02DA83-6FDE-6317-9334-2BF6C0393D5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43691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9939EB79-F79A-581E-700D-C0F66EDCA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</p:spPr>
        <p:txBody>
          <a:bodyPr>
            <a:noAutofit/>
          </a:bodyPr>
          <a:lstStyle/>
          <a:p>
            <a:pPr algn="ctr"/>
            <a:r>
              <a:rPr lang="es-ES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ALGUNOS EJEMPLOS DE QUIENES ACEPTARON LA VOLUNTAD DE DIOS:</a:t>
            </a:r>
            <a:endParaRPr lang="en-US" sz="40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9DC38EE1-7276-E7B8-7C7E-12D9D2C710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68486" y="1436914"/>
            <a:ext cx="5475514" cy="5402831"/>
          </a:xfrm>
        </p:spPr>
        <p:txBody>
          <a:bodyPr>
            <a:normAutofit lnSpcReduction="10000"/>
          </a:bodyPr>
          <a:lstStyle/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80"/>
                </a:highlight>
                <a:latin typeface="Maiandra GD" panose="020E0502030308020204" pitchFamily="34" charset="0"/>
              </a:rPr>
              <a:t>Y Él me ha dicho: «Te basta Mi gracia,</a:t>
            </a:r>
            <a:r>
              <a:rPr lang="es-ES" b="1" dirty="0">
                <a:latin typeface="Maiandra GD" panose="020E0502030308020204" pitchFamily="34" charset="0"/>
              </a:rPr>
              <a:t> pues Mi poder se perfecciona en la debilidad». Por tanto, con muchísimo gusto me gloriaré más bien en mis debilidades, para que el poder de Cristo more en mí. 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Maiandra GD" panose="020E0502030308020204" pitchFamily="34" charset="0"/>
              </a:rPr>
              <a:t>V.10.</a:t>
            </a:r>
            <a:r>
              <a:rPr lang="es-ES" b="1" dirty="0">
                <a:latin typeface="Maiandra GD" panose="020E0502030308020204" pitchFamily="34" charset="0"/>
              </a:rPr>
              <a:t> 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Por eso me complazco en las debilidades, en insultos, en privaciones, en persecuciones y en angustias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8080"/>
                </a:highlight>
                <a:latin typeface="Maiandra GD" panose="020E0502030308020204" pitchFamily="34" charset="0"/>
              </a:rPr>
              <a:t>por amor a Cristo, porque cuando soy débil, entonces soy fuerte.</a:t>
            </a:r>
            <a:r>
              <a:rPr lang="es-ES" b="1" dirty="0">
                <a:latin typeface="Maiandra GD" panose="020E0502030308020204" pitchFamily="34" charset="0"/>
              </a:rPr>
              <a:t> </a:t>
            </a:r>
            <a:endParaRPr lang="en-US" b="1" dirty="0">
              <a:latin typeface="Maiandra GD" panose="020E0502030308020204" pitchFamily="34" charset="0"/>
            </a:endParaRP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73CE157A-876B-2432-DF93-E4EE5B2B4E0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3" y="1436912"/>
            <a:ext cx="3668486" cy="5402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2701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EB0679-E9EB-D397-E568-5DF5BAD72D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D16400E1-8532-CE00-A730-AB0843624C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9143999" cy="6858001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143C6CB3-799E-C320-DEDD-2DB8D28BBEE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43691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3C6D922B-0182-A339-2371-9821CCD381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</p:spPr>
        <p:txBody>
          <a:bodyPr>
            <a:noAutofit/>
          </a:bodyPr>
          <a:lstStyle/>
          <a:p>
            <a:pPr algn="ctr"/>
            <a:r>
              <a:rPr lang="es-E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ACEPTAR LA VOLUNTAD DE DIOS.</a:t>
            </a:r>
            <a:endParaRPr lang="en-US" sz="4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91727244-38AE-5FDA-260A-1FF2C3BB5E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68486" y="1436914"/>
            <a:ext cx="5475514" cy="5402831"/>
          </a:xfrm>
        </p:spPr>
        <p:txBody>
          <a:bodyPr/>
          <a:lstStyle/>
          <a:p>
            <a:r>
              <a:rPr lang="es-ES" b="1" dirty="0">
                <a:latin typeface="Maiandra GD" panose="020E0502030308020204" pitchFamily="34" charset="0"/>
              </a:rPr>
              <a:t>Debemos de tener estas mismas convicciones que estos personajes tuvieron aun en momento muy difíciles en su vida.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Nunca rechazaron la voluntad de Dios</a:t>
            </a:r>
          </a:p>
          <a:p>
            <a:r>
              <a:rPr lang="es-ES" b="1" dirty="0">
                <a:latin typeface="Maiandra GD" panose="020E0502030308020204" pitchFamily="34" charset="0"/>
              </a:rPr>
              <a:t>No pensaron nunca en dejar a Dios.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Más bien esto les dio más fuerza para continuar adelante y así obtener su premio.</a:t>
            </a:r>
          </a:p>
          <a:p>
            <a:endParaRPr lang="en-US" b="1" dirty="0">
              <a:latin typeface="Maiandra GD" panose="020E0502030308020204" pitchFamily="34" charset="0"/>
            </a:endParaRP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071A64B5-25C6-1675-B468-767F2363DF8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3" y="1436912"/>
            <a:ext cx="3668486" cy="5402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7086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188345-3142-B99B-5D75-B89B58C154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E3F46F42-B044-F859-BA8C-20F2234637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9143999" cy="6858001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FA5A8ED7-AFCC-F7CC-49F2-1D93050A7C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43691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0BC669F-F884-58B6-33ED-9A4F2B623C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</p:spPr>
        <p:txBody>
          <a:bodyPr>
            <a:noAutofit/>
          </a:bodyPr>
          <a:lstStyle/>
          <a:p>
            <a:pPr algn="ctr"/>
            <a:r>
              <a:rPr lang="es-ES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ALGUNOS EJEMPLOS DE QUIENES ACEPTARON LA VOLUNTAD DE DIOS:</a:t>
            </a:r>
            <a:endParaRPr lang="en-US" sz="40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CB53EA07-5704-141A-F228-1FA19D6F49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68486" y="1436914"/>
            <a:ext cx="5475514" cy="5402831"/>
          </a:xfrm>
        </p:spPr>
        <p:txBody>
          <a:bodyPr/>
          <a:lstStyle/>
          <a:p>
            <a:r>
              <a:rPr lang="es-ES" b="1" dirty="0">
                <a:latin typeface="Maiandra GD" panose="020E0502030308020204" pitchFamily="34" charset="0"/>
              </a:rPr>
              <a:t>Pablo había orado tres veces para que Dios le quitará el aguijón, pero Dios le dijo que no y Pablo acepto la voluntad de Dios de buena gana.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Pero lamentablemente muchas veces nosotros estamos enfermos y no aceptamos esta situación, sino que comenzamos a reclamarle a Dios por nuestra situación.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Aceptemos la voluntad de Dios cualquiera que esta sea.</a:t>
            </a:r>
            <a:endParaRPr lang="en-US" b="1" dirty="0">
              <a:latin typeface="Maiandra GD" panose="020E0502030308020204" pitchFamily="34" charset="0"/>
            </a:endParaRP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F049FA62-444C-F750-3C2D-ADE33D0DC1C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3" y="1436912"/>
            <a:ext cx="3668486" cy="5402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8627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ED7DDF-718C-7DA1-B78A-DE611B6C10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67BE2D55-F149-6F4B-B696-99225909E2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9143999" cy="6858001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308C24A8-85A5-83A0-DB38-EF7C7FF22D8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43691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EA47563D-FB5F-5511-265D-A3C0E84D06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</p:spPr>
        <p:txBody>
          <a:bodyPr>
            <a:noAutofit/>
          </a:bodyPr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NOSOTROS DEBEMOS ACEPTAR LA VOLUNTAD DE DIOS:</a:t>
            </a:r>
            <a:endParaRPr lang="en-US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1429575D-3ACF-A197-1E3A-6C0D90555E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68486" y="1436914"/>
            <a:ext cx="5475514" cy="5402831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Muchos no queremos aceptar la disciplina del Señor.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Maiandra GD" panose="020E0502030308020204" pitchFamily="34" charset="0"/>
              </a:rPr>
              <a:t>Proverbios.19:20.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800080"/>
                </a:highlight>
                <a:latin typeface="Maiandra GD" panose="020E0502030308020204" pitchFamily="34" charset="0"/>
              </a:rPr>
              <a:t>Escucha el consejo y acepta la corrección,</a:t>
            </a:r>
            <a:r>
              <a:rPr lang="es-ES" b="1" dirty="0">
                <a:latin typeface="Maiandra GD" panose="020E0502030308020204" pitchFamily="34" charset="0"/>
              </a:rPr>
              <a:t> Para que seas sabio el resto de tus días. 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Maiandra GD" panose="020E0502030308020204" pitchFamily="34" charset="0"/>
              </a:rPr>
              <a:t>Hebreos.12:5-8.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Además, han olvidado la exhortación que como a hijos se les dirige: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8000"/>
                </a:highlight>
                <a:latin typeface="Maiandra GD" panose="020E0502030308020204" pitchFamily="34" charset="0"/>
              </a:rPr>
              <a:t>«HIJO MÍO, NO TENGAS EN POCO LA DISCIPLINA DEL SEÑOR, NI TE DESANIMES AL SER REPRENDIDO POR ÉL.</a:t>
            </a:r>
            <a:r>
              <a:rPr lang="es-ES" b="1" dirty="0">
                <a:latin typeface="Maiandra GD" panose="020E0502030308020204" pitchFamily="34" charset="0"/>
              </a:rPr>
              <a:t> </a:t>
            </a:r>
            <a:endParaRPr lang="en-US" b="1" dirty="0">
              <a:latin typeface="Maiandra GD" panose="020E0502030308020204" pitchFamily="34" charset="0"/>
            </a:endParaRP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59D5D898-2FA5-4AC6-A861-1CB9A8A3964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3" y="1436912"/>
            <a:ext cx="3668486" cy="5402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89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F5643A-98FC-1500-F8A0-A0CA454110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0008E696-85A8-FBB8-2C8E-DBBC41A403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9143999" cy="6858001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CB0AFD36-3ECD-2D30-5975-DF6A498FD74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43691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E9BBE625-4F3E-66E6-B1C1-817F7E241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</p:spPr>
        <p:txBody>
          <a:bodyPr>
            <a:noAutofit/>
          </a:bodyPr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NOSOTROS DEBEMOS ACEPTAR LA VOLUNTAD DE DIOS:</a:t>
            </a:r>
            <a:endParaRPr lang="en-US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4DDFCBAB-DEAD-47AD-3FF3-0DE2BFEDFA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68486" y="1436914"/>
            <a:ext cx="5475514" cy="5402831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Maiandra GD" panose="020E0502030308020204" pitchFamily="34" charset="0"/>
              </a:rPr>
              <a:t>V.6.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800000"/>
                </a:highlight>
                <a:latin typeface="Maiandra GD" panose="020E0502030308020204" pitchFamily="34" charset="0"/>
              </a:rPr>
              <a:t>PORQUE EL SEÑOR AL QUE AMA, DISCIPLINA,</a:t>
            </a:r>
            <a:r>
              <a:rPr lang="es-ES" b="1" dirty="0">
                <a:latin typeface="Maiandra GD" panose="020E0502030308020204" pitchFamily="34" charset="0"/>
              </a:rPr>
              <a:t> Y AZOTA A TODO EL QUE RECIBE POR HIJO». 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Maiandra GD" panose="020E0502030308020204" pitchFamily="34" charset="0"/>
              </a:rPr>
              <a:t>V.7.</a:t>
            </a:r>
            <a:r>
              <a:rPr lang="es-ES" b="1" dirty="0">
                <a:latin typeface="Maiandra GD" panose="020E0502030308020204" pitchFamily="34" charset="0"/>
              </a:rPr>
              <a:t> 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808000"/>
                </a:highlight>
                <a:latin typeface="Maiandra GD" panose="020E0502030308020204" pitchFamily="34" charset="0"/>
              </a:rPr>
              <a:t>Es para su corrección que sufren. Dios los trata como a hijos;</a:t>
            </a:r>
            <a:r>
              <a:rPr lang="es-ES" b="1" dirty="0">
                <a:latin typeface="Maiandra GD" panose="020E0502030308020204" pitchFamily="34" charset="0"/>
              </a:rPr>
              <a:t> porque ¿qué hijo hay a quien su padre no discipline? 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Maiandra GD" panose="020E0502030308020204" pitchFamily="34" charset="0"/>
              </a:rPr>
              <a:t>V.8.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00"/>
                </a:highlight>
                <a:latin typeface="Maiandra GD" panose="020E0502030308020204" pitchFamily="34" charset="0"/>
              </a:rPr>
              <a:t>Pero si están sin disciplina, de la cual todos han sido hechos participantes,</a:t>
            </a:r>
            <a:r>
              <a:rPr lang="es-ES" b="1" dirty="0">
                <a:latin typeface="Maiandra GD" panose="020E0502030308020204" pitchFamily="34" charset="0"/>
              </a:rPr>
              <a:t> entonces son hijos ilegítimos y no hijos verdaderos. </a:t>
            </a:r>
            <a:endParaRPr lang="en-US" b="1" dirty="0">
              <a:latin typeface="Maiandra GD" panose="020E0502030308020204" pitchFamily="34" charset="0"/>
            </a:endParaRP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73796FF0-4E7F-C883-47D3-526D46CF276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3" y="1436912"/>
            <a:ext cx="3668486" cy="5402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8535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1E17F7-43B7-A39F-DD2B-EEEBAF3BC9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5F86F4BC-4F3F-271F-87C0-92890E80B6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9143999" cy="6858001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F037A0F3-9E8E-B699-4F67-9CB3087D49E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43691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D97277F3-68EE-82CE-6105-06D553B641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</p:spPr>
        <p:txBody>
          <a:bodyPr>
            <a:noAutofit/>
          </a:bodyPr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NOSOTROS DEBEMOS ACEPTAR LA VOLUNTAD DE DIOS:</a:t>
            </a:r>
            <a:endParaRPr lang="en-US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9922A973-F1C0-4F1B-B39E-C5452E3031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68486" y="1436914"/>
            <a:ext cx="5475514" cy="5402831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Aceptemos la disciplina del Señor, no nos pongamos a contender contra Dios, ni a luchar contra Él.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Como el consejo que dio Gamaliel.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Maiandra GD" panose="020E0502030308020204" pitchFamily="34" charset="0"/>
              </a:rPr>
              <a:t>Hechos.5:38-39.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»Por tanto, en este caso les digo que no tengan nada que ver con estos hombres y déjenlos en paz,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9900CC"/>
                </a:highlight>
                <a:latin typeface="Maiandra GD" panose="020E0502030308020204" pitchFamily="34" charset="0"/>
              </a:rPr>
              <a:t>porque si este plan o acción es de los hombres, perecerá;</a:t>
            </a:r>
            <a:r>
              <a:rPr lang="es-ES" b="1" dirty="0">
                <a:latin typeface="Maiandra GD" panose="020E0502030308020204" pitchFamily="34" charset="0"/>
              </a:rPr>
              <a:t> </a:t>
            </a:r>
            <a:endParaRPr lang="en-US" b="1" dirty="0">
              <a:latin typeface="Maiandra GD" panose="020E0502030308020204" pitchFamily="34" charset="0"/>
            </a:endParaRP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7045256B-FCD6-C52B-ADC1-CF29DE7FC40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3" y="1436912"/>
            <a:ext cx="3668486" cy="5402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8933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24675E-681C-B659-284B-4389F05E3A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2367CE55-44C4-D9C4-BD01-A09C3129EF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9143999" cy="6858001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B172EB3D-8A19-4977-5F73-3458A00409D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43691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7EE705D7-A4A7-C058-9A40-9B321D1ED7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</p:spPr>
        <p:txBody>
          <a:bodyPr>
            <a:noAutofit/>
          </a:bodyPr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NOSOTROS DEBEMOS ACEPTAR LA VOLUNTAD DE DIOS:</a:t>
            </a:r>
            <a:endParaRPr lang="en-US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A263791D-B72D-3F8A-5BD4-D4B5649E85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68486" y="1436914"/>
            <a:ext cx="5475514" cy="5402831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s-419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Maiandra GD" panose="020E0502030308020204" pitchFamily="34" charset="0"/>
              </a:rPr>
              <a:t>V.39.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pero si es de Dios, no podrán destruirlos;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99"/>
                </a:highlight>
                <a:latin typeface="Maiandra GD" panose="020E0502030308020204" pitchFamily="34" charset="0"/>
              </a:rPr>
              <a:t>no sea que se hallen luchando contra Dios».</a:t>
            </a:r>
            <a:r>
              <a:rPr lang="es-ES" b="1" dirty="0">
                <a:latin typeface="Maiandra GD" panose="020E0502030308020204" pitchFamily="34" charset="0"/>
              </a:rPr>
              <a:t> </a:t>
            </a:r>
            <a:endParaRPr lang="es-419" b="1" dirty="0">
              <a:latin typeface="Maiandra GD" panose="020E0502030308020204" pitchFamily="34" charset="0"/>
            </a:endParaRPr>
          </a:p>
          <a:p>
            <a:r>
              <a:rPr lang="es-ES" b="1" dirty="0">
                <a:latin typeface="Maiandra GD" panose="020E0502030308020204" pitchFamily="34" charset="0"/>
              </a:rPr>
              <a:t>Cuidado nos encontramos luchando contra la voluntad de Dios, al no aceptar su voluntad.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Debemos de aceptar la palabra de Dios.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Maiandra GD" panose="020E0502030308020204" pitchFamily="34" charset="0"/>
              </a:rPr>
              <a:t>Marcos.4:20.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»Y otros son aquellos en que se sembró la semilla en tierra buena;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9900FF"/>
                </a:highlight>
                <a:latin typeface="Maiandra GD" panose="020E0502030308020204" pitchFamily="34" charset="0"/>
              </a:rPr>
              <a:t>los cuales oyen la palabra, la aceptan y dan fruto,</a:t>
            </a:r>
            <a:r>
              <a:rPr lang="es-ES" b="1" dirty="0">
                <a:latin typeface="Maiandra GD" panose="020E0502030308020204" pitchFamily="34" charset="0"/>
              </a:rPr>
              <a:t> unos a treinta, otros a sesenta y otros a ciento por uno». </a:t>
            </a:r>
            <a:endParaRPr lang="en-US" b="1" dirty="0">
              <a:latin typeface="Maiandra GD" panose="020E0502030308020204" pitchFamily="34" charset="0"/>
            </a:endParaRP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5BEFA9D4-C82B-695D-9AF0-D2481D7C5D2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3" y="1436912"/>
            <a:ext cx="3668486" cy="5402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7088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BF20BD-05F1-86ED-51EE-BA88581556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C981C667-7A0A-D2DB-83B1-C283CDDCCB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9143999" cy="6858001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C6551799-3242-A12F-6372-B7DDD912224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43691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18481289-E483-56EA-956B-280AC41D9A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</p:spPr>
        <p:txBody>
          <a:bodyPr>
            <a:noAutofit/>
          </a:bodyPr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NOSOTROS DEBEMOS ACEPTAR LA VOLUNTAD DE DIOS:</a:t>
            </a:r>
            <a:endParaRPr lang="en-US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BFA5BBBC-18E2-CD81-7DDF-1500434717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68486" y="1436914"/>
            <a:ext cx="5475514" cy="5402831"/>
          </a:xfrm>
        </p:spPr>
        <p:txBody>
          <a:bodyPr>
            <a:normAutofit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Aunque esta nos parezca dura o difícil de cumplir.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Debemos de aceptarla tal y cual es.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Esta palabra no es palabra de hombre sino de Dios y tenemos que aceptarla y cumplirla tal y como Dios lo demanda.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Si queremos aceptar su voluntad y hacerla.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Maiandra GD" panose="020E0502030308020204" pitchFamily="34" charset="0"/>
              </a:rPr>
              <a:t>II Tesalonicenses.2:13.</a:t>
            </a: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0DF52C8D-9000-9207-71BC-2D3AF2BAE85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3" y="1436912"/>
            <a:ext cx="3668486" cy="5402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226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8455CE-C0C6-D7E2-35B3-C247FA4D0B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5A01E526-02DF-BF7B-A2DF-AFF1A50E70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9143999" cy="6858001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71C259C2-EC14-3349-4FEF-D505B9F923C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43691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B33E8DC0-17DC-7632-9710-D5ACAA0225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</p:spPr>
        <p:txBody>
          <a:bodyPr>
            <a:noAutofit/>
          </a:bodyPr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NOSOTROS DEBEMOS ACEPTAR LA VOLUNTAD DE DIOS:</a:t>
            </a:r>
            <a:endParaRPr lang="en-US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346E4435-1543-26FF-179D-4FFF0A708B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68486" y="1436914"/>
            <a:ext cx="5475514" cy="5402831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Por esto también nosotros sin cesar damos gracias a Dios de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33CC"/>
                </a:highlight>
                <a:latin typeface="Maiandra GD" panose="020E0502030308020204" pitchFamily="34" charset="0"/>
              </a:rPr>
              <a:t>que cuando recibieron la palabra de Dios que oyeron de nosotros, la aceptaron no como la palabra de hombres, sino como lo que realmente es, la palabra de Dios,</a:t>
            </a:r>
            <a:r>
              <a:rPr lang="es-ES" b="1" dirty="0">
                <a:latin typeface="Maiandra GD" panose="020E0502030308020204" pitchFamily="34" charset="0"/>
              </a:rPr>
              <a:t> la cual también hace su obra en ustedes los que creen. </a:t>
            </a:r>
          </a:p>
          <a:p>
            <a:r>
              <a:rPr lang="es-ES" b="1" dirty="0">
                <a:latin typeface="Maiandra GD" panose="020E0502030308020204" pitchFamily="34" charset="0"/>
              </a:rPr>
              <a:t>Debemos de presentar nuestro cuerpo vivo como sacrificio para Dios.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Maiandra GD" panose="020E0502030308020204" pitchFamily="34" charset="0"/>
              </a:rPr>
              <a:t>Romanos.12:1.</a:t>
            </a:r>
            <a:endParaRPr lang="en-US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FF00FF"/>
              </a:highlight>
              <a:latin typeface="Maiandra GD" panose="020E0502030308020204" pitchFamily="34" charset="0"/>
            </a:endParaRP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0FC9C9AE-925E-6AA8-2742-F1EC4DFB804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3" y="1436912"/>
            <a:ext cx="3668486" cy="5402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2556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216A69-B48D-D939-3E11-554F90A021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66432AD7-F36C-D67F-0032-7FF1B2F4DC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9143999" cy="6858001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406D1DAC-8470-ECD1-4157-1DA53A3D5AF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43691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30C53D7B-9CA9-ADA9-148D-ACF12AB21F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</p:spPr>
        <p:txBody>
          <a:bodyPr>
            <a:noAutofit/>
          </a:bodyPr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NOSOTROS DEBEMOS ACEPTAR LA VOLUNTAD DE DIOS:</a:t>
            </a:r>
            <a:endParaRPr lang="en-US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4018AABD-4F55-A2C9-BB3E-EC451D966A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68486" y="1436914"/>
            <a:ext cx="5475514" cy="5402831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Por tanto, hermanos, les ruego por las misericordias de Dios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6600CC"/>
                </a:highlight>
                <a:latin typeface="Maiandra GD" panose="020E0502030308020204" pitchFamily="34" charset="0"/>
              </a:rPr>
              <a:t>que presenten sus cuerpos como sacrificio vivo y santo,</a:t>
            </a:r>
            <a:r>
              <a:rPr lang="es-ES" b="1" dirty="0">
                <a:latin typeface="Maiandra GD" panose="020E0502030308020204" pitchFamily="34" charset="0"/>
              </a:rPr>
              <a:t> aceptable a Dios, que es el culto racional de ustedes. 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Esta es la voluntad de Dios que presentemos nuestro cuerpo para su servicio y ser agradable delante de Él.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Dios desea que perdonemos a nuestros hermanos.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Maiandra GD" panose="020E0502030308020204" pitchFamily="34" charset="0"/>
              </a:rPr>
              <a:t>Mateo.6:14-15.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  <a:endParaRPr lang="en-US" b="1" dirty="0">
              <a:latin typeface="Maiandra GD" panose="020E0502030308020204" pitchFamily="34" charset="0"/>
            </a:endParaRP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A3591CAD-5C84-3527-F885-72B9286069E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3" y="1436912"/>
            <a:ext cx="3668486" cy="5402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5768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A1CECC-CD7C-DE88-F806-14DEEC0640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EE665B33-8A65-2DCB-AC38-FA1A25CCA0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9143999" cy="6858001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F8EA365B-77BA-772D-4E2A-F8489F976A2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43691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2F5203DF-F9FA-7012-D591-EE8909753C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</p:spPr>
        <p:txBody>
          <a:bodyPr>
            <a:noAutofit/>
          </a:bodyPr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NOSOTROS DEBEMOS ACEPTAR LA VOLUNTAD DE DIOS:</a:t>
            </a:r>
            <a:endParaRPr lang="en-US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9D95D8F7-B37B-1665-81D0-ADF92CFFCC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68486" y="1436914"/>
            <a:ext cx="5475514" cy="5402831"/>
          </a:xfrm>
        </p:spPr>
        <p:txBody>
          <a:bodyPr>
            <a:normAutofit lnSpcReduction="10000"/>
          </a:bodyPr>
          <a:lstStyle/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C00FF"/>
                </a:highlight>
                <a:latin typeface="Maiandra GD" panose="020E0502030308020204" pitchFamily="34" charset="0"/>
              </a:rPr>
              <a:t>»Porque si ustedes perdonan a los hombres sus transgresiones,</a:t>
            </a:r>
            <a:r>
              <a:rPr lang="es-ES" b="1" dirty="0">
                <a:latin typeface="Maiandra GD" panose="020E0502030308020204" pitchFamily="34" charset="0"/>
              </a:rPr>
              <a:t> también su Padre celestial les perdonará a ustedes. 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Maiandra GD" panose="020E0502030308020204" pitchFamily="34" charset="0"/>
              </a:rPr>
              <a:t>V.15.</a:t>
            </a:r>
            <a:r>
              <a:rPr lang="es-ES" b="1" dirty="0">
                <a:latin typeface="Maiandra GD" panose="020E0502030308020204" pitchFamily="34" charset="0"/>
              </a:rPr>
              <a:t> 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C66FF"/>
                </a:highlight>
                <a:latin typeface="Maiandra GD" panose="020E0502030308020204" pitchFamily="34" charset="0"/>
              </a:rPr>
              <a:t>»Pero si no perdonan a los hombres,</a:t>
            </a:r>
            <a:r>
              <a:rPr lang="es-ES" b="1" dirty="0">
                <a:latin typeface="Maiandra GD" panose="020E0502030308020204" pitchFamily="34" charset="0"/>
              </a:rPr>
              <a:t> tampoco su Padre les perdonará a ustedes sus transgresiones. 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Pero muchas veces no queremos aceptar la voluntad de Dios de perdonar al hermano.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No queremos aceptar esta voluntad de Dios de perdonar.</a:t>
            </a:r>
            <a:endParaRPr lang="en-US" b="1" dirty="0">
              <a:latin typeface="Maiandra GD" panose="020E0502030308020204" pitchFamily="34" charset="0"/>
            </a:endParaRP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A5E3DEF2-A6A3-CE37-409E-C5358C53A7C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3" y="1436912"/>
            <a:ext cx="3668486" cy="5402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2881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6B3549-76C1-32B6-F352-0CE7F3E285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24F2BB13-C1DC-AE59-31FD-5188077EC6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9143999" cy="6858001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58502E6A-5040-1061-E3E8-250E4EB4868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43691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8DEB5CB9-38A5-D254-9E9C-D2164CBEBC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</p:spPr>
        <p:txBody>
          <a:bodyPr>
            <a:noAutofit/>
          </a:bodyPr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NOSOTROS DEBEMOS ACEPTAR LA VOLUNTAD DE DIOS:</a:t>
            </a:r>
            <a:endParaRPr lang="en-US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A68A1255-5C16-3B12-B3A4-7F986CD074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68486" y="1436914"/>
            <a:ext cx="5475514" cy="5402831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Debemos orar por todos los hombres esta es la voluntad de Dios.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Maiandra GD" panose="020E0502030308020204" pitchFamily="34" charset="0"/>
              </a:rPr>
              <a:t>I Timoteo.2:3.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9900CC"/>
                </a:highlight>
                <a:latin typeface="Maiandra GD" panose="020E0502030308020204" pitchFamily="34" charset="0"/>
              </a:rPr>
              <a:t>Porque esto es bueno y agradable delante de Dios</a:t>
            </a:r>
            <a:r>
              <a:rPr lang="es-ES" b="1" dirty="0">
                <a:latin typeface="Maiandra GD" panose="020E0502030308020204" pitchFamily="34" charset="0"/>
              </a:rPr>
              <a:t> nuestro Salvador, 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Pero cuando no lo hacemos no estamos aceptando la voluntad de Dios.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La voluntad de Dios es que recompensemos a nuestros padres cuando estén viejo. </a:t>
            </a: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D065FF50-C9C9-81EC-8B40-A8C62EC2EFD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3" y="1436912"/>
            <a:ext cx="3668486" cy="5402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8912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68B1FB-6304-D9A6-AD15-1074284D83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864CAB89-3B66-70F1-CEAB-07E73DD551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9143999" cy="6858001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24F401DF-DE40-D2A4-C36D-89AC22DC11A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43691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D886842E-A83E-0208-C268-BBEFA825F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</p:spPr>
        <p:txBody>
          <a:bodyPr>
            <a:noAutofit/>
          </a:bodyPr>
          <a:lstStyle/>
          <a:p>
            <a:pPr algn="ctr"/>
            <a:r>
              <a:rPr lang="es-ES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ALGUNOS EJEMPLOS DE QUIENES ACEPTARON LA VOLUNTAD DE DIOS:</a:t>
            </a:r>
            <a:endParaRPr lang="en-US" sz="40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A2EE9058-7CF9-C33D-3D1E-017AC44220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68486" y="1436914"/>
            <a:ext cx="5475514" cy="5402831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Abraham acepto la voluntad de Dios al salir de su tierra y dejar a sus parientes para ir a una tierra desconocida.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Maiandra GD" panose="020E0502030308020204" pitchFamily="34" charset="0"/>
              </a:rPr>
              <a:t>Genesis.12:1-4.</a:t>
            </a:r>
          </a:p>
          <a:p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Y el SEÑOR dijo a Abram: «Vete de tu tierra,</a:t>
            </a:r>
            <a:r>
              <a:rPr lang="es-ES" b="1" dirty="0">
                <a:latin typeface="Maiandra GD" panose="020E0502030308020204" pitchFamily="34" charset="0"/>
              </a:rPr>
              <a:t> De entre tus parientes Y de la casa de tu padre, A la tierra que Yo te mostraré. 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Maiandra GD" panose="020E0502030308020204" pitchFamily="34" charset="0"/>
              </a:rPr>
              <a:t>V.2.</a:t>
            </a:r>
            <a:r>
              <a:rPr lang="es-ES" b="1" dirty="0">
                <a:latin typeface="Maiandra GD" panose="020E0502030308020204" pitchFamily="34" charset="0"/>
              </a:rPr>
              <a:t>  </a:t>
            </a:r>
          </a:p>
          <a:p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00"/>
                </a:highlight>
                <a:latin typeface="Maiandra GD" panose="020E0502030308020204" pitchFamily="34" charset="0"/>
              </a:rPr>
              <a:t>Haré de ti una nación grande, Y te bendeciré,</a:t>
            </a:r>
            <a:r>
              <a:rPr lang="es-ES" b="1" dirty="0">
                <a:latin typeface="Maiandra GD" panose="020E0502030308020204" pitchFamily="34" charset="0"/>
              </a:rPr>
              <a:t> Engrandeceré tu nombre, Y serás bendición. </a:t>
            </a:r>
            <a:endParaRPr lang="en-US" b="1" dirty="0">
              <a:latin typeface="Maiandra GD" panose="020E0502030308020204" pitchFamily="34" charset="0"/>
            </a:endParaRP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A09A8836-4D46-8FDB-983E-F093D37E2FC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3" y="1436912"/>
            <a:ext cx="3668486" cy="5402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1968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6D3E81-B4E8-E431-4ED9-B8D6903594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9E3648CF-1C46-EA07-47FD-71C1D5C6EA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9143999" cy="6858001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6F12535D-6D4D-5FDE-9E85-4A22E94BB68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43691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38FF7E65-EE5C-4CCC-6964-027F0BD373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</p:spPr>
        <p:txBody>
          <a:bodyPr>
            <a:noAutofit/>
          </a:bodyPr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NOSOTROS DEBEMOS ACEPTAR LA VOLUNTAD DE DIOS:</a:t>
            </a:r>
            <a:endParaRPr lang="en-US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0A534F23-25C4-B082-4B9F-4A83982464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68486" y="1436914"/>
            <a:ext cx="5475514" cy="5402831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Maiandra GD" panose="020E0502030308020204" pitchFamily="34" charset="0"/>
              </a:rPr>
              <a:t>I Timoteo.5:4.</a:t>
            </a:r>
            <a:r>
              <a:rPr lang="en-U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Pero si alguna viuda tiene hijos o nietos, que aprendan estos primero a mostrar piedad para con su propia familia </a:t>
            </a: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y a recompensar a sus padres, porque esto es agradable delante de Dios.</a:t>
            </a:r>
            <a:r>
              <a:rPr lang="es-ES" b="1" dirty="0">
                <a:latin typeface="Maiandra GD" panose="020E0502030308020204" pitchFamily="34" charset="0"/>
              </a:rPr>
              <a:t> 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Pero lamentablemente no queremos aceptar la voluntad de Dios de cuidar a nuestros padres cuando son viejos, no los respetamos. </a:t>
            </a: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9EB05D98-50AD-426F-9058-F9C61ECEE43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3" y="1436912"/>
            <a:ext cx="3668486" cy="5402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1367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2066B8-5006-5101-80E4-D1DB9CDA3A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8C823111-DF63-20BB-E31C-4A358E39D0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9143999" cy="6858001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3FEFF8AE-B308-9417-F557-1D690A69BFB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43691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CF58CC8F-04AC-35D2-9082-5B210FCD15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</p:spPr>
        <p:txBody>
          <a:bodyPr>
            <a:noAutofit/>
          </a:bodyPr>
          <a:lstStyle/>
          <a:p>
            <a:pPr algn="ctr"/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NOSOTROS DEBEMOS ACEPTAR LA VOLUNTAD DE DIOS:</a:t>
            </a:r>
            <a:endParaRPr lang="en-US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8C6369E6-245F-6189-8D0B-9168D8956A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68486" y="1436914"/>
            <a:ext cx="5475514" cy="5402831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Y no le damos el cuidado que deberíamos de darle.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Debemos de aceptar el despojo de nuestros bienes.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Maiandra GD" panose="020E0502030308020204" pitchFamily="34" charset="0"/>
              </a:rPr>
              <a:t>Hebreos.10:34.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Porque tuvieron compasión de los prisioneros y </a:t>
            </a: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00"/>
                </a:highlight>
                <a:latin typeface="Maiandra GD" panose="020E0502030308020204" pitchFamily="34" charset="0"/>
              </a:rPr>
              <a:t>aceptaron con gozo el despojo de sus bienes,</a:t>
            </a:r>
            <a:r>
              <a:rPr lang="es-ES" b="1" dirty="0">
                <a:latin typeface="Maiandra GD" panose="020E0502030308020204" pitchFamily="34" charset="0"/>
              </a:rPr>
              <a:t> sabiendo que tienen para ustedes mismos una mejor y más duradera posesión. </a:t>
            </a:r>
          </a:p>
          <a:p>
            <a:r>
              <a:rPr lang="es-ES" b="1" dirty="0">
                <a:latin typeface="Maiandra GD" panose="020E0502030308020204" pitchFamily="34" charset="0"/>
              </a:rPr>
              <a:t>Muchos no quieren perder nada por la causa de Cristo.</a:t>
            </a: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D7D30B71-540B-60A6-A64B-2B891A99CF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3" y="1436912"/>
            <a:ext cx="3668486" cy="5402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9627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50E11F-7190-8827-390B-7B5510830B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E2FB1F59-8876-FB8F-2485-959D241503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9143999" cy="6858001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298803BA-6BD8-4534-10DD-676EF06ECE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43691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98D9D1AB-A8DC-8F23-3779-1AE053E9B9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400400"/>
          </a:xfrm>
        </p:spPr>
        <p:txBody>
          <a:bodyPr>
            <a:noAutofit/>
          </a:bodyPr>
          <a:lstStyle/>
          <a:p>
            <a:pPr algn="ctr"/>
            <a:r>
              <a:rPr lang="es-ES" sz="8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CONCLUSIÓN:</a:t>
            </a:r>
            <a:endParaRPr lang="en-US" sz="8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2F68F66E-D377-F5BB-863E-D41B0BF240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68486" y="1436914"/>
            <a:ext cx="5475514" cy="5402831"/>
          </a:xfrm>
        </p:spPr>
        <p:txBody>
          <a:bodyPr>
            <a:normAutofit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Muchos personajes de la Biblia aceptaron la voluntad de Dios, aunque fue muy difícil para ellos.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Muchos perdieron su vida por la causa de Cristo.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Otros perdieron sus bienes por la causa de Cristo y aceptaron la voluntad de Dios.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Nosotros debemos de aceptar la voluntad de Dios sea cual sea nuestra situación.</a:t>
            </a:r>
            <a:endParaRPr lang="en-US" b="1" dirty="0">
              <a:latin typeface="Maiandra GD" panose="020E0502030308020204" pitchFamily="34" charset="0"/>
            </a:endParaRP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72F28178-C8E2-78D5-00F7-5B0F30C662D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3" y="1436912"/>
            <a:ext cx="3668486" cy="5402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562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959AC3-A787-5000-4623-4CA094FE7A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340D9CDE-B5AF-C812-327E-FD90CAB892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9143999" cy="6858001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AAD53022-3DE1-D997-7C76-D084BA5AFFB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43691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ED7D1188-D4B9-1B84-89AA-913E35BBF0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400400"/>
          </a:xfrm>
        </p:spPr>
        <p:txBody>
          <a:bodyPr>
            <a:noAutofit/>
          </a:bodyPr>
          <a:lstStyle/>
          <a:p>
            <a:pPr algn="ctr"/>
            <a:r>
              <a:rPr lang="es-ES" sz="8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CONCLUSIÓN:</a:t>
            </a:r>
            <a:endParaRPr lang="en-US" sz="8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366E664E-D809-6BC1-2184-51481111DF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68486" y="1436914"/>
            <a:ext cx="5475514" cy="5402831"/>
          </a:xfrm>
        </p:spPr>
        <p:txBody>
          <a:bodyPr>
            <a:normAutofit fontScale="92500"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Debemos de aceptarla ya que es la voluntad de Dios y tenemos que servirle a Él.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Muchos tuvieron en peligro de muerte por la causa de Dios, pero ellos nunca </a:t>
            </a:r>
            <a:r>
              <a:rPr lang="es-ES" b="1">
                <a:latin typeface="Maiandra GD" panose="020E0502030308020204" pitchFamily="34" charset="0"/>
              </a:rPr>
              <a:t>rehusaron hacer </a:t>
            </a:r>
            <a:r>
              <a:rPr lang="es-ES" b="1" dirty="0">
                <a:latin typeface="Maiandra GD" panose="020E0502030308020204" pitchFamily="34" charset="0"/>
              </a:rPr>
              <a:t>la voluntad de Dios.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Imitemos estos ejemplos de convicción y fe para poder aceptar la voluntad de Dios de buena gana y salvar nuestra alma en el día final.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Seamos valiente y enfrentemos con valor y determinación hacer la voluntad de Dios siempre.</a:t>
            </a: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1ED80289-E7EA-4C35-7EEB-E2AF2FB2333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3" y="1436912"/>
            <a:ext cx="3668486" cy="5402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5932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C71070-3177-69EF-AAFB-9533FF5F4E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D6948CC2-7798-8FF3-479C-4B6BD3E279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9143999" cy="6858001"/>
          </a:xfrm>
          <a:prstGeom prst="rect">
            <a:avLst/>
          </a:prstGeom>
        </p:spPr>
      </p:pic>
      <p:sp>
        <p:nvSpPr>
          <p:cNvPr id="6" name="Rectángulo: esquinas redondeadas 5">
            <a:extLst>
              <a:ext uri="{FF2B5EF4-FFF2-40B4-BE49-F238E27FC236}">
                <a16:creationId xmlns:a16="http://schemas.microsoft.com/office/drawing/2014/main" id="{A16CA9D5-294B-5399-1CA5-573219CC0749}"/>
              </a:ext>
            </a:extLst>
          </p:cNvPr>
          <p:cNvSpPr/>
          <p:nvPr/>
        </p:nvSpPr>
        <p:spPr>
          <a:xfrm>
            <a:off x="-1" y="5845629"/>
            <a:ext cx="9143999" cy="1012371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419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DIOS NOS BENDIGA A TODOS.</a:t>
            </a:r>
            <a:endParaRPr 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873CDBB8-8CC4-A850-5883-B3DF0311119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9144000" cy="5845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6420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5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34D4F8-C32D-4A66-F7E7-D244970132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2A9088F2-E9EC-2CCA-A9E5-15FC812403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9143999" cy="6858001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2AD17D66-CF4C-5BF9-DC3E-DFF1A56568A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43691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A8752AC1-D4E6-9383-F333-79BC1BDFFD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</p:spPr>
        <p:txBody>
          <a:bodyPr>
            <a:noAutofit/>
          </a:bodyPr>
          <a:lstStyle/>
          <a:p>
            <a:pPr algn="ctr"/>
            <a:r>
              <a:rPr lang="es-ES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ALGUNOS EJEMPLOS DE QUIENES ACEPTARON LA VOLUNTAD DE DIOS:</a:t>
            </a:r>
            <a:endParaRPr lang="en-US" sz="40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4838096D-AC8F-35B7-7209-E661E08CB0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68486" y="1436914"/>
            <a:ext cx="5475514" cy="5402831"/>
          </a:xfrm>
        </p:spPr>
        <p:txBody>
          <a:bodyPr>
            <a:normAutofit lnSpcReduction="10000"/>
          </a:bodyPr>
          <a:lstStyle/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Maiandra GD" panose="020E0502030308020204" pitchFamily="34" charset="0"/>
              </a:rPr>
              <a:t>V.3.</a:t>
            </a:r>
          </a:p>
          <a:p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FF"/>
                </a:highlight>
                <a:latin typeface="Maiandra GD" panose="020E0502030308020204" pitchFamily="34" charset="0"/>
              </a:rPr>
              <a:t>Bendeciré a los que te bendigan, Y al que te maldiga,</a:t>
            </a:r>
            <a:r>
              <a:rPr lang="es-ES" b="1" dirty="0">
                <a:latin typeface="Maiandra GD" panose="020E0502030308020204" pitchFamily="34" charset="0"/>
              </a:rPr>
              <a:t> maldeciré. En ti serán benditas todas las familias de la tierra». 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Maiandra GD" panose="020E0502030308020204" pitchFamily="34" charset="0"/>
              </a:rPr>
              <a:t>V.4.</a:t>
            </a:r>
            <a:r>
              <a:rPr lang="es-ES" b="1" dirty="0">
                <a:latin typeface="Maiandra GD" panose="020E0502030308020204" pitchFamily="34" charset="0"/>
              </a:rPr>
              <a:t> 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FF"/>
                </a:highlight>
                <a:latin typeface="Maiandra GD" panose="020E0502030308020204" pitchFamily="34" charset="0"/>
              </a:rPr>
              <a:t>Entonces Abram se fue tal como el SEÑOR le había dicho,</a:t>
            </a:r>
            <a:r>
              <a:rPr lang="es-ES" b="1" dirty="0">
                <a:latin typeface="Maiandra GD" panose="020E0502030308020204" pitchFamily="34" charset="0"/>
              </a:rPr>
              <a:t> y Lot se fue con él. Abram tenía 75 años cuando salió de Harán. </a:t>
            </a:r>
          </a:p>
          <a:p>
            <a:r>
              <a:rPr lang="es-ES" b="1" dirty="0">
                <a:latin typeface="Maiandra GD" panose="020E0502030308020204" pitchFamily="34" charset="0"/>
              </a:rPr>
              <a:t>Abraham acepto la voluntad de Dios, Él no rehusó obedecer la voluntad de Dios.</a:t>
            </a:r>
            <a:endParaRPr lang="en-US" b="1" dirty="0">
              <a:latin typeface="Maiandra GD" panose="020E0502030308020204" pitchFamily="34" charset="0"/>
            </a:endParaRP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7A318F8C-3479-9CB4-CBEA-90067BA28CF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3" y="1436912"/>
            <a:ext cx="3668486" cy="5402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1902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A9FAF7-170F-6CE7-1D3C-1F850B3B2F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3E809825-E1A6-862A-076B-6D7E0F62A1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9143999" cy="6858001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9EE50F59-C574-D856-26C6-03DD947A00F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43691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68626AFC-5B67-F859-8884-757004F33C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</p:spPr>
        <p:txBody>
          <a:bodyPr>
            <a:noAutofit/>
          </a:bodyPr>
          <a:lstStyle/>
          <a:p>
            <a:pPr algn="ctr"/>
            <a:r>
              <a:rPr lang="es-ES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ALGUNOS EJEMPLOS DE QUIENES ACEPTARON LA VOLUNTAD DE DIOS:</a:t>
            </a:r>
            <a:endParaRPr lang="en-US" sz="40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7F0C601D-A111-37B7-44A6-B4A8826938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68486" y="1436914"/>
            <a:ext cx="5475514" cy="5402831"/>
          </a:xfrm>
        </p:spPr>
        <p:txBody>
          <a:bodyPr/>
          <a:lstStyle/>
          <a:p>
            <a:r>
              <a:rPr lang="es-ES" b="1" dirty="0">
                <a:latin typeface="Maiandra GD" panose="020E0502030308020204" pitchFamily="34" charset="0"/>
              </a:rPr>
              <a:t>Job es otro personaje que acepto lo que le estaba pasando.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Maiandra GD" panose="020E0502030308020204" pitchFamily="34" charset="0"/>
              </a:rPr>
              <a:t>Job.1:21.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latin typeface="Maiandra GD" panose="020E0502030308020204" pitchFamily="34" charset="0"/>
              </a:rPr>
              <a:t>y dijo: «Desnudo salí del vientre de mi madre Y desnudo volveré allá. El SEÑOR dio y el SEÑOR quitó;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00"/>
                </a:highlight>
                <a:latin typeface="Maiandra GD" panose="020E0502030308020204" pitchFamily="34" charset="0"/>
              </a:rPr>
              <a:t>Bendito sea el nombre del SEÑOR».</a:t>
            </a:r>
            <a:r>
              <a:rPr lang="es-ES" b="1" dirty="0">
                <a:latin typeface="Maiandra GD" panose="020E0502030308020204" pitchFamily="34" charset="0"/>
              </a:rPr>
              <a:t> </a:t>
            </a:r>
          </a:p>
          <a:p>
            <a:r>
              <a:rPr lang="es-ES" b="1" dirty="0">
                <a:latin typeface="Maiandra GD" panose="020E0502030308020204" pitchFamily="34" charset="0"/>
              </a:rPr>
              <a:t>Corrigió a su esposa porque no quería aceptar la situación.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Maiandra GD" panose="020E0502030308020204" pitchFamily="34" charset="0"/>
              </a:rPr>
              <a:t>Job.2:10.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3D64B370-C923-86E5-B891-BE5FD13E20F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3" y="1436912"/>
            <a:ext cx="3668486" cy="5402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3667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46B73C-4B10-9D45-1CF7-91A588878A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234DFD25-0864-90E5-B2AA-4B7AB45A3C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9143999" cy="6858001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889A724D-2842-58B5-880E-F65A156E424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43691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6C135A73-E154-DB72-5D61-D9B857B500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</p:spPr>
        <p:txBody>
          <a:bodyPr>
            <a:noAutofit/>
          </a:bodyPr>
          <a:lstStyle/>
          <a:p>
            <a:pPr algn="ctr"/>
            <a:r>
              <a:rPr lang="es-ES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ALGUNOS EJEMPLOS DE QUIENES ACEPTARON LA VOLUNTAD DE DIOS:</a:t>
            </a:r>
            <a:endParaRPr lang="en-US" sz="40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A54EA865-9C8E-2CF1-E9B1-315BA651B9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68486" y="1436914"/>
            <a:ext cx="5475514" cy="5402831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Pero él le dijo: «Hablas como habla cualquier mujer necia.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80"/>
                </a:highlight>
                <a:latin typeface="Maiandra GD" panose="020E0502030308020204" pitchFamily="34" charset="0"/>
              </a:rPr>
              <a:t>¿Aceptaremos el bien de Dios, pero no aceptaremos el mal?».</a:t>
            </a:r>
            <a:r>
              <a:rPr lang="es-ES" b="1" dirty="0">
                <a:latin typeface="Maiandra GD" panose="020E0502030308020204" pitchFamily="34" charset="0"/>
              </a:rPr>
              <a:t> En todo esto Job no pecó con sus labios. </a:t>
            </a:r>
          </a:p>
          <a:p>
            <a:r>
              <a:rPr lang="es-ES" b="1" dirty="0">
                <a:latin typeface="Maiandra GD" panose="020E0502030308020204" pitchFamily="34" charset="0"/>
              </a:rPr>
              <a:t>Job acepto la voluntad de Dios, si esa era la voluntad de Dios lo que Él estaba sufriendo Él la aceptaba.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Los jóvenes Sadrac- Mesac- Abed-Nego.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Maiandra GD" panose="020E0502030308020204" pitchFamily="34" charset="0"/>
              </a:rPr>
              <a:t>Daniel.3.15-18.</a:t>
            </a:r>
            <a:r>
              <a:rPr lang="es-ES" b="1" dirty="0">
                <a:latin typeface="Maiandra GD" panose="020E0502030308020204" pitchFamily="34" charset="0"/>
              </a:rPr>
              <a:t> </a:t>
            </a:r>
          </a:p>
          <a:p>
            <a:endParaRPr lang="en-US" b="1" dirty="0">
              <a:latin typeface="Maiandra GD" panose="020E0502030308020204" pitchFamily="34" charset="0"/>
            </a:endParaRP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8F9C41E4-CB55-5AF8-E054-EF703A27491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3" y="1436912"/>
            <a:ext cx="3668486" cy="5402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4995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CB990C-3B03-492F-51E2-6879CD85C7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050D9659-50E6-1808-BA30-6FF1D535CA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9143999" cy="6858001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E76EA28A-4010-98A8-B7A6-AF6AB83D980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43691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1FE43AB9-93B5-5838-5ACB-B9D9CC9CFD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</p:spPr>
        <p:txBody>
          <a:bodyPr>
            <a:noAutofit/>
          </a:bodyPr>
          <a:lstStyle/>
          <a:p>
            <a:pPr algn="ctr"/>
            <a:r>
              <a:rPr lang="es-ES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ALGUNOS EJEMPLOS DE QUIENES ACEPTARON LA VOLUNTAD DE DIOS:</a:t>
            </a:r>
            <a:endParaRPr lang="en-US" sz="40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7E42020B-2E8E-4761-DC41-4B33BE44F5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68486" y="1436914"/>
            <a:ext cx="5475514" cy="5402831"/>
          </a:xfrm>
        </p:spPr>
        <p:txBody>
          <a:bodyPr>
            <a:normAutofit fontScale="92500" lnSpcReduction="20000"/>
          </a:bodyPr>
          <a:lstStyle/>
          <a:p>
            <a:r>
              <a:rPr lang="es-ES" b="1" dirty="0">
                <a:latin typeface="Maiandra GD" panose="020E0502030308020204" pitchFamily="34" charset="0"/>
              </a:rPr>
              <a:t>»¿Están dispuestos ahora, para que cuando oigan el sonido del cuerno, la flauta, la lira, el arpa, el salterio, la gaita y toda clase de música, se postren y adoren la estatua que he hecho?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8080"/>
                </a:highlight>
                <a:latin typeface="Maiandra GD" panose="020E0502030308020204" pitchFamily="34" charset="0"/>
              </a:rPr>
              <a:t>Porque si no la adoran, inmediatamente serán echados en un horno de fuego ardiente. ¿Y qué dios será el que los libre de mis manos?».</a:t>
            </a:r>
            <a:r>
              <a:rPr lang="es-ES" b="1" dirty="0">
                <a:latin typeface="Maiandra GD" panose="020E0502030308020204" pitchFamily="34" charset="0"/>
              </a:rPr>
              <a:t> 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Maiandra GD" panose="020E0502030308020204" pitchFamily="34" charset="0"/>
              </a:rPr>
              <a:t>V.16.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Sadrac, Mesac y Abed Nego le respondieron al rey Nabucodonosor: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800080"/>
                </a:highlight>
                <a:latin typeface="Maiandra GD" panose="020E0502030308020204" pitchFamily="34" charset="0"/>
              </a:rPr>
              <a:t>«No necesitamos darle una respuesta acerca de este asunto.</a:t>
            </a:r>
            <a:r>
              <a:rPr lang="es-ES" b="1" dirty="0">
                <a:latin typeface="Maiandra GD" panose="020E0502030308020204" pitchFamily="34" charset="0"/>
              </a:rPr>
              <a:t> </a:t>
            </a:r>
            <a:endParaRPr lang="en-US" b="1" dirty="0">
              <a:latin typeface="Maiandra GD" panose="020E0502030308020204" pitchFamily="34" charset="0"/>
            </a:endParaRP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FAE82D17-303A-3C89-D81C-22B2CD28D9D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3" y="1436912"/>
            <a:ext cx="3668486" cy="5402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7581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638D0F-7ED2-15A2-5A09-022D44BA09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7C2B927A-8667-1D72-3B65-821AAEFC63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9143999" cy="6858001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084A520A-E29B-E78C-B8B8-1BFAAE30AA1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43691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5AB2F7C2-594D-6DBD-A5F1-41D12AB2E0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</p:spPr>
        <p:txBody>
          <a:bodyPr>
            <a:noAutofit/>
          </a:bodyPr>
          <a:lstStyle/>
          <a:p>
            <a:pPr algn="ctr"/>
            <a:r>
              <a:rPr lang="es-ES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ALGUNOS EJEMPLOS DE QUIENES ACEPTARON LA VOLUNTAD DE DIOS:</a:t>
            </a:r>
            <a:endParaRPr lang="en-US" sz="40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ECFD5AB6-66F7-D5F1-FE40-66B7426BC0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68486" y="1436914"/>
            <a:ext cx="5475514" cy="5402831"/>
          </a:xfrm>
        </p:spPr>
        <p:txBody>
          <a:bodyPr>
            <a:normAutofit lnSpcReduction="10000"/>
          </a:bodyPr>
          <a:lstStyle/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Maiandra GD" panose="020E0502030308020204" pitchFamily="34" charset="0"/>
              </a:rPr>
              <a:t>V.17.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»Ciertamente nuestro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8000"/>
                </a:highlight>
                <a:latin typeface="Maiandra GD" panose="020E0502030308020204" pitchFamily="34" charset="0"/>
              </a:rPr>
              <a:t>Dios a quien servimos puede librarnos del horno de fuego ardiente.</a:t>
            </a:r>
            <a:r>
              <a:rPr lang="es-ES" b="1" dirty="0">
                <a:latin typeface="Maiandra GD" panose="020E0502030308020204" pitchFamily="34" charset="0"/>
              </a:rPr>
              <a:t> Y de su mano, oh rey, nos librará. 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Maiandra GD" panose="020E0502030308020204" pitchFamily="34" charset="0"/>
              </a:rPr>
              <a:t>V.18.</a:t>
            </a:r>
            <a:r>
              <a:rPr lang="es-ES" b="1" dirty="0">
                <a:latin typeface="Maiandra GD" panose="020E0502030308020204" pitchFamily="34" charset="0"/>
              </a:rPr>
              <a:t> 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800000"/>
                </a:highlight>
                <a:latin typeface="Maiandra GD" panose="020E0502030308020204" pitchFamily="34" charset="0"/>
              </a:rPr>
              <a:t>»Pero si no lo hace, ha de saber, oh rey, que no serviremos a sus dioses</a:t>
            </a:r>
            <a:r>
              <a:rPr lang="es-ES" b="1" dirty="0">
                <a:latin typeface="Maiandra GD" panose="020E0502030308020204" pitchFamily="34" charset="0"/>
              </a:rPr>
              <a:t> ni adoraremos la estatua de oro que ha levantado». 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Estos jóvenes estaban dispuestos a morir si esa era la voluntad de Dios.</a:t>
            </a:r>
            <a:endParaRPr lang="en-US" b="1" dirty="0">
              <a:latin typeface="Maiandra GD" panose="020E0502030308020204" pitchFamily="34" charset="0"/>
            </a:endParaRP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BBD665B8-0D87-A492-E738-CF68101C5B5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3" y="1436912"/>
            <a:ext cx="3668486" cy="5402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7501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B66016-7A74-0351-9FBF-EBBFE1C7B6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0C46223F-C3BC-B595-A2A7-2D10F12EE8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9143999" cy="6858001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E4A6BABD-C71C-5BDA-1D2E-C5A57875E71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436913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5AA3B180-6949-15F0-83AE-356E1DE964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</p:spPr>
        <p:txBody>
          <a:bodyPr>
            <a:noAutofit/>
          </a:bodyPr>
          <a:lstStyle/>
          <a:p>
            <a:pPr algn="ctr"/>
            <a:r>
              <a:rPr lang="es-ES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ALGUNOS EJEMPLOS DE QUIENES ACEPTARON LA VOLUNTAD DE DIOS:</a:t>
            </a:r>
            <a:endParaRPr lang="en-US" sz="40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77ADEB46-2208-AE59-6403-C26BE0074B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68486" y="1436914"/>
            <a:ext cx="5475514" cy="5402831"/>
          </a:xfrm>
        </p:spPr>
        <p:txBody>
          <a:bodyPr/>
          <a:lstStyle/>
          <a:p>
            <a:r>
              <a:rPr lang="es-ES" b="1" dirty="0">
                <a:latin typeface="Maiandra GD" panose="020E0502030308020204" pitchFamily="34" charset="0"/>
              </a:rPr>
              <a:t>Pero ellos no iban a adorar otro dios que no fuera Él verdadero Dios que ellos conocían.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Estos jóvenes tenían buenas convicciones, su vida estaba en peligro, pero ellos no obedecieron a Nabucodonosor, aunque este le quitará la vida.</a:t>
            </a:r>
          </a:p>
          <a:p>
            <a:r>
              <a:rPr lang="es-ES" b="1" dirty="0">
                <a:latin typeface="Maiandra GD" panose="020E0502030308020204" pitchFamily="34" charset="0"/>
              </a:rPr>
              <a:t>Él Señor Jesucristo es otro ejemplo de quien acepto la voluntad de su Padre.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Maiandra GD" panose="020E0502030308020204" pitchFamily="34" charset="0"/>
              </a:rPr>
              <a:t>Mateo.26:38-39.</a:t>
            </a:r>
            <a:endParaRPr lang="en-US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FF00FF"/>
              </a:highlight>
              <a:latin typeface="Maiandra GD" panose="020E0502030308020204" pitchFamily="34" charset="0"/>
            </a:endParaRP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E43196AE-5528-3AED-E04C-892C83F05D8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3" y="1436912"/>
            <a:ext cx="3668486" cy="5402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1426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108</TotalTime>
  <Words>2621</Words>
  <Application>Microsoft Office PowerPoint</Application>
  <PresentationFormat>Presentación en pantalla (4:3)</PresentationFormat>
  <Paragraphs>180</Paragraphs>
  <Slides>34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34</vt:i4>
      </vt:variant>
    </vt:vector>
  </HeadingPairs>
  <TitlesOfParts>
    <vt:vector size="39" baseType="lpstr">
      <vt:lpstr>Arial</vt:lpstr>
      <vt:lpstr>Calibri</vt:lpstr>
      <vt:lpstr>Calibri Light</vt:lpstr>
      <vt:lpstr>Maiandra GD</vt:lpstr>
      <vt:lpstr>Tema de Office</vt:lpstr>
      <vt:lpstr>ACEPTAR LA VOLUNTAD DE DIOS.</vt:lpstr>
      <vt:lpstr>ACEPTAR LA VOLUNTAD DE DIOS.</vt:lpstr>
      <vt:lpstr>ALGUNOS EJEMPLOS DE QUIENES ACEPTARON LA VOLUNTAD DE DIOS:</vt:lpstr>
      <vt:lpstr>ALGUNOS EJEMPLOS DE QUIENES ACEPTARON LA VOLUNTAD DE DIOS:</vt:lpstr>
      <vt:lpstr>ALGUNOS EJEMPLOS DE QUIENES ACEPTARON LA VOLUNTAD DE DIOS:</vt:lpstr>
      <vt:lpstr>ALGUNOS EJEMPLOS DE QUIENES ACEPTARON LA VOLUNTAD DE DIOS:</vt:lpstr>
      <vt:lpstr>ALGUNOS EJEMPLOS DE QUIENES ACEPTARON LA VOLUNTAD DE DIOS:</vt:lpstr>
      <vt:lpstr>ALGUNOS EJEMPLOS DE QUIENES ACEPTARON LA VOLUNTAD DE DIOS:</vt:lpstr>
      <vt:lpstr>ALGUNOS EJEMPLOS DE QUIENES ACEPTARON LA VOLUNTAD DE DIOS:</vt:lpstr>
      <vt:lpstr>ALGUNOS EJEMPLOS DE QUIENES ACEPTARON LA VOLUNTAD DE DIOS:</vt:lpstr>
      <vt:lpstr>ALGUNOS EJEMPLOS DE QUIENES ACEPTARON LA VOLUNTAD DE DIOS:</vt:lpstr>
      <vt:lpstr>ALGUNOS EJEMPLOS DE QUIENES ACEPTARON LA VOLUNTAD DE DIOS:</vt:lpstr>
      <vt:lpstr>ALGUNOS EJEMPLOS DE QUIENES ACEPTARON LA VOLUNTAD DE DIOS:</vt:lpstr>
      <vt:lpstr>ALGUNOS EJEMPLOS DE QUIENES ACEPTARON LA VOLUNTAD DE DIOS:</vt:lpstr>
      <vt:lpstr>ALGUNOS EJEMPLOS DE QUIENES ACEPTARON LA VOLUNTAD DE DIOS:</vt:lpstr>
      <vt:lpstr>ALGUNOS EJEMPLOS DE QUIENES ACEPTARON LA VOLUNTAD DE DIOS:</vt:lpstr>
      <vt:lpstr>ALGUNOS EJEMPLOS DE QUIENES ACEPTARON LA VOLUNTAD DE DIOS:</vt:lpstr>
      <vt:lpstr>ALGUNOS EJEMPLOS DE QUIENES ACEPTARON LA VOLUNTAD DE DIOS:</vt:lpstr>
      <vt:lpstr>ALGUNOS EJEMPLOS DE QUIENES ACEPTARON LA VOLUNTAD DE DIOS:</vt:lpstr>
      <vt:lpstr>ALGUNOS EJEMPLOS DE QUIENES ACEPTARON LA VOLUNTAD DE DIOS:</vt:lpstr>
      <vt:lpstr>NOSOTROS DEBEMOS ACEPTAR LA VOLUNTAD DE DIOS:</vt:lpstr>
      <vt:lpstr>NOSOTROS DEBEMOS ACEPTAR LA VOLUNTAD DE DIOS:</vt:lpstr>
      <vt:lpstr>NOSOTROS DEBEMOS ACEPTAR LA VOLUNTAD DE DIOS:</vt:lpstr>
      <vt:lpstr>NOSOTROS DEBEMOS ACEPTAR LA VOLUNTAD DE DIOS:</vt:lpstr>
      <vt:lpstr>NOSOTROS DEBEMOS ACEPTAR LA VOLUNTAD DE DIOS:</vt:lpstr>
      <vt:lpstr>NOSOTROS DEBEMOS ACEPTAR LA VOLUNTAD DE DIOS:</vt:lpstr>
      <vt:lpstr>NOSOTROS DEBEMOS ACEPTAR LA VOLUNTAD DE DIOS:</vt:lpstr>
      <vt:lpstr>NOSOTROS DEBEMOS ACEPTAR LA VOLUNTAD DE DIOS:</vt:lpstr>
      <vt:lpstr>NOSOTROS DEBEMOS ACEPTAR LA VOLUNTAD DE DIOS:</vt:lpstr>
      <vt:lpstr>NOSOTROS DEBEMOS ACEPTAR LA VOLUNTAD DE DIOS:</vt:lpstr>
      <vt:lpstr>NOSOTROS DEBEMOS ACEPTAR LA VOLUNTAD DE DIOS:</vt:lpstr>
      <vt:lpstr>CONCLUSIÓN:</vt:lpstr>
      <vt:lpstr>CONCLUSIÓN: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Mario Moreno</dc:creator>
  <cp:lastModifiedBy>Mario Moreno</cp:lastModifiedBy>
  <cp:revision>7</cp:revision>
  <dcterms:created xsi:type="dcterms:W3CDTF">2025-09-28T00:55:45Z</dcterms:created>
  <dcterms:modified xsi:type="dcterms:W3CDTF">2025-09-30T03:21:38Z</dcterms:modified>
</cp:coreProperties>
</file>