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58" r:id="rId5"/>
    <p:sldId id="266" r:id="rId6"/>
    <p:sldId id="265" r:id="rId7"/>
    <p:sldId id="268" r:id="rId8"/>
    <p:sldId id="267" r:id="rId9"/>
    <p:sldId id="271" r:id="rId10"/>
    <p:sldId id="270" r:id="rId11"/>
    <p:sldId id="269" r:id="rId12"/>
    <p:sldId id="264" r:id="rId13"/>
    <p:sldId id="273" r:id="rId14"/>
    <p:sldId id="272" r:id="rId15"/>
    <p:sldId id="274" r:id="rId16"/>
    <p:sldId id="275" r:id="rId17"/>
    <p:sldId id="276" r:id="rId18"/>
    <p:sldId id="263" r:id="rId19"/>
    <p:sldId id="277" r:id="rId20"/>
    <p:sldId id="262" r:id="rId21"/>
    <p:sldId id="279" r:id="rId22"/>
    <p:sldId id="282" r:id="rId23"/>
    <p:sldId id="284" r:id="rId24"/>
    <p:sldId id="283" r:id="rId25"/>
    <p:sldId id="281" r:id="rId26"/>
    <p:sldId id="280" r:id="rId27"/>
    <p:sldId id="261" r:id="rId28"/>
    <p:sldId id="285" r:id="rId29"/>
    <p:sldId id="288" r:id="rId30"/>
    <p:sldId id="287" r:id="rId31"/>
    <p:sldId id="289" r:id="rId32"/>
    <p:sldId id="286" r:id="rId33"/>
    <p:sldId id="292" r:id="rId34"/>
    <p:sldId id="291" r:id="rId35"/>
    <p:sldId id="260" r:id="rId36"/>
    <p:sldId id="290" r:id="rId37"/>
    <p:sldId id="259" r:id="rId38"/>
    <p:sldId id="293" r:id="rId39"/>
    <p:sldId id="294" r:id="rId40"/>
    <p:sldId id="320" r:id="rId41"/>
    <p:sldId id="295" r:id="rId42"/>
    <p:sldId id="296" r:id="rId43"/>
    <p:sldId id="297" r:id="rId44"/>
    <p:sldId id="298" r:id="rId45"/>
    <p:sldId id="299" r:id="rId46"/>
    <p:sldId id="300" r:id="rId47"/>
    <p:sldId id="303" r:id="rId48"/>
    <p:sldId id="301" r:id="rId49"/>
    <p:sldId id="319" r:id="rId50"/>
    <p:sldId id="302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9933FF"/>
    <a:srgbClr val="FF3399"/>
    <a:srgbClr val="9900CC"/>
    <a:srgbClr val="FF33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7655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8367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107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12486176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6373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6605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7272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6856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1922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577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21885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444189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03F43-7165-48C3-A794-19915A7EEBE1}" type="datetimeFigureOut">
              <a:rPr lang="es-NI" smtClean="0"/>
              <a:t>2/12/2025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F084D-1BB5-40D7-8AE5-18172FFABDF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8863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255501E-4A38-4BC3-9ECE-9E250C1CA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38E08B3-8DB8-4825-9236-594D736D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ACUÉRDATE DE TÚ CREADOR.</a:t>
            </a:r>
            <a:b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</a:br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ECLESIASTES.12:1-7.</a:t>
            </a:r>
            <a:b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BC99ABE-AFF3-4590-AB88-7AE6EB96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670" y="1362073"/>
            <a:ext cx="5062330" cy="549592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sabio predicador va a terminar aquí su sermón y lo termina con lo que habría de impresionar mas a sus oyentes.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tenemos: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Una exhortación a los jóvenes para que practiquen desde temprana edad la verdadera religión.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64B025-3F05-4664-BE66-E2A77022A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7"/>
            <a:ext cx="4081670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940904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ACUERDATE DE TU CREADOR.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110007"/>
            <a:ext cx="4956313" cy="574799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Una razón que corrobora este mandato.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“Antes que vengan los días malos y lleguen los años de los cuales digas, no tengo Contentamiento”.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diciendo: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Hazlo pronto.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seguida.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Antes de que vengan las enfermedades y la muerte y aun antes de que llegue la vejez cuando ya no quedará otro contentamiento.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C68D56-7612-45D2-8E2B-F77440F16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" y="940904"/>
            <a:ext cx="3975652" cy="59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940904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ACUERDATE DE TU CREADOR.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110007"/>
            <a:ext cx="4956313" cy="574799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el testimonio de una buena conciencia acerca de lo hecho en esta vida y la expectación de una vida mejor en el cielo.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más difícil disfrutar de la vida cuando se es anciano y más lo es, cuando no se tiene a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mayoría de los que llegan a la vejez sin Dios, mueren sin Él. Es más difícil volverse a Dios cuando tal decisión se pospone para la vejez.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385DFF-D8B7-41D6-A64A-3876B1335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482"/>
            <a:ext cx="4187685" cy="60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ECLESIASTES.12:2-5.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1325563"/>
            <a:ext cx="4861891" cy="553243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fin de no entregar al Diablo la flor nata de nuestra juventud.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I Samuel.2:33.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"Sin embargo, a algunos de los tuyos no cortaré de mi altar para que tus ojos se consuman llorando y tu alma sufra; pero todos los nacidos en tu casa morirán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en la flor de la juventud.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Reservando para Dios lo último de nuestras vidas.</a:t>
            </a:r>
          </a:p>
          <a:p>
            <a:pPr algn="ctr"/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742FC0E-C73A-4F79-9596-333A643BA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" y="1325563"/>
            <a:ext cx="4199283" cy="553243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814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ECLESIASTES.12:2-5.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696" y="1325563"/>
            <a:ext cx="4861891" cy="553243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las miserias de la última edad van a ser como aquí se describen.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Necesitamos de algo que nos sostenga y consuele y nada mejor ni más efectivo que el testimonio de nuestra conciencia de haber recordado a tiempo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¿Como podemos esperar que Dios nos ayude cuando seamos viejos, sino le servimos mientras somos jóvenes?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D86FE8-7ACF-4704-8C4B-7CE2CE993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" y="1325563"/>
            <a:ext cx="4157870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ECLESIASTES.12:2-5.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235" y="1325563"/>
            <a:ext cx="4623352" cy="553243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V.2.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antes que se oscurezcan el sol y la luz,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 luna y las estrellas, y las nubes vuelvan tras la lluvia;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Describe las debilidades de la vejez con bellas metáforas.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fenómenos atmosféricos descritos en él. V.2.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Indican los vaivenes de lucidez y oscuridad de alivio y dolor.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FB7B376-1A69-45BB-AC5E-632548FF7628}"/>
              </a:ext>
            </a:extLst>
          </p:cNvPr>
          <p:cNvSpPr txBox="1"/>
          <p:nvPr/>
        </p:nvSpPr>
        <p:spPr>
          <a:xfrm>
            <a:off x="0" y="5473004"/>
            <a:ext cx="43864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Que se suceden en la vejez se alivia una molestia viene otra a sustituirla.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6DB730E-4F8E-4822-9515-903CAEEC3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" y="1325562"/>
            <a:ext cx="4345057" cy="4147441"/>
          </a:xfrm>
          <a:prstGeom prst="rect">
            <a:avLst/>
          </a:prstGeom>
          <a:solidFill>
            <a:srgbClr val="66FFCC"/>
          </a:solidFill>
        </p:spPr>
      </p:pic>
    </p:spTree>
    <p:extLst>
      <p:ext uri="{BB962C8B-B14F-4D97-AF65-F5344CB8AC3E}">
        <p14:creationId xmlns:p14="http://schemas.microsoft.com/office/powerpoint/2010/main" val="41834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ECLESIASTES.12:2.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964" y="1159702"/>
            <a:ext cx="4784035" cy="569829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antes que se oscurezcan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el sol y la luz, la luna y las estrellas, y las nubes vuelvan tras la lluvia;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vejez es la época en que se opacan las luces, tanto física como emocionalmente.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días son pesados y las noches largas.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depresión y la tristeza aparecen.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1C4BCF-0ED5-468F-9956-F185AD857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8249"/>
            <a:ext cx="4359963" cy="5619750"/>
          </a:xfrm>
          <a:prstGeom prst="rect">
            <a:avLst/>
          </a:prstGeom>
          <a:solidFill>
            <a:srgbClr val="9900CC"/>
          </a:solidFill>
        </p:spPr>
      </p:pic>
    </p:spTree>
    <p:extLst>
      <p:ext uri="{BB962C8B-B14F-4D97-AF65-F5344CB8AC3E}">
        <p14:creationId xmlns:p14="http://schemas.microsoft.com/office/powerpoint/2010/main" val="7590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ECLESIASTES.12:2.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226" y="1375051"/>
            <a:ext cx="4717773" cy="548294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 sea, problemas y desánimo.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sol volvía a salir y el espíritu revivía pronto.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Ahora parece que los días soleados han quedado atrás para siempre, y tras cada descarga de lluvia, las nubes aparecen prometiendo más.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 en años anteriores había cierta cantidad de lluvia,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93C54C-ECCD-4120-9ED7-59476B73A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9025"/>
            <a:ext cx="4426225" cy="5598974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9788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ECLESIASTES.12:2.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91816"/>
            <a:ext cx="4678016" cy="165969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V.2. antes que se oscurezca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sol, y la luz, y la luna y las estrellas, y vuelvan las nubes tras la lluvia: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DAE745-33C6-47E1-8DC3-EF7C76D21B4E}"/>
              </a:ext>
            </a:extLst>
          </p:cNvPr>
          <p:cNvSpPr txBox="1"/>
          <p:nvPr/>
        </p:nvSpPr>
        <p:spPr>
          <a:xfrm>
            <a:off x="4253948" y="5042117"/>
            <a:ext cx="48900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Es decir, se va perdiendo la vista y con cada año cuesta distinguir los pequeños detalles.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E2C70D-973B-42D9-93EB-9D9649D26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589"/>
            <a:ext cx="3551583" cy="16596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281F1FA-3DAA-4113-B2AA-2708072B6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5" y="1144589"/>
            <a:ext cx="2816087" cy="165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D2857AD-CA7B-463B-B258-FCCA2DFDE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2" y="1144589"/>
            <a:ext cx="2729948" cy="16596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659CCEC-6909-4750-AC47-CB037106A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16" y="2804285"/>
            <a:ext cx="4465984" cy="213180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44D4296-68B5-4B5B-BD3F-E29B81149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" y="4780928"/>
            <a:ext cx="4326833" cy="2131804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7856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ECLESIASTES.12:3.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37183"/>
            <a:ext cx="4839525" cy="422081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V.3.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el día cuando tiemblen los guardas de la casa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los fuertes se encorven, las que muelen estén ociosas porque son pocas, y se nublen los que miran por las ventanas;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“Los guardas de la casa”-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comparan con las manos- Los brazos, o quizás la columna vertebral con todo el costillar, que sostiene a la persona.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8AEA29C-78A3-46C6-B263-C40FAD45E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27" y="2637183"/>
            <a:ext cx="4304471" cy="3051802"/>
          </a:xfrm>
          <a:prstGeom prst="rect">
            <a:avLst/>
          </a:prstGeom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C526E14C-EDB7-4597-AD8F-F1C28D8D33F2}"/>
              </a:ext>
            </a:extLst>
          </p:cNvPr>
          <p:cNvSpPr/>
          <p:nvPr/>
        </p:nvSpPr>
        <p:spPr>
          <a:xfrm>
            <a:off x="2578789" y="1401419"/>
            <a:ext cx="4304471" cy="1095028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7626E5-2C0F-E9C9-87C6-98D126F02BCA}"/>
              </a:ext>
            </a:extLst>
          </p:cNvPr>
          <p:cNvSpPr txBox="1"/>
          <p:nvPr/>
        </p:nvSpPr>
        <p:spPr>
          <a:xfrm>
            <a:off x="4785275" y="4620043"/>
            <a:ext cx="4412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NI" sz="2400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5486E2F-6543-BA41-C894-94D3A5E287C9}"/>
              </a:ext>
            </a:extLst>
          </p:cNvPr>
          <p:cNvSpPr txBox="1"/>
          <p:nvPr/>
        </p:nvSpPr>
        <p:spPr>
          <a:xfrm>
            <a:off x="5183154" y="5688985"/>
            <a:ext cx="39608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Todo comienza a temblar.</a:t>
            </a:r>
          </a:p>
        </p:txBody>
      </p:sp>
    </p:spTree>
    <p:extLst>
      <p:ext uri="{BB962C8B-B14F-4D97-AF65-F5344CB8AC3E}">
        <p14:creationId xmlns:p14="http://schemas.microsoft.com/office/powerpoint/2010/main" val="12782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ECLESIASTES.12:3.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14854"/>
            <a:ext cx="4664765" cy="4121848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V.3. “Los hombres fuertes”-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 las piernas que se debilitan y encorvan en la vejez.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piernas las cuales se encorvan en la vejez perdiendo su habilidad y fortaleza.</a:t>
            </a:r>
          </a:p>
          <a:p>
            <a:pPr algn="ctr"/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Y se vuelven débiles.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5917B5-232E-4326-B05F-282188159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65" y="2614853"/>
            <a:ext cx="4479235" cy="42431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3B3EB64F-9EA7-4FD3-B29F-99F98D26C211}"/>
              </a:ext>
            </a:extLst>
          </p:cNvPr>
          <p:cNvSpPr/>
          <p:nvPr/>
        </p:nvSpPr>
        <p:spPr>
          <a:xfrm>
            <a:off x="2358887" y="1161289"/>
            <a:ext cx="4625009" cy="1144589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F8E10C-1B18-4478-B676-44CAFF2F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D781C1-BF6F-4C24-B29B-E39EF32B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4293704" cy="768625"/>
          </a:xfrm>
        </p:spPr>
        <p:txBody>
          <a:bodyPr>
            <a:normAutofit fontScale="90000"/>
          </a:bodyPr>
          <a:lstStyle/>
          <a:p>
            <a:pPr algn="ctr"/>
            <a:b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r>
              <a:rPr lang="es-NI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INTRODUCCIÓN:</a:t>
            </a:r>
            <a:b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</a:b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153C8-CA2E-4A43-9154-F30A85FCF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939" y="0"/>
            <a:ext cx="4943061" cy="685799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Sin dejar los ejercicios de la piedad para la vejez, cuando todo es molestia y dificultades.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Él joven tiene que dar todas sus fuerzas a Dios, desde muy temprano.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Hay muchos jóvenes quienes dicen que quieren disfrutar su vida y hasta después servir al Señor.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Gran equivocación joven no pienses de esa manera porque después te vas a lamentar y va ser demasiado tarde.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6A8AB3-EF5E-4C97-8A72-493D99BD9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409"/>
            <a:ext cx="4200938" cy="58905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726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ECLESIASTES.12:3.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740749"/>
            <a:ext cx="5131835" cy="330548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V.3. “Las que muelen”-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 las muelas y dientes que habrán disminuido o desaparecido.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en la vejez perdemos nuestros dientes.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dejan de funcionar correctamente.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525802-5E3E-4D3E-996C-0BD85C88A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36" y="2518913"/>
            <a:ext cx="4012163" cy="451271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21FBD430-119A-4076-9E24-4E3074D8F38D}"/>
              </a:ext>
            </a:extLst>
          </p:cNvPr>
          <p:cNvSpPr/>
          <p:nvPr/>
        </p:nvSpPr>
        <p:spPr>
          <a:xfrm>
            <a:off x="1921565" y="1259455"/>
            <a:ext cx="5155096" cy="1144589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ECLESIASTES.12:3.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19537"/>
            <a:ext cx="5075583" cy="380519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V.3. “Las que miran por las ventanas”-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 los ojos como caso extraordinario de vigor en la vejez se nos propone el de Moisés, quién a los 120 años, no se había perdido su vigor en la vejez, ni se le habían oscurecido los ojos.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83BECC-3C68-4B24-B358-109E51B02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5091" y="2563018"/>
            <a:ext cx="3988906" cy="4294981"/>
          </a:xfrm>
          <a:prstGeom prst="rect">
            <a:avLst/>
          </a:prstGeom>
          <a:solidFill>
            <a:srgbClr val="9933FF"/>
          </a:solidFill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2DDB1F7E-67BB-47FA-BF25-3DD10D3DFB63}"/>
              </a:ext>
            </a:extLst>
          </p:cNvPr>
          <p:cNvSpPr/>
          <p:nvPr/>
        </p:nvSpPr>
        <p:spPr>
          <a:xfrm>
            <a:off x="3061252" y="1144589"/>
            <a:ext cx="3988905" cy="1258957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ECLESIASTES.12:3.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8" y="1224738"/>
            <a:ext cx="4572000" cy="560466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Deuteronomio.34:7.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Moisés tenía ciento veinte años cuando murió,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se habían apagado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66FF"/>
                </a:highlight>
                <a:latin typeface="Maiandra GD" panose="020E0502030308020204" pitchFamily="34" charset="0"/>
              </a:rPr>
              <a:t>sus ojos, ni había perdido su vigor.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como Isaac que ya no podía ver.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Genesis.27:1.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aconteció que, siendo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ya viejo Isaac, y sus ojos demasiado débiles para ver,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llamó a Esaú, su hijo mayor, y le dijo: Hijo mío. Y él le respondió: Heme aquí.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468FCE-F016-413E-8AB1-6CCCA1832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738"/>
            <a:ext cx="4571996" cy="56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ECLESIASTES.12:3.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8" y="1224738"/>
            <a:ext cx="4572000" cy="5604669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El caso de Jacob. 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Genesis.48:10.</a:t>
            </a:r>
            <a:r>
              <a:rPr lang="es-NI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Y los ojos de Israel estaban tan débiles por la vejez que no podía ver.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Entonces José se los acercó, y él los besó y los abrazó.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I Samuel.3:2.</a:t>
            </a:r>
            <a:r>
              <a:rPr lang="es-NI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aconteció un día, estando Elí acostado en su aposento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66FFCC"/>
                </a:highlight>
                <a:latin typeface="Maiandra GD" panose="020E0502030308020204" pitchFamily="34" charset="0"/>
              </a:rPr>
              <a:t>(sus ojos habían comenzado a oscurecerse y no podía ver bien ),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C2F16E-634D-4782-BA6A-23383966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181667"/>
            <a:ext cx="4333463" cy="56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3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ECLESIASTES.12:3.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8" y="1224738"/>
            <a:ext cx="4572000" cy="560466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I Samuel.4:15.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Elí tenía noventa y ocho años,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sus ojos se habían cegado y no podía ver.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Llega el tiempo cuando nuestra vista va fallando y cada día vamos viendo menos.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Hasta que muchas veces perdemos la vista totalmente.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AAC35B-FEC2-4EA3-A3FC-BCEF85690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1144588"/>
            <a:ext cx="4571999" cy="57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32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ECLESIASTES.12:4.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94C92CD-2327-AA9A-4515-5DF73E3AB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85391"/>
            <a:ext cx="4926561" cy="447260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Eclesiastes.12:4.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cuando se cierren las puertas de la calle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ser bajo el sonido del molino, y se levante uno al canto del ave, y todas las hijas del canto sean abatidas;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“Las puertas de afuera”-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 con la mayor probabilidad, los oídos, cuya capacidad también se merman en la vejez.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97021BD-FF7D-41E8-939D-22FEC5E10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62" y="2967135"/>
            <a:ext cx="4217437" cy="3890863"/>
          </a:xfrm>
          <a:prstGeom prst="rect">
            <a:avLst/>
          </a:prstGeom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ED731CA4-7921-4A68-8EFA-6110602B0249}"/>
              </a:ext>
            </a:extLst>
          </p:cNvPr>
          <p:cNvSpPr/>
          <p:nvPr/>
        </p:nvSpPr>
        <p:spPr>
          <a:xfrm rot="546746">
            <a:off x="1764280" y="1239885"/>
            <a:ext cx="5062331" cy="1162562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ECLESIASTES.12:4.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038924"/>
            <a:ext cx="4982545" cy="261385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V.4. “El ruido del molino”-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Simboliza del poder el estómago para digerir los alimentos.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EE030DF-736E-4C6D-B017-1E5E69E5F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547" y="2835965"/>
            <a:ext cx="4161451" cy="4022034"/>
          </a:xfrm>
          <a:prstGeom prst="rect">
            <a:avLst/>
          </a:prstGeom>
          <a:solidFill>
            <a:srgbClr val="9966FF"/>
          </a:solidFill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CDF9CB4F-927F-4E46-AD85-C8A6376A82C3}"/>
              </a:ext>
            </a:extLst>
          </p:cNvPr>
          <p:cNvSpPr/>
          <p:nvPr/>
        </p:nvSpPr>
        <p:spPr>
          <a:xfrm>
            <a:off x="2690191" y="1144589"/>
            <a:ext cx="4572000" cy="1254054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ECLESIASTES.12:4.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57243"/>
            <a:ext cx="5261113" cy="4351338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V.4. “Levantarse a la voz del ave”-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Indica la fragilidad del sueño de los ancianos, a quienes el menor ruido les perturba y la disminución del tiempo necesario para dormir.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que están inclinado a levantarse tan pronto como comienza a cantar los pájaros.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63B253-4DF8-4EE1-A453-383FBACE0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1113" y="2457243"/>
            <a:ext cx="3882884" cy="4351338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AD481246-6BD4-4D87-BA54-87CE5AB2459D}"/>
              </a:ext>
            </a:extLst>
          </p:cNvPr>
          <p:cNvSpPr/>
          <p:nvPr/>
        </p:nvSpPr>
        <p:spPr>
          <a:xfrm>
            <a:off x="3061252" y="1144589"/>
            <a:ext cx="4611757" cy="1174541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1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ECLESIASTES.12:4.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753277"/>
            <a:ext cx="4572001" cy="283914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V.4. “Las hijas del canto”-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voz pierde su escala musical.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es más difícil hablar en la vejez.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5BF3CD-C64E-4586-B441-06BC2DFB0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753277"/>
            <a:ext cx="4572000" cy="4104722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187D9814-868A-4264-96DD-48485C1A424A}"/>
              </a:ext>
            </a:extLst>
          </p:cNvPr>
          <p:cNvSpPr/>
          <p:nvPr/>
        </p:nvSpPr>
        <p:spPr>
          <a:xfrm>
            <a:off x="2610678" y="1144590"/>
            <a:ext cx="4691270" cy="1361662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ECLESIASTES.12:5.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291523"/>
            <a:ext cx="4863548" cy="456647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Eclesiastes.12:5.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cuando también teman a la altura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 los terrores en el camino, y florezca el almendro, se arrastre la langosta y la alcaparra pierda su efecto; porque el hombre va a su morada eterna mientras los del duelo andan por la calle.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“El temor a las alturas”-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Indica la dificultad para subir cuestas- Escaleras- Montañas- gradas. Etc.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A8D5B2-8654-4DB5-BEF5-3901E208A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47" y="2267363"/>
            <a:ext cx="4280451" cy="2465387"/>
          </a:xfrm>
          <a:prstGeom prst="rect">
            <a:avLst/>
          </a:prstGeom>
          <a:solidFill>
            <a:srgbClr val="66FFCC"/>
          </a:solidFill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B6C98907-4632-44F3-8F18-C1DA39A546EC}"/>
              </a:ext>
            </a:extLst>
          </p:cNvPr>
          <p:cNvSpPr/>
          <p:nvPr/>
        </p:nvSpPr>
        <p:spPr>
          <a:xfrm>
            <a:off x="2729948" y="1144589"/>
            <a:ext cx="4516093" cy="980662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9B4AD1D-C441-7734-2D6B-72C386FBD5B9}"/>
              </a:ext>
            </a:extLst>
          </p:cNvPr>
          <p:cNvSpPr txBox="1"/>
          <p:nvPr/>
        </p:nvSpPr>
        <p:spPr>
          <a:xfrm>
            <a:off x="4627904" y="4825878"/>
            <a:ext cx="45160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En la vejez se comienzan a experimentar temores, cosas que antes no temíamos ahora se temen debido a que se pierden todas las fuerzas y destrezas.</a:t>
            </a:r>
          </a:p>
        </p:txBody>
      </p:sp>
    </p:spTree>
    <p:extLst>
      <p:ext uri="{BB962C8B-B14F-4D97-AF65-F5344CB8AC3E}">
        <p14:creationId xmlns:p14="http://schemas.microsoft.com/office/powerpoint/2010/main" val="20803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909391" cy="795130"/>
          </a:xfrm>
        </p:spPr>
        <p:txBody>
          <a:bodyPr>
            <a:normAutofit fontScale="90000"/>
          </a:bodyPr>
          <a:lstStyle/>
          <a:p>
            <a:pPr algn="ctr"/>
            <a:r>
              <a:rPr lang="es-NI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122" y="0"/>
            <a:ext cx="5353878" cy="685799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cierto es que todos, no solo los jóvenes debemos acordarnos de Dios antes que vengan los días malos, especialmente porque un día moriremos.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Ahora bien, este pasaje poético nos hace reflexionar de este tema.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forma poética Salomón nos explica como Él hombre va perdiendo toda su vitalidad y agilidad, como el cuerpo envejece y la vida se vuelve más difícil. Algunos ven en estos versículos una metáfora donde se compara una casa vieja o incluso la llegada del invierno con la vejez.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ADC625-7974-4FD6-84FA-6CA675F3C2FB}"/>
              </a:ext>
            </a:extLst>
          </p:cNvPr>
          <p:cNvSpPr txBox="1"/>
          <p:nvPr/>
        </p:nvSpPr>
        <p:spPr>
          <a:xfrm>
            <a:off x="0" y="5473004"/>
            <a:ext cx="40684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Veamos cómo se nos describe este proceso de envejecer: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5C2F7B-87A6-4090-A6D5-BEF6555DD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131"/>
            <a:ext cx="3790122" cy="46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ECLESIASTES.12:5.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700268"/>
            <a:ext cx="4346714" cy="2309053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V.5. “Los terrores en el camino”-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Indican el miedo a caerse o a cualquier otro incidente mientras andan.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75AE2BE-C1D4-4D26-8944-282369ACA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13" y="2570922"/>
            <a:ext cx="4797285" cy="4287077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07E7A29B-A223-4EB0-B540-6015965F2C5A}"/>
              </a:ext>
            </a:extLst>
          </p:cNvPr>
          <p:cNvSpPr/>
          <p:nvPr/>
        </p:nvSpPr>
        <p:spPr>
          <a:xfrm>
            <a:off x="1775791" y="1144589"/>
            <a:ext cx="5340626" cy="1240802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1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ECLESIASTES.12:5.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2766529"/>
            <a:ext cx="4731026" cy="3024672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V.5. “Lo del florecer del almendro”-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refiere al cabello que se vuelve canoso.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canas comienzan a aparecer en la cabeza.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4BDC606-6580-4BBA-A75B-4F5690B7A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4" y="2766529"/>
            <a:ext cx="4412974" cy="4091470"/>
          </a:xfrm>
          <a:prstGeom prst="rect">
            <a:avLst/>
          </a:prstGeom>
        </p:spPr>
      </p:pic>
      <p:sp>
        <p:nvSpPr>
          <p:cNvPr id="8" name="Flecha: curvada hacia abajo 7">
            <a:extLst>
              <a:ext uri="{FF2B5EF4-FFF2-40B4-BE49-F238E27FC236}">
                <a16:creationId xmlns:a16="http://schemas.microsoft.com/office/drawing/2014/main" id="{3AAED4EA-DFB2-4874-AB91-EE9273596121}"/>
              </a:ext>
            </a:extLst>
          </p:cNvPr>
          <p:cNvSpPr/>
          <p:nvPr/>
        </p:nvSpPr>
        <p:spPr>
          <a:xfrm>
            <a:off x="1683026" y="1144589"/>
            <a:ext cx="5433391" cy="1333568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ECLESIASTES.12:5.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4419"/>
            <a:ext cx="5141841" cy="4523581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V.5. “La langosta que se arrastra pesadamente”-</a:t>
            </a:r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Indica la lentitud de la movilidad de los ancianos, y no podrá llevar cargas pesadas.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al anciano le es casi imposible sostenerse sobre sus dos piernas y necesita usar un bastón.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F71390-F4C9-4ECD-A459-6D09B1FFD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3" y="2334419"/>
            <a:ext cx="4002155" cy="4523580"/>
          </a:xfrm>
          <a:prstGeom prst="rect">
            <a:avLst/>
          </a:prstGeom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4774F54F-75BA-431D-9B23-90357669D4DE}"/>
              </a:ext>
            </a:extLst>
          </p:cNvPr>
          <p:cNvSpPr/>
          <p:nvPr/>
        </p:nvSpPr>
        <p:spPr>
          <a:xfrm>
            <a:off x="2279374" y="1245704"/>
            <a:ext cx="4929809" cy="945807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ECLESIASTES.12:5.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19129"/>
            <a:ext cx="5261113" cy="453886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V.5. “Resultará ineficaz la alcaparra”-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cual se usaba como condimento que estimulaba el deseo sexual, el cual habrá disminuido y finalmente, perdido en la ancianidad.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  Finalmente, se va perdiendo el apetito y ya no puede comer de todo porque le hace daño, todo esto es porque va rumbo a la muerte.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F5CA3C-899D-4E6D-B5AE-B4A7605E3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12" y="2425147"/>
            <a:ext cx="3882885" cy="4432851"/>
          </a:xfrm>
          <a:prstGeom prst="rect">
            <a:avLst/>
          </a:prstGeom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A9648A32-B0DF-4B0C-9A7C-E6B94E6CA1BB}"/>
              </a:ext>
            </a:extLst>
          </p:cNvPr>
          <p:cNvSpPr/>
          <p:nvPr/>
        </p:nvSpPr>
        <p:spPr>
          <a:xfrm>
            <a:off x="2630555" y="1250607"/>
            <a:ext cx="5261113" cy="896246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4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ECLESIASTES.12:5-7.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348583"/>
            <a:ext cx="4426226" cy="450941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La última parte del. V.5.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porque el hombre va a su morada eterna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mientras los del duelo andan por la calle. 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los. V.6-7.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 colocan ya ante la muerte, cuando Él hombre va a su morada eterna.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Judíos observaban casa eterna, para designar al cementerio.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288510-7D85-4A20-A63B-83F00456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226" y="2348582"/>
            <a:ext cx="4717771" cy="4509415"/>
          </a:xfrm>
          <a:prstGeom prst="rect">
            <a:avLst/>
          </a:prstGeom>
        </p:spPr>
      </p:pic>
      <p:sp>
        <p:nvSpPr>
          <p:cNvPr id="6" name="Flecha: curvada hacia abajo 5">
            <a:extLst>
              <a:ext uri="{FF2B5EF4-FFF2-40B4-BE49-F238E27FC236}">
                <a16:creationId xmlns:a16="http://schemas.microsoft.com/office/drawing/2014/main" id="{4354DA5A-EFDB-4E53-8769-F538A0C3E5CA}"/>
              </a:ext>
            </a:extLst>
          </p:cNvPr>
          <p:cNvSpPr/>
          <p:nvPr/>
        </p:nvSpPr>
        <p:spPr>
          <a:xfrm>
            <a:off x="2365514" y="1296012"/>
            <a:ext cx="4518991" cy="901147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ECLESIASTES.12:6.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76400"/>
            <a:ext cx="4929809" cy="418159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Eclesiastes.12:6.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Acuérdate de El antes que se rompa el hilo de plata,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se quiebre el cuenco de oro, se rompa el cántaro junto a la fuente, y se haga pedazos la rueda junto al pozo;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“El cuenco de oro”-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probablemente el cráneo, que encierra el cerebro, lo más noble del organismo humano.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cerebro que dejo de funcionar.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EBD284-56B7-4BC3-A10B-7C3A8E913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9" y="2769703"/>
            <a:ext cx="4214191" cy="4088295"/>
          </a:xfrm>
          <a:prstGeom prst="rect">
            <a:avLst/>
          </a:prstGeom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33AA3508-3A13-4A3E-9F91-D9782BEF3195}"/>
              </a:ext>
            </a:extLst>
          </p:cNvPr>
          <p:cNvSpPr/>
          <p:nvPr/>
        </p:nvSpPr>
        <p:spPr>
          <a:xfrm>
            <a:off x="2226365" y="1325564"/>
            <a:ext cx="4837044" cy="1179098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3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4589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ECLESIASTES.12:5-7.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24000"/>
            <a:ext cx="5261113" cy="533399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V.6. “El cordón de plata”-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lo que llamamos hilo de la vida, que se quiebra en la muerte.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endechadores o los que se lamentan se presentaran al momento de nuestra muerte, la cadena de plata que se quiebra.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cuenco de oro que se rompe, el cántaro que se quiebra y la rueda que se rompe sobre el pozo, son una alegoría al hecho de morir.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2008E6-178B-4AFD-84D4-7D48AD024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12" y="1362868"/>
            <a:ext cx="3882888" cy="54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ECLESIASTES.12:6.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86363"/>
            <a:ext cx="4691270" cy="2937359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V.6. “El cántaro que se quiebra”-</a:t>
            </a:r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sin duda nuestro frágil vaso de arcilla.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Nuestro cuerpo que ya no responderá más.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699F85-9530-4840-AE6B-C0CC31808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43186"/>
            <a:ext cx="4571999" cy="4214813"/>
          </a:xfrm>
          <a:prstGeom prst="rect">
            <a:avLst/>
          </a:prstGeom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7C745874-D38D-4AF3-B87E-CFF25359B6F1}"/>
              </a:ext>
            </a:extLst>
          </p:cNvPr>
          <p:cNvSpPr/>
          <p:nvPr/>
        </p:nvSpPr>
        <p:spPr>
          <a:xfrm>
            <a:off x="2001078" y="1325563"/>
            <a:ext cx="5327374" cy="1112838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ECLESIASTES.12:6.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88754"/>
            <a:ext cx="4678017" cy="260605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V.6. “La rueda”-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maquinaria necesaria para sostener el curso de la vida.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alma, el espíritu, se va de nosotros.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114342-54A0-4445-B5DF-9871719C3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28" y="2788753"/>
            <a:ext cx="4228272" cy="4069245"/>
          </a:xfrm>
          <a:prstGeom prst="rect">
            <a:avLst/>
          </a:prstGeom>
        </p:spPr>
      </p:pic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8DE7EA17-B76A-4C98-A655-4DEFDE0546B4}"/>
              </a:ext>
            </a:extLst>
          </p:cNvPr>
          <p:cNvSpPr/>
          <p:nvPr/>
        </p:nvSpPr>
        <p:spPr>
          <a:xfrm>
            <a:off x="1987826" y="1325563"/>
            <a:ext cx="4518991" cy="1099585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ECLESIASTES.12:7.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6189"/>
            <a:ext cx="5168348" cy="4931810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esta manera o forma.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Eclesiastes.12:7.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entonces volverá el polvo a la tierra como lo que era,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el espíritu volverá a Dios que lo dio.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personas se disuelven en sus dos elementos o componentes.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DA2F4B-1908-4E0A-949A-42EA7AF1E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8" y="1749287"/>
            <a:ext cx="3975652" cy="51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1920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ACUÉRDATE DE TÚ CREADOR ECLESIASTES.12:1.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235" y="1219200"/>
            <a:ext cx="4664764" cy="5638799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Acuérdate, pues, de tu Creador en los días de tu juventud,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antes que vengan los días malos, y se acerquen los años en que digas: No tengo en ellos placer;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 llamamiento a los jóvenes para que piensen en Dios y tomen conciencia del deber que tienen para con Él, mientras son jóvenes: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F3C1E7-9885-465B-90A4-D9037FEC5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17"/>
            <a:ext cx="4479234" cy="5532782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1664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9460D-62AA-C253-FCBB-75345FC4C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531962-E142-4848-0F58-34EF3FBD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FAE7FD2-8096-C869-8E25-7A3D0A3D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ECLESIASTES.12:7.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66B2F6-23FE-FD30-C5FA-500DDE68D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6189"/>
            <a:ext cx="5168348" cy="493181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Genesis.2:7.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el SEÑOR Dios formó al hombre del polvo de la tierra,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sopló en su nariz el aliento de vida;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fue el hombre un ser viviente.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polvo que vuelve al lugar de origen.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813734-649B-1848-704A-ECAABC60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348" y="1749287"/>
            <a:ext cx="3975652" cy="51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EXPONE DESPUÉS EN DETALLE LAS DEBILIDADES DE LA VEJEZ. ECLESIASTES.12:7.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1720"/>
            <a:ext cx="5168348" cy="4931810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Genessi.3:19.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Con el sudor de tu rostro comerás el pan hasta que vuelvas a la tierra,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porque de ella fuiste tomado; pues polvo eres, y al polvo volverás.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Espíritu, el soplo que Dios introdujo por la nariz, que vuelve a Dios que lo dio.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FFFE29-FD85-429E-9B06-83D0B3E08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66" y="1444488"/>
            <a:ext cx="3869634" cy="54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DEBEMOS CONSIDERAR COMO QUEREMOS PASAR NUESTRA VEJEZ.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2" y="1594885"/>
            <a:ext cx="5168348" cy="526311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Sabiendo que nuestra juventud y fortaleza un día desaparecerán y seremos atravesados de muchos dolores.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¿Cómo queremos pasar el resto de nuestra vida en esta tierra?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Joven tú puedes desfrutar según Tú de la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Tú tienes un libre albedrio, hacer lo que Tú quieras.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B4ABA3-0052-49F4-98CF-9CE909B6A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75652" cy="553243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4672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DEBEMOS CONSIDERAR COMO QUEREMOS PASAR NUESTRA VEJEZ.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2" y="1325563"/>
            <a:ext cx="5168348" cy="553243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Dios te juzgara un día.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Eclesiastes.11:9.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Alégrate, joven, en tu mocedad,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tome placer tu corazón en los días de tu juventud. Sigue los impulsos de tu corazón y el gusto de tus ojos;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Maiandra GD" panose="020E0502030308020204" pitchFamily="34" charset="0"/>
              </a:rPr>
              <a:t>mas debes saber que por todas estas cosas, Dios te traerá a juicio.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Tú darás cuenta a Dios en el juicio final.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FA2185-2FD1-4993-98CD-8B021F144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1"/>
            <a:ext cx="3869635" cy="55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DEBEMOS CONSIDERAR COMO QUEREMOS PASAR NUESTRA VEJEZ.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25563"/>
            <a:ext cx="4572000" cy="553243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tenemos que morir.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Hebreos.9:27.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así como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  <a:latin typeface="Maiandra GD" panose="020E0502030308020204" pitchFamily="34" charset="0"/>
              </a:rPr>
              <a:t>está decretado que los hombres mueran una sola vez,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después de esto, el juicio,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la muerte no es el fin, después de la muerte tendremos que enfrentarnos al juicio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estaremos allí.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E4D79E-810A-4419-A526-FD84C6EAF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0698"/>
            <a:ext cx="4412974" cy="54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TU ESTARAS ANTE EL JUICIO DE DIOS UN DIA.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26" y="1359865"/>
            <a:ext cx="5022574" cy="549813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II Corintios.5:10.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66FF"/>
                </a:highlight>
                <a:latin typeface="Maiandra GD" panose="020E0502030308020204" pitchFamily="34" charset="0"/>
              </a:rPr>
              <a:t>Porque todos nosotros debemos comparecer ante el tribunal de Cristo,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que cada uno sea recompensado por sus hechos estando en el cuerpo, de acuerdo con lo que hizo, sea bueno o sea malo.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Joven debes acordarte de Tú Creador desde la juventud.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B50D85-9FE0-4F4A-85D2-893A93442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534"/>
            <a:ext cx="4121426" cy="5312463"/>
          </a:xfrm>
          <a:prstGeom prst="rect">
            <a:avLst/>
          </a:prstGeom>
          <a:solidFill>
            <a:srgbClr val="66FFCC"/>
          </a:solidFill>
        </p:spPr>
      </p:pic>
    </p:spTree>
    <p:extLst>
      <p:ext uri="{BB962C8B-B14F-4D97-AF65-F5344CB8AC3E}">
        <p14:creationId xmlns:p14="http://schemas.microsoft.com/office/powerpoint/2010/main" val="41398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TU ESTARAS ANTE EL JUICIO DE DIOS UN DIA.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016" y="1325563"/>
            <a:ext cx="4465983" cy="553243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cuando vengan esos años malos los disfrutes al lado de Dios.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teme a Dios.</a:t>
            </a:r>
          </a:p>
          <a:p>
            <a:pPr algn="ctr"/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Eclesiastes.12:13-14.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conclusión, cuando todo se ha oído,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00CC"/>
                </a:highlight>
                <a:latin typeface="Maiandra GD" panose="020E0502030308020204" pitchFamily="34" charset="0"/>
              </a:rPr>
              <a:t>es ésta:  teme a Dios y guarda sus mandamientos,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esto concierne a toda persona.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V.14.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 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A617A8-D2EA-425A-948A-6FD7B4D275E6}"/>
              </a:ext>
            </a:extLst>
          </p:cNvPr>
          <p:cNvSpPr txBox="1"/>
          <p:nvPr/>
        </p:nvSpPr>
        <p:spPr>
          <a:xfrm>
            <a:off x="0" y="4922849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99"/>
                </a:highlight>
                <a:latin typeface="Maiandra GD" panose="020E0502030308020204" pitchFamily="34" charset="0"/>
              </a:rPr>
              <a:t>Porque Dios traerá toda obra a juicio,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junto con todo lo oculto, sea bueno o sea malo.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7F4B9E-ABCD-46E4-BA26-F902BB6A8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2"/>
            <a:ext cx="4457700" cy="333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75652" cy="861391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CONCLUSIÒN</a:t>
            </a:r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: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2" y="0"/>
            <a:ext cx="5168348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joven debe usar su juventud- Su fuerza- Su vigor desde temprana edad para servir a su Creador.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debe malgastar su fuerza en vanidades de esta vida, sino en lo que realmente perdurará para la eternidad y eso solo se logra sirviendo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jóvenes deben ser ejemplo.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I Timoteo.4:12.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En palabras- Conducta- Amor- Fe- Pureza.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9CCCD3-2EBC-47AA-8D30-544117056273}"/>
              </a:ext>
            </a:extLst>
          </p:cNvPr>
          <p:cNvSpPr txBox="1"/>
          <p:nvPr/>
        </p:nvSpPr>
        <p:spPr>
          <a:xfrm>
            <a:off x="0" y="3749457"/>
            <a:ext cx="39756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No permitas que nadie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933FF"/>
                </a:highlight>
                <a:latin typeface="Maiandra GD" panose="020E0502030308020204" pitchFamily="34" charset="0"/>
              </a:rPr>
              <a:t>menosprecie tu juventud;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 antes, sé ejemplo de los creyentes en palabra, conducta, amor, fe y pureza. 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517C4AA-0DE5-4A21-82A5-B0D3B827A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404"/>
            <a:ext cx="3975652" cy="2674040"/>
          </a:xfrm>
          <a:prstGeom prst="rect">
            <a:avLst/>
          </a:prstGeom>
          <a:solidFill>
            <a:srgbClr val="9933FF"/>
          </a:solidFill>
        </p:spPr>
      </p:pic>
    </p:spTree>
    <p:extLst>
      <p:ext uri="{BB962C8B-B14F-4D97-AF65-F5344CB8AC3E}">
        <p14:creationId xmlns:p14="http://schemas.microsoft.com/office/powerpoint/2010/main" val="2674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44212" cy="861391"/>
          </a:xfrm>
        </p:spPr>
        <p:txBody>
          <a:bodyPr>
            <a:no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CONCLUSIÒN: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2" y="0"/>
            <a:ext cx="5168348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estudio nos hace ver que cuando llega la vejez, casi nada podemos hacer, aunque quisiéramos, ya nuestras fuerzas y habilidades no son las mismas, como cuando jóvenes.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Salomón nos recuerda una verdad que no podemos negar: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Todos envejecemos y nuestro cuerpo pierde su vitalidad y agilidad hasta llegar a morir.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ello antes que todos los males que a la vejez acompañan y morir debemos buscar a Dios.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E01CF3D-3C73-4404-AAB3-84817766D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721"/>
            <a:ext cx="3975652" cy="5887277"/>
          </a:xfrm>
          <a:prstGeom prst="rect">
            <a:avLst/>
          </a:prstGeom>
          <a:solidFill>
            <a:srgbClr val="FF3399"/>
          </a:solidFill>
        </p:spPr>
      </p:pic>
    </p:spTree>
    <p:extLst>
      <p:ext uri="{BB962C8B-B14F-4D97-AF65-F5344CB8AC3E}">
        <p14:creationId xmlns:p14="http://schemas.microsoft.com/office/powerpoint/2010/main" val="6015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795130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ACUERDATE DE TU CREADOR.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4" y="1033670"/>
            <a:ext cx="4969565" cy="582432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“Acuérdate de tú creador en los días de tú juventud”. V.1.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si dijera: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“Los que sois jóvenes no os lisonjeéis ni se jacten con la esperanza de grandes cosas de parte del mundo”, las cuales no satisfacen al alma.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Acordaos de vuestro Creador.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jóvenes deben acordarse de su Creador.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Antes del atardecer de la vida.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BB74611-EA8E-4712-B232-D04171665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0941"/>
            <a:ext cx="4174433" cy="59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D272C7E-2F14-48D7-BF26-D72C39C3C983}"/>
              </a:ext>
            </a:extLst>
          </p:cNvPr>
          <p:cNvSpPr/>
          <p:nvPr/>
        </p:nvSpPr>
        <p:spPr>
          <a:xfrm>
            <a:off x="0" y="5868955"/>
            <a:ext cx="9144000" cy="9890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4A82651-B45F-44E2-980C-D7536FDFB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5952931"/>
          </a:xfrm>
          <a:prstGeom prst="rect">
            <a:avLst/>
          </a:prstGeom>
        </p:spPr>
      </p:pic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30613A95-5253-4CC6-9004-68B4CFE067BA}"/>
              </a:ext>
            </a:extLst>
          </p:cNvPr>
          <p:cNvSpPr/>
          <p:nvPr/>
        </p:nvSpPr>
        <p:spPr>
          <a:xfrm>
            <a:off x="4571999" y="0"/>
            <a:ext cx="4572001" cy="3834882"/>
          </a:xfrm>
          <a:prstGeom prst="cloudCallout">
            <a:avLst>
              <a:gd name="adj1" fmla="val -62040"/>
              <a:gd name="adj2" fmla="val 46976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POR SU FINA ATENCIÒN.</a:t>
            </a:r>
            <a:endParaRPr lang="es-NI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1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940904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ACUERDATE DE TU CREADOR.</a:t>
            </a:r>
            <a:endParaRPr lang="es-NI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110007"/>
            <a:ext cx="4956313" cy="574799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los días son malos y difíciles y los años carecen totalmente de placer y contentamiento.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Deuteronomio.8:11.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Cuídate de no olvidar al SEÑOR tu Dios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dejando de guardar sus mandamientos, sus ordenanzas y sus estatutos que yo te ordeno hoy;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Nehemias.4:14.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853440-413C-4CB3-B9CC-3BDB25DBE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940905"/>
            <a:ext cx="4187685" cy="5917093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4373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4001" cy="940904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ACUERDATE DE TU CREADOR.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110007"/>
            <a:ext cx="4956313" cy="574799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vi su temor, me levanté y dije a los nobles, a los oficiales y al resto del pueblo: No les tengáis miedo;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acordaos del Señor, que es grande y temible,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luchad por vuestros hermanos, vuestros hijos, vuestras hijas, vuestras mujeres y vuestras casas.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guardarnos así de los males que provienen de la vanidad de las criaturas.</a:t>
            </a:r>
          </a:p>
          <a:p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AC6191-FF61-4F9C-96B2-190CABCA1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904"/>
            <a:ext cx="4187685" cy="5917093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2285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940904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ACUERDATE DE TU CREADOR.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110007"/>
            <a:ext cx="4956313" cy="574799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recuerdo del Creador es el mejor antídoto contra las especiales enfermedades morales de la juventud, las pasiones juveniles y la vanidad a que están sujetas la niñez y la adolescencia.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es Nuestro Creador.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nos hizo y no nosotros mismos.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es Nuestro Creador nadie más nos pudo haber creado.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33CC"/>
                </a:highlight>
                <a:latin typeface="Maiandra GD" panose="020E0502030308020204" pitchFamily="34" charset="0"/>
              </a:rPr>
              <a:t>Salmos.100:3.</a:t>
            </a:r>
            <a:r>
              <a:rPr lang="es-ES" b="1" u="sng" dirty="0">
                <a:solidFill>
                  <a:srgbClr val="00B0F0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7F4A72-88A7-4A88-A516-D3C327607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482"/>
            <a:ext cx="4187685" cy="60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B8474E-C474-4DA3-9AB6-2583860A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2EE700-1EEB-4A93-8409-31ADFEC6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940904"/>
          </a:xfrm>
        </p:spPr>
        <p:txBody>
          <a:bodyPr>
            <a:normAutofit/>
          </a:bodyPr>
          <a:lstStyle/>
          <a:p>
            <a:pPr algn="ctr"/>
            <a:r>
              <a:rPr lang="es-E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JOVEN ACUERDATE DE TU CREADOR.</a:t>
            </a:r>
            <a:endParaRPr lang="es-NI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FF"/>
              </a:highlight>
              <a:latin typeface="Maiandra GD" panose="020E0502030308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8A81D-E0A1-45B8-A096-B618DE11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686" y="1110007"/>
            <a:ext cx="4956313" cy="5747991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Sabed que El, el SEÑOR, es Dios; El nos hizo,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no nosotros a nosotros mismos;  pueblo suyo somos y ovejas de su prado.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es Nuestro legítimo dueño y Señor.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Hemos de pagarle el honor, el respeto y la obediencia que le debemos como Nuestro Creador.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Creador.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Está en plural en Hebreo refiriéndose a las tres Personas de la Deidad.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BCDEB1-0CE1-4F79-843D-DF69F74E0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4948"/>
            <a:ext cx="4187685" cy="60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</TotalTime>
  <Words>3495</Words>
  <Application>Microsoft Office PowerPoint</Application>
  <PresentationFormat>Presentación en pantalla (4:3)</PresentationFormat>
  <Paragraphs>259</Paragraphs>
  <Slides>50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1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Maiandra GD</vt:lpstr>
      <vt:lpstr>Tema de Office</vt:lpstr>
      <vt:lpstr> ACUÉRDATE DE TÚ CREADOR. ECLESIASTES.12:1-7. </vt:lpstr>
      <vt:lpstr> INTRODUCCIÓN: </vt:lpstr>
      <vt:lpstr>INTRODUCCIÓN:</vt:lpstr>
      <vt:lpstr>JOVEN ACUÉRDATE DE TÚ CREADOR ECLESIASTES.12:1.</vt:lpstr>
      <vt:lpstr>JOVEN ACUERDATE DE TU CREADOR.</vt:lpstr>
      <vt:lpstr>JOVEN ACUERDATE DE TU CREADOR.</vt:lpstr>
      <vt:lpstr>JOVEN ACUERDATE DE TU CREADOR.</vt:lpstr>
      <vt:lpstr>JOVEN ACUERDATE DE TU CREADOR.</vt:lpstr>
      <vt:lpstr>JOVEN ACUERDATE DE TU CREADOR.</vt:lpstr>
      <vt:lpstr>JOVEN ACUERDATE DE TU CREADOR.</vt:lpstr>
      <vt:lpstr>JOVEN ACUERDATE DE TU CREADOR.</vt:lpstr>
      <vt:lpstr>EXPONE DESPUÉS EN DETALLE LAS DEBILIDADES DE LA VEJEZ. ECLESIASTES.12:2-5.</vt:lpstr>
      <vt:lpstr>EXPONE DESPUÉS EN DETALLE LAS DEBILIDADES DE LA VEJEZ. ECLESIASTES.12:2-5.</vt:lpstr>
      <vt:lpstr>EXPONE DESPUÉS EN DETALLE LAS DEBILIDADES DE LA VEJEZ. ECLESIASTES.12:2-5.</vt:lpstr>
      <vt:lpstr>EXPONE DESPUÉS EN DETALLE LAS DEBILIDADES DE LA VEJEZ. ECLESIASTES.12:2.</vt:lpstr>
      <vt:lpstr>EXPONE DESPUÉS EN DETALLE LAS DEBILIDADES DE LA VEJEZ. ECLESIASTES.12:2.</vt:lpstr>
      <vt:lpstr>EXPONE DESPUÉS EN DETALLE LAS DEBILIDADES DE LA VEJEZ. ECLESIASTES.12:2.</vt:lpstr>
      <vt:lpstr>EXPONE DESPUÉS EN DETALLE LAS DEBILIDADES DE LA VEJEZ. ECLESIASTES.12:3.</vt:lpstr>
      <vt:lpstr>EXPONE DESPUÉS EN DETALLE LAS DEBILIDADES DE LA VEJEZ. ECLESIASTES.12:3.</vt:lpstr>
      <vt:lpstr>EXPONE DESPUÉS EN DETALLE LAS DEBILIDADES DE LA VEJEZ. ECLESIASTES.12:3.</vt:lpstr>
      <vt:lpstr>EXPONE DESPUÉS EN DETALLE LAS DEBILIDADES DE LA VEJEZ. ECLESIASTES.12:3.</vt:lpstr>
      <vt:lpstr>EXPONE DESPUÉS EN DETALLE LAS DEBILIDADES DE LA VEJEZ. ECLESIASTES.12:3.</vt:lpstr>
      <vt:lpstr>EXPONE DESPUÉS EN DETALLE LAS DEBILIDADES DE LA VEJEZ. ECLESIASTES.12:3.</vt:lpstr>
      <vt:lpstr>EXPONE DESPUÉS EN DETALLE LAS DEBILIDADES DE LA VEJEZ. ECLESIASTES.12:3.</vt:lpstr>
      <vt:lpstr>EXPONE DESPUÉS EN DETALLE LAS DEBILIDADES DE LA VEJEZ. ECLESIASTES.12:4.</vt:lpstr>
      <vt:lpstr>EXPONE DESPUÉS EN DETALLE LAS DEBILIDADES DE LA VEJEZ. ECLESIASTES.12:4.</vt:lpstr>
      <vt:lpstr>EXPONE DESPUÉS EN DETALLE LAS DEBILIDADES DE LA VEJEZ. ECLESIASTES.12:4.</vt:lpstr>
      <vt:lpstr>EXPONE DESPUÉS EN DETALLE LAS DEBILIDADES DE LA VEJEZ. ECLESIASTES.12:4.</vt:lpstr>
      <vt:lpstr>EXPONE DESPUÉS EN DETALLE LAS DEBILIDADES DE LA VEJEZ. ECLESIASTES.12:5.</vt:lpstr>
      <vt:lpstr>EXPONE DESPUÉS EN DETALLE LAS DEBILIDADES DE LA VEJEZ. ECLESIASTES.12:5.</vt:lpstr>
      <vt:lpstr>EXPONE DESPUÉS EN DETALLE LAS DEBILIDADES DE LA VEJEZ. ECLESIASTES.12:5.</vt:lpstr>
      <vt:lpstr>EXPONE DESPUÉS EN DETALLE LAS DEBILIDADES DE LA VEJEZ. ECLESIASTES.12:5.</vt:lpstr>
      <vt:lpstr>EXPONE DESPUÉS EN DETALLE LAS DEBILIDADES DE LA VEJEZ. ECLESIASTES.12:5.</vt:lpstr>
      <vt:lpstr>EXPONE DESPUÉS EN DETALLE LAS DEBILIDADES DE LA VEJEZ. ECLESIASTES.12:5-7.</vt:lpstr>
      <vt:lpstr>EXPONE DESPUÉS EN DETALLE LAS DEBILIDADES DE LA VEJEZ. ECLESIASTES.12:6.</vt:lpstr>
      <vt:lpstr>EXPONE DESPUÉS EN DETALLE LAS DEBILIDADES DE LA VEJEZ. ECLESIASTES.12:5-7.</vt:lpstr>
      <vt:lpstr>EXPONE DESPUÉS EN DETALLE LAS DEBILIDADES DE LA VEJEZ. ECLESIASTES.12:6.</vt:lpstr>
      <vt:lpstr>EXPONE DESPUÉS EN DETALLE LAS DEBILIDADES DE LA VEJEZ. ECLESIASTES.12:6.</vt:lpstr>
      <vt:lpstr>EXPONE DESPUÉS EN DETALLE LAS DEBILIDADES DE LA VEJEZ. ECLESIASTES.12:7.</vt:lpstr>
      <vt:lpstr>EXPONE DESPUÉS EN DETALLE LAS DEBILIDADES DE LA VEJEZ. ECLESIASTES.12:7.</vt:lpstr>
      <vt:lpstr>EXPONE DESPUÉS EN DETALLE LAS DEBILIDADES DE LA VEJEZ. ECLESIASTES.12:7.</vt:lpstr>
      <vt:lpstr>DEBEMOS CONSIDERAR COMO QUEREMOS PASAR NUESTRA VEJEZ.</vt:lpstr>
      <vt:lpstr>DEBEMOS CONSIDERAR COMO QUEREMOS PASAR NUESTRA VEJEZ.</vt:lpstr>
      <vt:lpstr>DEBEMOS CONSIDERAR COMO QUEREMOS PASAR NUESTRA VEJEZ.</vt:lpstr>
      <vt:lpstr>JOVEN TU ESTARAS ANTE EL JUICIO DE DIOS UN DIA.</vt:lpstr>
      <vt:lpstr>JOVEN TU ESTARAS ANTE EL JUICIO DE DIOS UN DIA.</vt:lpstr>
      <vt:lpstr>CONCLUSIÒN:</vt:lpstr>
      <vt:lpstr>CONCLUSIÒN: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ACUÉRDATE DE TÚ CREADOR. ECLESIASTES.12:1-7. </dc:title>
  <dc:creator>Mario Moreno</dc:creator>
  <cp:lastModifiedBy>Mario Moreno</cp:lastModifiedBy>
  <cp:revision>20</cp:revision>
  <dcterms:created xsi:type="dcterms:W3CDTF">2021-09-29T05:20:18Z</dcterms:created>
  <dcterms:modified xsi:type="dcterms:W3CDTF">2025-12-03T01:08:45Z</dcterms:modified>
</cp:coreProperties>
</file>