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82" r:id="rId19"/>
    <p:sldId id="278" r:id="rId20"/>
    <p:sldId id="271" r:id="rId21"/>
    <p:sldId id="272" r:id="rId22"/>
    <p:sldId id="273" r:id="rId23"/>
    <p:sldId id="274" r:id="rId24"/>
    <p:sldId id="275" r:id="rId25"/>
    <p:sldId id="279" r:id="rId26"/>
    <p:sldId id="28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15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37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51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29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11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576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64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79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15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98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69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4CA0-B88F-4911-99D0-200B0F1A5DA6}" type="datetimeFigureOut">
              <a:rPr lang="es-ES" smtClean="0"/>
              <a:t>03/11/2022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2A48-3E69-45D3-BB9F-B1D7310386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30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nos bendice con muchas bendiciones.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don perfecto desciende de Dios.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Santiago.1:17.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Toda buena dádiva y todo don perfecto</a:t>
            </a:r>
            <a:r>
              <a:rPr lang="es-ES" b="1" dirty="0">
                <a:latin typeface="Maiandra GD" panose="020E0502030308020204" pitchFamily="34" charset="0"/>
              </a:rPr>
              <a:t> viene de lo alto,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desciende del Padre de las luces,</a:t>
            </a:r>
            <a:r>
              <a:rPr lang="es-ES" b="1" dirty="0">
                <a:latin typeface="Maiandra GD" panose="020E0502030308020204" pitchFamily="34" charset="0"/>
              </a:rPr>
              <a:t> con el cual no hay cambio ni sombra de variación.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Todo lo bueno viene de Dios.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731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 Timoteo.1:12.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Doy gracias a Cristo Jesús nuestro Señor, que me ha fortalecido,</a:t>
            </a:r>
            <a:r>
              <a:rPr lang="es-ES" b="1" dirty="0">
                <a:latin typeface="Maiandra GD" panose="020E0502030308020204" pitchFamily="34" charset="0"/>
              </a:rPr>
              <a:t> porque me tuvo por fiel, poniéndome en el ministerio;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siempre estuvo al lado del Apóstol Pablo para fortalecerse ayudarle.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II Timoteo.4:16-18.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En mi primera defensa nadie estuvo a mi lado,</a:t>
            </a:r>
            <a:r>
              <a:rPr lang="es-ES" b="1" dirty="0">
                <a:latin typeface="Maiandra GD" panose="020E0502030308020204" pitchFamily="34" charset="0"/>
              </a:rPr>
              <a:t> sino que todos me abandonaron; que no se les tenga en cuenta. </a:t>
            </a:r>
          </a:p>
          <a:p>
            <a:endParaRPr lang="es-ES" b="1" dirty="0">
              <a:latin typeface="Maiandra GD" panose="020E0502030308020204" pitchFamily="34" charset="0"/>
            </a:endParaRP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636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Pero el Señor estuvo conmigo y me fortaleció,</a:t>
            </a:r>
            <a:r>
              <a:rPr lang="es-ES" b="1" dirty="0">
                <a:latin typeface="Maiandra GD" panose="020E0502030308020204" pitchFamily="34" charset="0"/>
              </a:rPr>
              <a:t> a fin de que por mí se cumpliera cabalmente la proclamación del mensaje y que todos los gentiles oyeran. Y fui librado de la boca del león.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V.18.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El Señor me librará de toda obra mala y me traerá a salvo a su reino celestial.</a:t>
            </a:r>
            <a:r>
              <a:rPr lang="es-ES" b="1" dirty="0">
                <a:latin typeface="Maiandra GD" panose="020E0502030308020204" pitchFamily="34" charset="0"/>
              </a:rPr>
              <a:t> A El sea la gloria por los siglos de los siglos. Amén.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071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Aun en los momentos más difíciles de nuestra vida debemos ser agradecidos con Dios.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Daniel.6:10.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Cuando Daniel supo que había sido firmado el documento,</a:t>
            </a:r>
            <a:r>
              <a:rPr lang="es-ES" b="1" dirty="0">
                <a:latin typeface="Maiandra GD" panose="020E0502030308020204" pitchFamily="34" charset="0"/>
              </a:rPr>
              <a:t> entró en su casa (en su aposento superior tenía ventanas abiertas en dirección a Jerusalén), y como lo solía hacer antes, continuó arrodillándose tres veces al día,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orando y dando gracias delante de su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870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Porque Él siempre nos dará la salida.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 Corintios.10:13.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os ha sobrevenido ninguna tentación que no sea común a los hombres;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fiel es Dios, que no permitirá que vosotros seáis tentados más allá de lo que podéis soportar,</a:t>
            </a:r>
            <a:r>
              <a:rPr lang="es-ES" b="1" dirty="0">
                <a:latin typeface="Maiandra GD" panose="020E0502030308020204" pitchFamily="34" charset="0"/>
              </a:rPr>
              <a:t> sino que con la tentación proveerá también la vía de escape, a fin de que podáis resistirla.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505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nos va a rescatar.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II Pedro.2:9.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el Señor, entonces, sabe rescatar de tentación a los piadosos,</a:t>
            </a:r>
            <a:r>
              <a:rPr lang="es-ES" b="1" dirty="0">
                <a:latin typeface="Maiandra GD" panose="020E0502030308020204" pitchFamily="34" charset="0"/>
              </a:rPr>
              <a:t> y reservar a los injustos bajo castigo para el día del juicio,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la comida debemos dar gracias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Señor siempre dio gracias por los alimentos de cada día.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Mateo.15:36.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964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tomó los siete panes y los peces;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después de dar gracias,</a:t>
            </a:r>
            <a:r>
              <a:rPr lang="es-ES" b="1" dirty="0">
                <a:latin typeface="Maiandra GD" panose="020E0502030308020204" pitchFamily="34" charset="0"/>
              </a:rPr>
              <a:t> los partió y empezó a darlos a los discípulos, y los discípulos a las multitudes.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ser agradecidos con Dios por que Él nos escucha.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Juan.11:41.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quitaron la piedra. Jesús alzó los ojos a lo alto, y dijo: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Padre, te doy gracias porque me has oído.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está atento a nuestras oraciones.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237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 Pedro.3:12.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LOS OJOS DEL SEÑOR ESTAN SOBRE LOS JUSTOS,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 SUS OIDOS ATENTOS A SUS ORACIONES;</a:t>
            </a:r>
            <a:r>
              <a:rPr lang="es-ES" b="1" dirty="0">
                <a:latin typeface="Maiandra GD" panose="020E0502030308020204" pitchFamily="34" charset="0"/>
              </a:rPr>
              <a:t> PERO EL ROSTRO DEL SEÑOR ESTA CONTRA LOS QUE HACEN EL MAL.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dar gracias a Dios porque el evangelio se difunde por todo el mundo.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Romanos.1:8.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224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En primer lugar, doy gracias a mi Dios</a:t>
            </a:r>
            <a:r>
              <a:rPr lang="es-ES" b="1" dirty="0">
                <a:latin typeface="Maiandra GD" panose="020E0502030308020204" pitchFamily="34" charset="0"/>
              </a:rPr>
              <a:t> por medio de Jesucristo por todos vosotros, porque por todo el mundo se habla de vuestra fe.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da la victoria siempre y debemos ser agradecidos con Él.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 Corintios.15:57.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pero a Dios gracias, que nos da la victoria</a:t>
            </a:r>
            <a:r>
              <a:rPr lang="es-ES" b="1" dirty="0">
                <a:latin typeface="Maiandra GD" panose="020E0502030308020204" pitchFamily="34" charset="0"/>
              </a:rPr>
              <a:t> por medio de nuestro Señor Jesucristo.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895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nos bendice con lluvia y sol todos los días.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Mateo.5:45.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que seáis hijos de vuestro Padre que está en los cielos;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porque El hace salir su sol sobre malos y buenos, y llover</a:t>
            </a:r>
            <a:r>
              <a:rPr lang="es-ES" b="1" dirty="0">
                <a:latin typeface="Maiandra GD" panose="020E0502030308020204" pitchFamily="34" charset="0"/>
              </a:rPr>
              <a:t> sobre justos e injustos.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sol es una gran bendición que nos regala Dios en nuestras vidas.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Su lluvia también es una gran bendición.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564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Debemos ser agradecidos por el ser sanado de algunas enfermedades.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Lucas.17:15-16.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uno de ellos, al ver que había sido sanado,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se volvió glorificando a Dios en alta voz.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V.16.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cayó sobre su rostro a los pies de Jesús,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dándole gracias;</a:t>
            </a:r>
            <a:r>
              <a:rPr lang="es-ES" b="1" dirty="0">
                <a:latin typeface="Maiandra GD" panose="020E0502030308020204" pitchFamily="34" charset="0"/>
              </a:rPr>
              <a:t> y éste era samaritano.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0163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vida el aire, el caminar.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Hechos.17:28.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porque en El vivimos,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nos movemos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existimos,</a:t>
            </a:r>
            <a:r>
              <a:rPr lang="es-ES" b="1" dirty="0">
                <a:latin typeface="Maiandra GD" panose="020E0502030308020204" pitchFamily="34" charset="0"/>
              </a:rPr>
              <a:t> así como algunos de vuestros mismos poetas han dicho: "Porque también nosotros somos linaje suyo.“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siempre ser agradecidos con Dios por la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el existir.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cada día, cada año que nos 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4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Hemos sido enseñados para ser agradecidos en todo. </a:t>
            </a:r>
            <a:endParaRPr lang="es-ES" b="1" dirty="0">
              <a:highlight>
                <a:srgbClr val="00FFFF"/>
              </a:highlight>
              <a:latin typeface="Maiandra GD" panose="020E0502030308020204" pitchFamily="34" charset="0"/>
            </a:endParaRP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Colosenses.2:7.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firmemente arraigados y edificados en El y confirmados en vuestra fe, tal como fuisteis instruidos,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rebosando de gratitud.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Colosenses.3:15.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que la paz de Cristo reine en vuestros corazones, a la cual en verdad fuisteis llamados en un solo cuerpo;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y sed agradecidos.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383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Sed es un mandamiento continuo.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ser contante en ser agradecidos.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Colosenses.4:2.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Perseverad en la oración,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velando en ella con acción de gracias;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Velando con acciones de gracias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dar gracias siempre en todo.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esa es la voluntad de Dios.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188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I Tesalonicenses.5:18.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dad gracias en todo,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porque esta es la voluntad de Dios</a:t>
            </a:r>
            <a:r>
              <a:rPr lang="es-ES" b="1" dirty="0">
                <a:latin typeface="Maiandra GD" panose="020E0502030308020204" pitchFamily="34" charset="0"/>
              </a:rPr>
              <a:t> para vosotros en Cristo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Hermanos si queremos hacer la voluntad de Dios una de ellas es ser agradecidos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tantas cosas porque dar gracias a Dios, que no nos alcanzaría todo el día para agradecer a Dios todo lo que Él nos da.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919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lamentablemente no lo estamos haciendo.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Muchas veces somos muy mal agradecidos con Dios como los 9 leprosos.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Lucas.17:17-18.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Respondiendo Jesús, dijo: ¿No fueron diez los que quedaron limpios?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Y los otros nueve, ¿dónde están?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V.18. 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¿No hubo ninguno que regresara a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dar gloria a Dios, excepto este extranjero?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10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Solo uno de diez fue agradecido con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¿De cuáles somos nosotros hermanos?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¿De los que agradecemos a Dios por todo?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¿De los que agradecemos solo cuando nos va bien?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¿De los que no agradecemos por nada?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nos ayude y seamos siempre agradecidos con Dios.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412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42195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"/>
            <a:ext cx="5029200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Todo lo bueno viene de Dios, porque Dios es un Dios bueno.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Somos grandemente bendecidos por Dios Él nos da: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movernos.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respirar.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sol.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lluvia.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comida.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siempre agradecer a Dios, seamos agradecidos siempre.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638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42195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"/>
            <a:ext cx="5029200" cy="6858000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Demostrándolo al servirle y adorarle como Él se lo merece.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Un agradecimiento sin adoración aceptable a Él no será acepto.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Podemos dar gracias a Dios de una manera equivocada que Dios no lo aceptara.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Seamos siempre agradecidos con Él.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seamos mal agradecidos como los 9 leprosos que no regresaron a dar gracias por ser sanado de su lepra.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13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7463687-F2F5-4441-87A3-52E3681F6278}"/>
              </a:ext>
            </a:extLst>
          </p:cNvPr>
          <p:cNvSpPr/>
          <p:nvPr/>
        </p:nvSpPr>
        <p:spPr>
          <a:xfrm>
            <a:off x="-104776" y="5848351"/>
            <a:ext cx="9248775" cy="10096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3FADEDB-BC7D-4F9B-A618-30C96712A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6" y="-1"/>
            <a:ext cx="9248775" cy="58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4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Lamentablemente muchas veces nos levantamos cada mañana y no damos gracias a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el dar gracias a Dios, no es solo decir Señor te agradezco es demostrarlo sirviéndole como Él se lo merece y pide.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Levitico.22:29.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cuando ofrezcáis sacrificio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de acción de gracias al SEÑOR,</a:t>
            </a:r>
            <a:r>
              <a:rPr lang="es-ES" b="1" dirty="0">
                <a:latin typeface="Maiandra GD" panose="020E0502030308020204" pitchFamily="34" charset="0"/>
              </a:rPr>
              <a:t> lo sacrificaréis para que seáis aceptados.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15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Cuando el pueblo quería agradecer a Dios, ellos tenían que ofrecer un sacrificio aceptado por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Hay gracias que no son aceptadas por Dios.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Lucas.18:11.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fariseo puesto en pie, oraba para sí de esta manera: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  <a:latin typeface="Maiandra GD" panose="020E0502030308020204" pitchFamily="34" charset="0"/>
              </a:rPr>
              <a:t>"Dios, te doy gracias</a:t>
            </a:r>
            <a:r>
              <a:rPr lang="es-ES" b="1" dirty="0">
                <a:latin typeface="Maiandra GD" panose="020E0502030308020204" pitchFamily="34" charset="0"/>
              </a:rPr>
              <a:t> porque no soy como los demás hombres: estafadores, injustos, adúlteros; ni aun como este recaudador de impuestos.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771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Este Fariseo fue a dar gracias a Dios, pero no fue aceptada por Dios, porque no era agradable a Dios por su actitud.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 nosotros podemos ser rechazados.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Hebreos.12:28.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lo cual, puesto que recibimos un reino que es inconmovible,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  <a:latin typeface="Maiandra GD" panose="020E0502030308020204" pitchFamily="34" charset="0"/>
              </a:rPr>
              <a:t>demostremos gratitud, mediante la cual ofrezcamos a Dios un servicio aceptable con temor y reverencia;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648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Nuestro servicio de agradecimiento hacia Dios debe ser con reverencia y respeto para que Dios lo acepte.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de cantar con agradecimiento a Dios.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Esdras.3:11.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  <a:latin typeface="Maiandra GD" panose="020E0502030308020204" pitchFamily="34" charset="0"/>
              </a:rPr>
              <a:t>Y cantaban, alabando y dando gracias al SEÑOR: Porque El es bueno,</a:t>
            </a:r>
            <a:r>
              <a:rPr lang="es-ES" b="1" dirty="0">
                <a:latin typeface="Maiandra GD" panose="020E0502030308020204" pitchFamily="34" charset="0"/>
              </a:rPr>
              <a:t> porque para siempre es su misericordia sobre Israel. Y todo el pueblo aclamaba a gran voz alabando al SEÑOR porque se habían echado los cimientos de la casa del SEÑOR.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846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ha sido bueno, es bueno y seguirá siendo bueno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debemos siempre agradecer a Dios.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Salmos.75:1.</a:t>
            </a:r>
          </a:p>
          <a:p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Te damos gracias, oh Dios, te damos gracias,</a:t>
            </a:r>
            <a:r>
              <a:rPr lang="es-ES" b="1" dirty="0">
                <a:latin typeface="Maiandra GD" panose="020E0502030308020204" pitchFamily="34" charset="0"/>
              </a:rPr>
              <a:t> pues cercano está tu nombre; los hombres declaran tus maravillas.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que Dios este cerca de nosotros, este con nosotros debe ser una bendición para agradecerle siempre.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502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Mateo.28:20.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enseñándoles a guardar todo lo que os he mandado; y he aquí,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yo estoy con vosotros todos los días, hasta el fin del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¿Cuántos de nosotros damos gracias porque Dios camine con nosotros?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que ser agradecidos con Dios porque Él nos da la fuerza.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Daniel.2:23.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020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95D4856-F06A-413C-95F1-B8C315A9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6" y="0"/>
            <a:ext cx="9248775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97C8DA-22DE-4B3E-B5E2-52E9F2651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777" y="1"/>
            <a:ext cx="9248777" cy="114300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ES" b="1" u="sng" dirty="0">
                <a:latin typeface="Maiandra GD" panose="020E0502030308020204" pitchFamily="34" charset="0"/>
              </a:rPr>
              <a:t>AGRADECIDOS CON DIOS.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1664A4E-B89C-4A0E-8969-053DEC3D2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1143001"/>
            <a:ext cx="5029200" cy="5714999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Maiandra GD" panose="020E0502030308020204" pitchFamily="34" charset="0"/>
              </a:rPr>
              <a:t>A ti, Dios de mis padres, doy yo gracias y alabo,</a:t>
            </a:r>
            <a:r>
              <a:rPr lang="es-ES" b="1" dirty="0">
                <a:latin typeface="Maiandra GD" panose="020E0502030308020204" pitchFamily="34" charset="0"/>
              </a:rPr>
              <a:t> porque me has dado sabiduría y poder, y ahora me has revelado lo que te habíamos pedido, pues el asunto del rey nos has dado a conocer.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Él es que recibimos la fuerzas en momentos difíciles.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Filipenses.4:13.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Todo lo puedo en Cristo</a:t>
            </a:r>
            <a:r>
              <a:rPr lang="es-ES" b="1" dirty="0">
                <a:latin typeface="Maiandra GD" panose="020E0502030308020204" pitchFamily="34" charset="0"/>
              </a:rPr>
              <a:t> que me fortalece.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39711B-8A1C-4AEA-A4DF-DB9C6435B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8" y="1143001"/>
            <a:ext cx="4219578" cy="57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19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1796</Words>
  <Application>Microsoft Office PowerPoint</Application>
  <PresentationFormat>Presentación en pantalla (4:3)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Maiandra GD</vt:lpstr>
      <vt:lpstr>Tema de Office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AGRADECIDOS CON DIOS.</vt:lpstr>
      <vt:lpstr>CONCLUSIÓN: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AGRADECIDOS CON DIOS.</dc:title>
  <dc:creator>Word Group</dc:creator>
  <cp:lastModifiedBy>Word Group</cp:lastModifiedBy>
  <cp:revision>15</cp:revision>
  <dcterms:created xsi:type="dcterms:W3CDTF">2022-11-03T17:36:47Z</dcterms:created>
  <dcterms:modified xsi:type="dcterms:W3CDTF">2022-11-03T19:19:36Z</dcterms:modified>
</cp:coreProperties>
</file>