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306" r:id="rId4"/>
    <p:sldId id="258" r:id="rId5"/>
    <p:sldId id="259" r:id="rId6"/>
    <p:sldId id="260" r:id="rId7"/>
    <p:sldId id="300" r:id="rId8"/>
    <p:sldId id="261" r:id="rId9"/>
    <p:sldId id="262" r:id="rId10"/>
    <p:sldId id="263" r:id="rId11"/>
    <p:sldId id="264" r:id="rId12"/>
    <p:sldId id="265" r:id="rId13"/>
    <p:sldId id="266" r:id="rId14"/>
    <p:sldId id="301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0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03" r:id="rId31"/>
    <p:sldId id="281" r:id="rId32"/>
    <p:sldId id="282" r:id="rId33"/>
    <p:sldId id="283" r:id="rId34"/>
    <p:sldId id="284" r:id="rId35"/>
    <p:sldId id="304" r:id="rId36"/>
    <p:sldId id="285" r:id="rId37"/>
    <p:sldId id="286" r:id="rId38"/>
    <p:sldId id="287" r:id="rId39"/>
    <p:sldId id="288" r:id="rId40"/>
    <p:sldId id="289" r:id="rId41"/>
    <p:sldId id="290" r:id="rId42"/>
    <p:sldId id="305" r:id="rId43"/>
    <p:sldId id="293" r:id="rId44"/>
    <p:sldId id="294" r:id="rId45"/>
    <p:sldId id="295" r:id="rId46"/>
    <p:sldId id="296" r:id="rId47"/>
    <p:sldId id="299" r:id="rId48"/>
    <p:sldId id="297" r:id="rId49"/>
    <p:sldId id="319" r:id="rId50"/>
    <p:sldId id="29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4795-BBFB-4A0D-AEAC-202ABCBF6A73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1A9FD-A0B9-41C5-A712-DA3D6C9EE59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6233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29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99543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73535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7753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84062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2203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74478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8490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67088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88935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13228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3489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20133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48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68971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50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8340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8648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2116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5526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6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089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3698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1A9FD-A0B9-41C5-A712-DA3D6C9EE594}" type="slidenum">
              <a:rPr lang="es-NI" smtClean="0"/>
              <a:t>37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7056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412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4602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9187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32317737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5977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6626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779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3230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0974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6030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7011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4629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DCB3-7B47-44CA-BDCF-F90F453E3DAE}" type="datetimeFigureOut">
              <a:rPr lang="es-NI" smtClean="0"/>
              <a:t>13/1/2024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2DFCF-33C3-41BD-9B7A-AC3E81B6C47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379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217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AGRADECIMIENTO POR LAS BENDICIONES DE DIOS. SALMOS.103:1-5.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325217"/>
            <a:ext cx="5605670" cy="5532783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INTRODUCCÓN: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Bendice, alma mía, al SEÑOR,</a:t>
            </a:r>
            <a:r>
              <a:rPr lang="es-ES" b="1" dirty="0">
                <a:latin typeface="Maiandra GD" panose="020E0502030308020204" pitchFamily="34" charset="0"/>
              </a:rPr>
              <a:t> y bendiga todo mi ser su santo nombre.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Bendice, alma mía, al SEÑOR,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no olvides ninguno de sus beneficios.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es el que perdona todas tus iniquidades,</a:t>
            </a:r>
            <a:r>
              <a:rPr lang="es-ES" b="1" dirty="0">
                <a:latin typeface="Maiandra GD" panose="020E0502030308020204" pitchFamily="34" charset="0"/>
              </a:rPr>
              <a:t> el que sana todas tus enfermedades;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V.4.</a:t>
            </a:r>
            <a:endParaRPr lang="es-NI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125397-C634-E48A-2A10-4EC8146EB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17"/>
            <a:ext cx="3538330" cy="55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Él es Él que da vida a todos.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Hechos.17:25.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es servido por manos humanas, como si necesitara de algo,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puesto que El da a todos vida y aliento y todas las cosas;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Nadie puede existir sin que Dios lo haya creado, el ser humano por mucho que intente clonar nunca podrá dar la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Dios tiene ese poder de dar la vida.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debemos ser agradecidos con Dios por habernos creados, sin Él no existiéramos ni viviéramos en este mundo.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hizo y debemos agradecer a Él por la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dice Él Salmista: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“No olvides ninguno de sus beneficios”.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Bendice, alma mía, al SEÑOR,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no olvides ninguno de sus beneficios.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 vida es una bendición de Dios y no debemos de olvidarnos de ella.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muchos no creen en la bendición de la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se quitan la vida, se quejan de su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ha regala la vida valorémosla, cuidémosla para agradar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creó para que le adoremos y sirvamos como Él se lo merece.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Bendice, alma mía, al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no olvides ninguno de sus beneficios.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Otros de los grandes beneficios que Dios nos da, nos regala es el gozo que tenemos en nuestra vida cristiana.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cristiano siempre tiene gozo en su corazón,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el gozo del cristiano no depende de las cosas que tenga ni de las circunstancias de la vida.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gozo del cristiano depende de tener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en la presencia del Señor hay plenitud de gozo. </a:t>
            </a:r>
            <a:endParaRPr lang="es-ES" b="1" dirty="0">
              <a:highlight>
                <a:srgbClr val="00FF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Salmos.16:11.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Me darás a conocer la senda de la vida;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 tu presencia hay plenitud de gozo;</a:t>
            </a:r>
            <a:r>
              <a:rPr lang="es-ES" b="1" dirty="0">
                <a:latin typeface="Maiandra GD" panose="020E0502030308020204" pitchFamily="34" charset="0"/>
              </a:rPr>
              <a:t> en tu diestra, deleites para siempre.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Él Señor siempre estaremos gozoso porque Él está con nosotros.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Solo en Él Señor está el verdadero gozo y nosotros estamos en Él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Él Señor hay un río de gozo.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Salmos.36:8.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 sacian de la abundancia de tu casa,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les das a beber del río de tus delicias.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gozo del Señor es como un gran río que nunca se seca nunca se acaba.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Siempre está fluyendo como el agua del río.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fluye el gozo de Dios en nosotros por su presencia.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 su interior correrán ríos de agua viva.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Juan.7:38.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cree en mí, como ha dicho la Escritura: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"De lo más profundo de su ser brotarán ríos de agua viva."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cristiano nunca debe estar triste si tiene a Dios con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hay porque estar triste sino siempre gozosos como decía Él Apóstol Pablo.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Filipenses.4:4.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Regocijaos en el Señor siempre.</a:t>
            </a:r>
            <a:r>
              <a:rPr lang="es-ES" b="1" dirty="0">
                <a:latin typeface="Maiandra GD" panose="020E0502030308020204" pitchFamily="34" charset="0"/>
              </a:rPr>
              <a:t> Otra vez lo diré: ¡Regocijaos!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Siempre debemos estar gozoso en Él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Nunca triste, por eso debemos de ser agradecidos con Dios por su gozo, su felicidad que Él nos regala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Estad siempre gozoso es un mandamiento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Tesalonicenses.5:16. </a:t>
            </a:r>
            <a:endParaRPr lang="es-NI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Estad siempre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gozosos;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gozo debe de correr en nosotros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importa las circunstancias que nos rodeen.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los Apóstoles.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Hechos.5:40-41.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aceptaron su consejo, y después de llamar a los apóstoles,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los azotaron</a:t>
            </a:r>
            <a:r>
              <a:rPr lang="es-ES" b="1" dirty="0">
                <a:latin typeface="Maiandra GD" panose="020E0502030308020204" pitchFamily="34" charset="0"/>
              </a:rPr>
              <a:t> y les ordenaron que no hablaran en el nombre de Jesús y los soltaron.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V.41.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Ellos, pues, salieron de la presencia del concilio, regocijándose</a:t>
            </a:r>
            <a:r>
              <a:rPr lang="es-ES" b="1" dirty="0">
                <a:latin typeface="Maiandra GD" panose="020E0502030308020204" pitchFamily="34" charset="0"/>
              </a:rPr>
              <a:t> de que hubieran sido tenidos por dignos de padecer afrenta por su Nombre.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fueron azotados, ellos salieron gozosos por 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gozo del Señor es y debe ser nuestra fortaleza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Nehemías animaba al pueblo.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Nehemias.8:10.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91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993913"/>
            <a:ext cx="5605670" cy="586408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que rescata de la fosa tu vida,</a:t>
            </a:r>
            <a:r>
              <a:rPr lang="es-ES" b="1" dirty="0">
                <a:latin typeface="Maiandra GD" panose="020E0502030308020204" pitchFamily="34" charset="0"/>
              </a:rPr>
              <a:t> el que te corona de bondad y compasión;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el que colma de bienes tus años,</a:t>
            </a:r>
            <a:r>
              <a:rPr lang="es-ES" b="1" dirty="0">
                <a:latin typeface="Maiandra GD" panose="020E0502030308020204" pitchFamily="34" charset="0"/>
              </a:rPr>
              <a:t> para que tu juventud se renueve como el águila.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águila en algún tiempo de su vida, se renueva su pico su garras para seguir viviendo.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nuestro interior se va renovando de día en día.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Corintios.4:16.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95EEA5-D2B4-F5BB-73DF-B4E6A11C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13"/>
            <a:ext cx="3538330" cy="58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EL GOZO QUE ÉL NOS 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También les dijo: Id, comed de la grosura, bebed de lo dulce, y mandad raciones a los que no tienen nada preparado; porque este día es santo para nuestro Señor.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No os entristezcáis, porque la alegría del SEÑOR es vuestra fortaleza.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nos debe fortalecer en nuestras angustias es el gozo en Él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Ese gozo debe ser nuestra fortaleza en nuestra lucha como cristianos.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8C08D-1B7F-6D5D-BD48-2C808BA1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que rescata de la fosa tu vida,</a:t>
            </a:r>
            <a:r>
              <a:rPr lang="es-ES" b="1" dirty="0">
                <a:latin typeface="Maiandra GD" panose="020E0502030308020204" pitchFamily="34" charset="0"/>
              </a:rPr>
              <a:t> el que te corona de bondad y compasión;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ser agradecidos con Dios por las espinas, los problemas y dificultades que se nos presente en nuestra vida como cristianos.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vida no siempre será tranquila, sin problema, habrá dificultades y tenemos que ser agradecidos por ella con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¿Alguna vez Usted ha agradecido a Dios por su presencia en los momentos duro de su vida?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¿Ha agradecido Usted a Dios por algún momento difícil que este pasando?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vamos a pasar por dificultades en nuestras vidas.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II Timoteo.3:12.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en verdad, todos los que quieren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vivir piadosamente en Cristo Jesús, serán perseguidos.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Estos momentos difíciles son para nuestro provecho. Porque las tribulaciones producen paciencia.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Romanos.5:3-4.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sólo esto, sino que también nos gloriamos en las tribulaciones,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sabiendo que la tribulación produce paciencia;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la paciencia, carácter probado;</a:t>
            </a:r>
            <a:r>
              <a:rPr lang="es-ES" b="1" dirty="0">
                <a:latin typeface="Maiandra GD" panose="020E0502030308020204" pitchFamily="34" charset="0"/>
              </a:rPr>
              <a:t> y el carácter probado, esperanza;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pruebas producen algo bueno en nosotros.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Cuando estamos en alguna tribulación es para nuestro beneficio por que vamos a tener paciencia.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hay cristianos que quieren tener paciencia pero no quieren sufrir no quieren tener problema.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vamos a llegar a tener paciencia?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queremos sufrir, no queremos pasar por las pruebas, tribulaciones.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Job es un ejemplo de haber bendecido a Dios en medio de las dificultades de la vida.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Job.1:20-22.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Job se levantó, rasgó su manto, se rasuró la cabeza,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postrándose en tierra, adoró,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V.21.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dijo: Desnudo salí del vientre de mi madre y desnudo volveré allá. El SEÑOR dio y el SEÑOR quitó;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bendito sea el nombre del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V.22.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En todo esto Job no pecó</a:t>
            </a:r>
            <a:r>
              <a:rPr lang="es-ES" b="1" dirty="0">
                <a:latin typeface="Maiandra GD" panose="020E0502030308020204" pitchFamily="34" charset="0"/>
              </a:rPr>
              <a:t> ni culpó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Job a pesar de los momentos difíciles que Él estaba pasando nunca dejo de agradecer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muchas veces nosotros nos somos así, cuando hay problemas dificultades más bien nos alejamos de Dios, dejamos la iglesia.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enojamos con Dios le reclamamos 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en verdad deberíamos de ser agradecidos con Él.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de gloriarnos en las dificultades aprovechar las bendiciones que obtenemos cuando estamos en alguna aflicción, tribulación porque es para nuestro provecho.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como lo hizo Él Apóstol Pablo con su aguijón.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II Corintios.12:9.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me ha dicho: Te basta mi gracia, pues mi poder se perfecciona en la debilidad.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 tanto, muy gustosamente me gloriaré más bien en mis debilidades,</a:t>
            </a:r>
            <a:r>
              <a:rPr lang="es-ES" b="1" dirty="0">
                <a:latin typeface="Maiandra GD" panose="020E0502030308020204" pitchFamily="34" charset="0"/>
              </a:rPr>
              <a:t> para que el poder de Cristo more en mí.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LAS ESPINAS DE LA VIDA.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Él se gloriaba en las tribulaciones.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Romanos.5:3.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sólo esto,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sino que también nos gloriamos en las tribulaciones,</a:t>
            </a:r>
            <a:r>
              <a:rPr lang="es-ES" b="1" dirty="0">
                <a:latin typeface="Maiandra GD" panose="020E0502030308020204" pitchFamily="34" charset="0"/>
              </a:rPr>
              <a:t> sabiendo que la tribulación produce paciencia;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Tenemos que agradecer a Dios cuando nos encontremos en cualquier dificultad, tribulación.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solo cuando estemos bien, sino también cuando estemos mal.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78BAB6-EB1A-F4AF-C4D9-BC0DEBE5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PORQUE ÉL LLEVA NUESTRAS CARGAS.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el que colma de bienes tus años,</a:t>
            </a:r>
            <a:r>
              <a:rPr lang="es-ES" b="1" dirty="0">
                <a:latin typeface="Maiandra GD" panose="020E0502030308020204" pitchFamily="34" charset="0"/>
              </a:rPr>
              <a:t> para que tu juventud se renueve como el águila.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ser agradecidos con Dios, porque el lleva nuestras cargas.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Salmos.55:22.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Echa sobre el SEÑOR tu carga, y El te sustentará;</a:t>
            </a:r>
            <a:r>
              <a:rPr lang="es-ES" b="1" dirty="0">
                <a:latin typeface="Maiandra GD" panose="020E0502030308020204" pitchFamily="34" charset="0"/>
              </a:rPr>
              <a:t> El nunca permitirá que el justo sea sacudido.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12144-3AF7-1366-8221-1A38B983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91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993913"/>
            <a:ext cx="5605670" cy="586408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 tanto no desfallecemos, antes bien, aunque nuestro hombre exterior va decayendo,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sin embargo nuestro hombre interior se renueva de día en día.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cuerpo exterior cada día se va envejeciendo, pero nuestra alma va rejuveneciéndose.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Salmo es una sincera acción de gracias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Salmo comienza y termina exclamando gracias a Dios por todos sus beneficios que Él nos ha dado.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ECA669-7512-B70B-AA97-C7702808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13"/>
            <a:ext cx="3538330" cy="58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PORQUE ÉL LLEVA NUESTRAS CARGAS.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nos pide nuestras cargas nuestros problemas, nuestras dificultades.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nos pide todo que se lo demos 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sabrá hacer lo mejor con ellas.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sabe ayudarnos.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Hebreos.4:16.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acerquémonos con confianza al trono de la gracia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para que recibamos misericordia, y hallemos gracia para la ayuda oportuna.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12144-3AF7-1366-8221-1A38B983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PORQUE ÉL LLEVA NUESTRAS CARGAS.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Pedro.5:7.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echando toda vuestra ansiedad sobre El,</a:t>
            </a:r>
            <a:r>
              <a:rPr lang="es-ES" b="1" dirty="0">
                <a:latin typeface="Maiandra GD" panose="020E0502030308020204" pitchFamily="34" charset="0"/>
              </a:rPr>
              <a:t> porque El tiene cuidado de vosotros.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nos pide todas nuestras ansiedades preocupaciones que se las demos 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¿Imaginémonos que fuera de nosotros con todos nuestros problemas sin que nadie nos pudiera ayudar?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está dispuesto a ayudarnos con nuestras cargas.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12144-3AF7-1366-8221-1A38B983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PORQUE ÉL LLEVA NUESTRAS CARGAS.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Él nos pide nuestras cargas.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quiere llevar nuestras cargas.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quiere ayudarnos a llevarla.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cada día de nuestras vidas lleva nuestras cargas.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Salmos.68:19.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Bendito sea el Señor, que cada día lleva nuestra carga,</a:t>
            </a:r>
            <a:r>
              <a:rPr lang="es-ES" b="1" dirty="0">
                <a:latin typeface="Maiandra GD" panose="020E0502030308020204" pitchFamily="34" charset="0"/>
              </a:rPr>
              <a:t> el Dios que es nuestra salvación.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siempre llevará nuestras cargas Él siempre nos sostendrá aun en nuestra vejez.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12144-3AF7-1366-8221-1A38B983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PORQUE ÉL LLEVA NUESTRAS CARGAS.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Isaías.46:4.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Aun hasta vuestra vejez,</a:t>
            </a:r>
            <a:r>
              <a:rPr lang="es-ES" b="1" dirty="0">
                <a:latin typeface="Maiandra GD" panose="020E0502030308020204" pitchFamily="34" charset="0"/>
              </a:rPr>
              <a:t> yo seré el mismo, y hasta vuestros años avanzados,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yo os sostendré. Yo lo he hecho, y yo os cargaré;</a:t>
            </a:r>
            <a:r>
              <a:rPr lang="es-ES" b="1" dirty="0">
                <a:latin typeface="Maiandra GD" panose="020E0502030308020204" pitchFamily="34" charset="0"/>
              </a:rPr>
              <a:t> yo os sostendré, y yo os libraré.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una gran bendición saber que Dios siempre quiere ayudarnos con nuestros problemas.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siempre está pendiente de nosotros y por eso debemos ser agradecidos con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nos cuida siempre.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12144-3AF7-1366-8221-1A38B983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es el que perdona todas tus iniquidades,</a:t>
            </a:r>
            <a:r>
              <a:rPr lang="es-ES" b="1" dirty="0">
                <a:latin typeface="Maiandra GD" panose="020E0502030308020204" pitchFamily="34" charset="0"/>
              </a:rPr>
              <a:t> el que sana todas tus enfermedades;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ser agradecidos con Dios por Él perdón de nuestros pecados.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estamos sin Dios sin esperanza en este mundo.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éramos del pueblo de Dios, estamos alejados de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ninguna bendición de parte de Él.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Efesios.2:12.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recordad que en ese tiempo estabais separados de Cristo,</a:t>
            </a:r>
            <a:r>
              <a:rPr lang="es-ES" b="1" dirty="0">
                <a:latin typeface="Maiandra GD" panose="020E0502030308020204" pitchFamily="34" charset="0"/>
              </a:rPr>
              <a:t> excluidos de la ciudadanía de Israel, extraños a los pactos de la promesa, sin tener esperanza, y sin Dios en el mundo.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Estábamos condenado a la perdición eterna.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que estábamos muertos espiritualmente para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delitos y pecados.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Efesios.2:1.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El os dio vida a vosotros,</a:t>
            </a:r>
            <a:r>
              <a:rPr lang="es-ES" b="1" dirty="0">
                <a:latin typeface="Maiandra GD" panose="020E0502030308020204" pitchFamily="34" charset="0"/>
              </a:rPr>
              <a:t> que estabais muertos en vuestros delitos y pecados,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Dios por su amor por su misericordia nos perdonó en Cristo.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Romanos.5:8. 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Pero Dios demuestra su amor para con nosotros,</a:t>
            </a:r>
            <a:r>
              <a:rPr lang="es-ES" b="1" dirty="0">
                <a:latin typeface="Maiandra GD" panose="020E0502030308020204" pitchFamily="34" charset="0"/>
              </a:rPr>
              <a:t> en que siendo aún pecadores, Cristo murió por nosotros.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Aun siendo pecados Cristo vino a morir por nosotros para perdonarnos de nuestros pecados.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sigue perdonándonos si pecados.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Juan.1:7, 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mas si andamos en la luz, como El está en la luz, tenemos comunión los unos con los otros,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la sangre de Jesús su Hijo nos limpia de todo pecado.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</a:t>
            </a:r>
            <a:endParaRPr lang="es-NI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Si confesamos nuestros pecados,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es fiel y justo para perdonarnos los pecados</a:t>
            </a:r>
            <a:r>
              <a:rPr lang="es-ES" b="1" dirty="0">
                <a:latin typeface="Maiandra GD" panose="020E0502030308020204" pitchFamily="34" charset="0"/>
              </a:rPr>
              <a:t> y para limpiarnos de toda maldad.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Juan.2:1.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Hijitos míos, os escribo estas cosas para que no pequéis. Y si alguno peca,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Abogado tenemos para con el Padre, a Jesucristo el justo.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bendición de perdonarnos si fallamos estará con nosotros.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debemos de ser agradecidos porque cuando Dios nos perdona manda lejos nuestros pecados.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da la espalda a nuestros pecados.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Isaías.38:17.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 aquí, por mi bienestar tuve gran amargura; eres tú quien ha guardado mi alma del abismo de la nada,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echaste tras tus espaldas todos mis pecados.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acuerda de nuestros pecados.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91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993913"/>
            <a:ext cx="5605670" cy="586408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siempre nos colma de bendiciones cada día.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salud.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comida.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vista.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habla.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caminar.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respiración.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Todas estas cosas son bendiciones de Dios y no debemos de olvidar nunca ser agradecido con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ECA669-7512-B70B-AA97-C7702808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13"/>
            <a:ext cx="3538330" cy="58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SU PERDÓN.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Isaías.43:25.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Yo, yo soy el que borro tus transgresiones por amor a mí mismo,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no recordaré tus pecados.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los echa en el fondo del mar.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Miqueas.7:19.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Volverá a compadecerse de nosotros, hollará nuestras iniquidades.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Sí, arrojarás a las profundidades del mar todos nuestros pecados.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debemos ser agradecidos con Dios por el perdón de nuestros pecados sin ese perdón estaríamos perdido.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217E79-9B71-214F-F187-E9B1719F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53833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rescata de la fosa tu vida,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que te corona de bondad y compasión;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 otra de las cosas por la cuales debemos agradecer a Dios, es porque Él está atento a nuestras oraciones.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oído esta presta, listo a escuchar nuestras oraciones en todo momento de nuestras vidas.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Pedro.3:12.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LOS OJOS DEL SEÑOR ESTAN SOBRE LOS JUSTOS, Y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SUS OIDOS ATENTOS A SUS ORACIONES;</a:t>
            </a:r>
            <a:r>
              <a:rPr lang="es-ES" b="1" dirty="0">
                <a:latin typeface="Maiandra GD" panose="020E0502030308020204" pitchFamily="34" charset="0"/>
              </a:rPr>
              <a:t> PERO EL ROSTRO DEL SEÑOR ESTA CONTRA LOS QUE HACEN EL MAL.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Sus oídos están atento a nuestras oraciones.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va a responder deacuerdo a su voluntad las oraciones que le hagamos.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está esperando nuestras oraciones.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Está pendiente de nosotros.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Salmos.34:15-17.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ojos del SEÑOR están sobre los justos,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sus oídos atentos a su clamor.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V.16.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El rostro del SEÑOR está contra los que hacen mal,</a:t>
            </a:r>
            <a:r>
              <a:rPr lang="es-ES" b="1" dirty="0">
                <a:latin typeface="Maiandra GD" panose="020E0502030308020204" pitchFamily="34" charset="0"/>
              </a:rPr>
              <a:t> para cortar de la tierra su memoria.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Claman los justos,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el SEÑOR los oye,</a:t>
            </a:r>
            <a:r>
              <a:rPr lang="es-ES" b="1" dirty="0">
                <a:latin typeface="Maiandra GD" panose="020E0502030308020204" pitchFamily="34" charset="0"/>
              </a:rPr>
              <a:t> y los libra de todas sus angustias.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está pendiente de nosotros a cada momento, Él quiere que clamemos a Él en oración.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está muy atento a nuestro clamor Él quiere oírnos.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quiere escucharnos para ayudarnos, nuestras oraciones no son un estorbo para Dios, al contrario Él está siempre pendiente de nosotros a escucharnos.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quiere que oremos porque Él está pendiente de nosotros.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Mateo.7:7-11.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Pedid, y se os dará;</a:t>
            </a:r>
            <a:r>
              <a:rPr lang="es-ES" b="1" dirty="0">
                <a:latin typeface="Maiandra GD" panose="020E0502030308020204" pitchFamily="34" charset="0"/>
              </a:rPr>
              <a:t> buscad, y hallaréis; llamad, y se os abrirá.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todo el que pide, recibe;</a:t>
            </a:r>
            <a:r>
              <a:rPr lang="es-ES" b="1" dirty="0">
                <a:latin typeface="Maiandra GD" panose="020E0502030308020204" pitchFamily="34" charset="0"/>
              </a:rPr>
              <a:t> y el que busca, halla; y al que llama, se le abrirá.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¿O qué hombre hay entre vosotros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si su hijo le pide pan,</a:t>
            </a:r>
            <a:r>
              <a:rPr lang="es-ES" b="1" dirty="0">
                <a:latin typeface="Maiandra GD" panose="020E0502030308020204" pitchFamily="34" charset="0"/>
              </a:rPr>
              <a:t> le dará una piedra,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o si le pide un pescado,</a:t>
            </a:r>
            <a:r>
              <a:rPr lang="es-NI" b="1" dirty="0">
                <a:latin typeface="Maiandra GD" panose="020E0502030308020204" pitchFamily="34" charset="0"/>
              </a:rPr>
              <a:t> le dará una serpiente?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sz="4000" b="1" u="sng" dirty="0">
                <a:latin typeface="Maiandra GD" panose="020E0502030308020204" pitchFamily="34" charset="0"/>
              </a:rPr>
              <a:t>DEBEMOS SER AGRADECIDOS CON DIOS POR ESTAR ATENTO A NUESTRAS ORACIONES.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550505"/>
            <a:ext cx="5605670" cy="53074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si vosotros, siendo malos, sabéis dar buenas dádivas a vuestros hijos,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¿cuánto más vuestro Padre que está en los cielos dará cosas buenas a los que le piden?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de ser agradecidos con Dios por que Él está atento a las oraciones de los justos.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 Usted agradecido con Dios por las oraciones?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80B506-BC7F-2685-0131-E1A4E64B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504"/>
            <a:ext cx="3538330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97357" cy="9409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CONCLUSIÒN: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356" y="0"/>
            <a:ext cx="5446643" cy="685800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Hermanos las bendiciones de Dios son muchas y abundantes, pero tenemos que ser agradecidos con todas y cada uno de ellas, no debemos </a:t>
            </a:r>
            <a:r>
              <a:rPr lang="es-ES" b="1">
                <a:latin typeface="Maiandra GD" panose="020E0502030308020204" pitchFamily="34" charset="0"/>
              </a:rPr>
              <a:t>de olvidarnos </a:t>
            </a:r>
            <a:r>
              <a:rPr lang="es-ES" b="1" dirty="0">
                <a:latin typeface="Maiandra GD" panose="020E0502030308020204" pitchFamily="34" charset="0"/>
              </a:rPr>
              <a:t>nunca de ellas.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dar gracias en todo.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Tesalonicenses.5:18. 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dad gracias en todo,</a:t>
            </a:r>
            <a:r>
              <a:rPr lang="es-ES" b="1" dirty="0">
                <a:latin typeface="Maiandra GD" panose="020E0502030308020204" pitchFamily="34" charset="0"/>
              </a:rPr>
              <a:t> porque esta es la voluntad de Dios para vosotros en Cristo Jesús.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Cualquiera que sea nuestra situación esa es la voluntad de Dios ser agradecidos siempre.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18A2EB-EEE5-7014-271D-BB401F23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0904"/>
            <a:ext cx="3697356" cy="59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97357" cy="94090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CONCLUSIÒN: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356" y="0"/>
            <a:ext cx="5446643" cy="685800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Debemos de ser agradecidos porque Dios nos ha dado un reino que es inconmovible.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Hebreos.12:28.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lo cual, puesto que recibimos un reino que es inconmovible,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demostremos gratitud,</a:t>
            </a:r>
            <a:r>
              <a:rPr lang="es-ES" b="1" dirty="0">
                <a:latin typeface="Maiandra GD" panose="020E0502030308020204" pitchFamily="34" charset="0"/>
              </a:rPr>
              <a:t> mediante la cual ofrezcamos a Dios un servicio aceptable con temor y reverencia;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mostrar gratitud a Dios por ello.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estemos pasando dificultades tenemos que ser agradecidos con Dios siempre.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18A2EB-EEE5-7014-271D-BB401F23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0904"/>
            <a:ext cx="3697356" cy="59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91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993913"/>
            <a:ext cx="5605670" cy="586408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 este estudio veremos porque debemos ser siempre agradecidos con Dios, cualquiera que sea nuestra situación debemos ser agradecidos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ser agradecidos es algo que la gente no tiene en su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 gente cree que tiene todo porque se lo merece o le tienen que hacer un favor porque se lo merece.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no es así debemos de ser agradecido con Dios siempre.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CEEB52-D874-7E90-597E-6E19F8218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12"/>
            <a:ext cx="3538330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504FE80-5716-A707-6C91-00A798870E85}"/>
              </a:ext>
            </a:extLst>
          </p:cNvPr>
          <p:cNvSpPr/>
          <p:nvPr/>
        </p:nvSpPr>
        <p:spPr>
          <a:xfrm>
            <a:off x="0" y="5751442"/>
            <a:ext cx="9144000" cy="11065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24692C0-4050-006D-AEAF-6BA9FF33F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Salmos.103:2.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Bendice, alma mía, al SEÑOR,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no olvides ninguno de sus beneficios.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Uno de los beneficios que obtenemos de Dios es la vida, Él nos creó.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debemos de agradecer a Dios por habernos creados, por habernos dado la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uno de tantos beneficios que Dios nos da, nos regala la vida.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F7DEA03-3E91-EFA4-DC99-DC7D5FC86923}"/>
              </a:ext>
            </a:extLst>
          </p:cNvPr>
          <p:cNvSpPr/>
          <p:nvPr/>
        </p:nvSpPr>
        <p:spPr>
          <a:xfrm>
            <a:off x="0" y="5473005"/>
            <a:ext cx="3538330" cy="13849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213BD2-5549-C7C0-41EF-53F809B9EDB2}"/>
              </a:ext>
            </a:extLst>
          </p:cNvPr>
          <p:cNvSpPr txBox="1"/>
          <p:nvPr/>
        </p:nvSpPr>
        <p:spPr>
          <a:xfrm>
            <a:off x="-4" y="5473004"/>
            <a:ext cx="35383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Él es Él único que tiene el poder de crear, Él nos hizo.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si Dios no nos hubiera creado nunca hubiéramos podido existir.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es Él que nos da la vida.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Salmos.139:13, 16.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Porque tú formaste mis entrañas;</a:t>
            </a:r>
            <a:r>
              <a:rPr lang="es-ES" b="1" dirty="0">
                <a:latin typeface="Maiandra GD" panose="020E0502030308020204" pitchFamily="34" charset="0"/>
              </a:rPr>
              <a:t> me hiciste en el seno de mi madre.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Tus ojos vieron mi embrión,</a:t>
            </a:r>
            <a:r>
              <a:rPr lang="es-ES" b="1" dirty="0">
                <a:latin typeface="Maiandra GD" panose="020E0502030308020204" pitchFamily="34" charset="0"/>
              </a:rPr>
              <a:t> y en tu libro se escribieron todos los días que me fueron dados, cuando no existía ni uno solo de ellos.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2938"/>
            <a:ext cx="3538329" cy="43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es Él único que tiene el poder de crear, Él nos hizo. </a:t>
            </a:r>
            <a:endParaRPr lang="es-ES" b="1" dirty="0">
              <a:highlight>
                <a:srgbClr val="00FF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Salmos.100:3.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Sabed que El, el SEÑOR, es Dios; El nos hizo,</a:t>
            </a:r>
            <a:r>
              <a:rPr lang="es-ES" b="1" dirty="0">
                <a:latin typeface="Maiandra GD" panose="020E0502030308020204" pitchFamily="34" charset="0"/>
              </a:rPr>
              <a:t> y no nosotros a nosotros mismos;  pueblo suyo somos y ovejas de su prado.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de doblar nuestras rodillas ante Él, porque Él es nuestro hacedor.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Salmos.95:6-7.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Venid, adoremos y postrémonos; doblemos la rodilla ante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el SEÑOR nuestro Hacedor.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V.7.</a:t>
            </a:r>
            <a:endParaRPr lang="es-NI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335AF-743E-E1AB-7F01-85993930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DA2C973-F9DC-DC2A-3BDB-D5081F53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latin typeface="Maiandra GD" panose="020E0502030308020204" pitchFamily="34" charset="0"/>
              </a:rPr>
              <a:t>DEBEMOS SER AGRADECIDOS CON DIOS POR HABERNOS CREADOS.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2E33BE3-EFDE-543A-8793-5FDF5DFC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330" y="1152939"/>
            <a:ext cx="5605670" cy="5705061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Porque El es nuestro Dios,</a:t>
            </a:r>
            <a:r>
              <a:rPr lang="es-ES" b="1" dirty="0">
                <a:latin typeface="Maiandra GD" panose="020E0502030308020204" pitchFamily="34" charset="0"/>
              </a:rPr>
              <a:t> y nosotros el pueblo de su prado y las ovejas de su mano. Si oís hoy su voz,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Sus manos nos hicieron nos formaron.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Salmos.119:73.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Tus manos me hicieron y me formaron;</a:t>
            </a:r>
            <a:r>
              <a:rPr lang="es-ES" b="1" dirty="0">
                <a:latin typeface="Maiandra GD" panose="020E0502030308020204" pitchFamily="34" charset="0"/>
              </a:rPr>
              <a:t> dame entendimiento para que aprenda tus mandamientos.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manos de Dios son las que nos formaron nos dio la vida.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C07A2B-468B-FFF5-BE2A-12C0F1AD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3538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4011</Words>
  <Application>Microsoft Office PowerPoint</Application>
  <PresentationFormat>Presentación en pantalla (4:3)</PresentationFormat>
  <Paragraphs>348</Paragraphs>
  <Slides>50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 AGRADECIMIENTO POR LAS BENDICIONES DE DIOS. SALMOS.103:1-5. </vt:lpstr>
      <vt:lpstr> INTRODUCCIÓN: </vt:lpstr>
      <vt:lpstr> INTRODUCCIÓN: </vt:lpstr>
      <vt:lpstr> INTRODUCCIÓN: </vt:lpstr>
      <vt:lpstr> INTRODUCCIÓN: </vt:lpstr>
      <vt:lpstr> DEBEMOS SER AGRADECIDOS CON DIOS POR HABERNOS CREADOS. </vt:lpstr>
      <vt:lpstr> DEBEMOS SER AGRADECIDOS CON DIOS POR HABERNOS CREADOS. </vt:lpstr>
      <vt:lpstr> DEBEMOS SER AGRADECIDOS CON DIOS POR HABERNOS CREADOS. </vt:lpstr>
      <vt:lpstr> DEBEMOS SER AGRADECIDOS CON DIOS POR HABERNOS CREADOS. </vt:lpstr>
      <vt:lpstr> DEBEMOS SER AGRADECIDOS CON DIOS POR HABERNOS CREADOS. </vt:lpstr>
      <vt:lpstr> DEBEMOS SER AGRADECIDOS CON DIOS POR HABERNOS CREADOS. </vt:lpstr>
      <vt:lpstr> DEBEMOS SER AGRADECIDOS CON DIOS POR HABERNOS CREADOS.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EL GOZO QUE ÉL NOS 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 LAS ESPINAS DE LA VIDA. </vt:lpstr>
      <vt:lpstr> DEBEMOS SER AGRADECIDOS CON DIOS PORQUE ÉL LLEVA NUESTRAS CARGAS. </vt:lpstr>
      <vt:lpstr> DEBEMOS SER AGRADECIDOS CON DIOS PORQUE ÉL LLEVA NUESTRAS CARGAS. </vt:lpstr>
      <vt:lpstr> DEBEMOS SER AGRADECIDOS CON DIOS PORQUE ÉL LLEVA NUESTRAS CARGAS. </vt:lpstr>
      <vt:lpstr> DEBEMOS SER AGRADECIDOS CON DIOS PORQUE ÉL LLEVA NUESTRAS CARGAS. </vt:lpstr>
      <vt:lpstr> DEBEMOS SER AGRADECIDOS CON DIOS PORQUE ÉL LLEVA NUESTRAS CARGAS. </vt:lpstr>
      <vt:lpstr> DEBEMOS SER AGRADECIDOS CON DIOS POR SU PERDÓN. </vt:lpstr>
      <vt:lpstr> DEBEMOS SER AGRADECIDOS CON DIOS POR SU PERDÓN. </vt:lpstr>
      <vt:lpstr> DEBEMOS SER AGRADECIDOS CON DIOS POR SU PERDÓN. </vt:lpstr>
      <vt:lpstr> DEBEMOS SER AGRADECIDOS CON DIOS POR SU PERDÓN. </vt:lpstr>
      <vt:lpstr> DEBEMOS SER AGRADECIDOS CON DIOS POR SU PERDÓN. </vt:lpstr>
      <vt:lpstr> DEBEMOS SER AGRADECIDOS CON DIOS POR SU PERDÓN. </vt:lpstr>
      <vt:lpstr> DEBEMOS SER AGRADECIDOS CON DIOS POR SU PERDÓN. </vt:lpstr>
      <vt:lpstr> DEBEMOS SER AGRADECIDOS CON DIOS POR ESTAR ATENTO A NUESTRAS ORACIONES. </vt:lpstr>
      <vt:lpstr> DEBEMOS SER AGRADECIDOS CON DIOS POR ESTAR ATENTO A NUESTRAS ORACIONES. </vt:lpstr>
      <vt:lpstr> DEBEMOS SER AGRADECIDOS CON DIOS POR ESTAR ATENTO A NUESTRAS ORACIONES. </vt:lpstr>
      <vt:lpstr> DEBEMOS SER AGRADECIDOS CON DIOS POR ESTAR ATENTO A NUESTRAS ORACIONES. </vt:lpstr>
      <vt:lpstr> DEBEMOS SER AGRADECIDOS CON DIOS POR ESTAR ATENTO A NUESTRAS ORACIONES. </vt:lpstr>
      <vt:lpstr> DEBEMOS SER AGRADECIDOS CON DIOS POR ESTAR ATENTO A NUESTRAS ORACIONES. </vt:lpstr>
      <vt:lpstr> CONCLUSIÒN: </vt:lpstr>
      <vt:lpstr> CONCLUSIÒN: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AGRADECIMIENTO POR LAS BENDICIONES DE DIOS. SALMOS.103:1-5. </dc:title>
  <dc:creator>Mario Moreno</dc:creator>
  <cp:lastModifiedBy>MARIO MORENO</cp:lastModifiedBy>
  <cp:revision>12</cp:revision>
  <dcterms:created xsi:type="dcterms:W3CDTF">2022-08-31T17:59:07Z</dcterms:created>
  <dcterms:modified xsi:type="dcterms:W3CDTF">2024-01-14T02:38:48Z</dcterms:modified>
</cp:coreProperties>
</file>