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0" r:id="rId17"/>
    <p:sldId id="274" r:id="rId18"/>
    <p:sldId id="27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D78"/>
    <a:srgbClr val="FFD579"/>
    <a:srgbClr val="01189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9"/>
    <p:restoredTop sz="90965"/>
  </p:normalViewPr>
  <p:slideViewPr>
    <p:cSldViewPr snapToGrid="0" snapToObjects="1">
      <p:cViewPr>
        <p:scale>
          <a:sx n="45" d="100"/>
          <a:sy n="45" d="100"/>
        </p:scale>
        <p:origin x="191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200" b="1" dirty="0" smtClean="0">
                <a:effectLst/>
                <a:latin typeface="Helvetica Neue"/>
                <a:ea typeface="Helvetica Neue"/>
                <a:cs typeface="Helvetica Neue"/>
                <a:sym typeface="Helvetica Neue"/>
              </a:rPr>
              <a:t>COM. WP</a:t>
            </a:r>
            <a:r>
              <a:rPr lang="mr-IN" sz="2200" b="1" dirty="0" smtClean="0">
                <a:effectLst/>
                <a:latin typeface="Helvetica Neue"/>
                <a:ea typeface="Helvetica Neue"/>
                <a:cs typeface="Helvetica Neue"/>
                <a:sym typeface="Helvetica Neue"/>
              </a:rPr>
              <a:t>…</a:t>
            </a:r>
            <a:r>
              <a:rPr lang="es-ES" sz="2200" b="1" dirty="0" smtClean="0">
                <a:effectLst/>
                <a:latin typeface="Helvetica Neue"/>
                <a:ea typeface="Helvetica Neue"/>
                <a:cs typeface="Helvetica Neue"/>
                <a:sym typeface="Helvetica Neue"/>
              </a:rPr>
              <a:t>. </a:t>
            </a:r>
            <a:r>
              <a:rPr lang="es-MX" sz="2200" b="1" dirty="0" smtClean="0">
                <a:effectLst/>
                <a:latin typeface="Helvetica Neue"/>
                <a:ea typeface="Helvetica Neue"/>
                <a:cs typeface="Helvetica Neue"/>
                <a:sym typeface="Helvetica Neue"/>
              </a:rPr>
              <a:t>Juan 13:31 Entonces, cuando hubo salido, dijo Jesús: Ahora es glorificado el Hijo del Hombre, y Dios es glorificado en él. -- </a:t>
            </a:r>
            <a:r>
              <a:rPr lang="es-MX" sz="2200" dirty="0" smtClean="0">
                <a:effectLst/>
                <a:latin typeface="Helvetica Neue"/>
                <a:ea typeface="Helvetica Neue"/>
                <a:cs typeface="Helvetica Neue"/>
                <a:sym typeface="Helvetica Neue"/>
              </a:rPr>
              <a:t>Ahora lo que Judas haría no sería para destruir y derrotar a Jesús, sino para glorificarlo.</a:t>
            </a:r>
            <a:r>
              <a:rPr lang="es-MX" sz="2200" b="1" dirty="0" smtClean="0">
                <a:effectLst/>
                <a:latin typeface="Helvetica Neue"/>
                <a:ea typeface="Helvetica Neue"/>
                <a:cs typeface="Helvetica Neue"/>
                <a:sym typeface="Helvetica Neue"/>
              </a:rPr>
              <a:t> </a:t>
            </a:r>
            <a:r>
              <a:rPr lang="es-MX" sz="2200" dirty="0" smtClean="0">
                <a:effectLst/>
                <a:latin typeface="Helvetica Neue"/>
                <a:ea typeface="Helvetica Neue"/>
                <a:cs typeface="Helvetica Neue"/>
                <a:sym typeface="Helvetica Neue"/>
              </a:rPr>
              <a:t>Judas tomaría el primer paso en el proceso que llevaría a Jesús al Calvario. De hecho, en estos momentos Jesús está prácticamente al pie de la cruz. La institución de la cena del Señor les señalaba la cruz. En estos últimos momentos tendría que preparar a este grupo de apóstoles para el desengaño que les esperaba, porque la cruz todavía no se incluía en sus planes.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Jesús iba a morir </a:t>
            </a:r>
            <a:r>
              <a:rPr lang="es-MX" sz="2200" i="1" dirty="0" smtClean="0">
                <a:effectLst/>
                <a:latin typeface="Helvetica Neue"/>
                <a:ea typeface="Helvetica Neue"/>
                <a:cs typeface="Helvetica Neue"/>
                <a:sym typeface="Helvetica Neue"/>
              </a:rPr>
              <a:t>ahora</a:t>
            </a:r>
            <a:r>
              <a:rPr lang="es-MX" sz="2200" dirty="0" smtClean="0">
                <a:effectLst/>
                <a:latin typeface="Helvetica Neue"/>
                <a:ea typeface="Helvetica Neue"/>
                <a:cs typeface="Helvetica Neue"/>
                <a:sym typeface="Helvetica Neue"/>
              </a:rPr>
              <a:t>, durante la Pascua. Los fariseos querían esperar. Querían que la tormenta sucediera </a:t>
            </a:r>
            <a:r>
              <a:rPr lang="es-MX" sz="2200" i="1" dirty="0" smtClean="0">
                <a:effectLst/>
                <a:latin typeface="Helvetica Neue"/>
                <a:ea typeface="Helvetica Neue"/>
                <a:cs typeface="Helvetica Neue"/>
                <a:sym typeface="Helvetica Neue"/>
              </a:rPr>
              <a:t>después</a:t>
            </a:r>
            <a:r>
              <a:rPr lang="es-MX" sz="2200" dirty="0" smtClean="0">
                <a:effectLst/>
                <a:latin typeface="Helvetica Neue"/>
                <a:ea typeface="Helvetica Neue"/>
                <a:cs typeface="Helvetica Neue"/>
                <a:sym typeface="Helvetica Neue"/>
              </a:rPr>
              <a:t> de la Pascua (Mat. 26:1-5), pero no los fariseos sino Dios se encargó de los eventos de esos momentos y días.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Juan 13:31 - 17:26 registra las palabras finales pronunciadas por Jesús a sus apóstoles antes de morir. Son sus palabras de despedida. Compárense Mat. 24 y 25 y textos paralelos en Marcos y Lucas. Aquí empieza uno de los más notables discursos de Jesús.</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13:32 Si Dios es glorificado en él, Dios también le glorificará en sí mismo </a:t>
            </a:r>
            <a:r>
              <a:rPr lang="es-MX" sz="2200" dirty="0" smtClean="0">
                <a:effectLst/>
                <a:latin typeface="Helvetica Neue"/>
                <a:ea typeface="Helvetica Neue"/>
                <a:cs typeface="Helvetica Neue"/>
                <a:sym typeface="Helvetica Neue"/>
              </a:rPr>
              <a:t>(porque son uno 10:30)</a:t>
            </a:r>
            <a:r>
              <a:rPr lang="es-MX" sz="2200" b="1" dirty="0" smtClean="0">
                <a:effectLst/>
                <a:latin typeface="Helvetica Neue"/>
                <a:ea typeface="Helvetica Neue"/>
                <a:cs typeface="Helvetica Neue"/>
                <a:sym typeface="Helvetica Neue"/>
              </a:rPr>
              <a:t>, y en seguida le glorificará. -- </a:t>
            </a:r>
            <a:r>
              <a:rPr lang="es-MX" sz="2200" dirty="0" smtClean="0">
                <a:effectLst/>
                <a:latin typeface="Helvetica Neue"/>
                <a:ea typeface="Helvetica Neue"/>
                <a:cs typeface="Helvetica Neue"/>
                <a:sym typeface="Helvetica Neue"/>
              </a:rPr>
              <a:t>En seguida sería prendido, "juzgado" y ejecutado. Para la gente la crucifixión era muy vergonzosa, pero al ser crucificado, Jesús fue glorificado y el Padre fue glorificado en El. Compárese Gál. 6:14.</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13:33 Hijitos </a:t>
            </a:r>
            <a:r>
              <a:rPr lang="es-MX" sz="2200" dirty="0" smtClean="0">
                <a:effectLst/>
                <a:latin typeface="Helvetica Neue"/>
                <a:ea typeface="Helvetica Neue"/>
                <a:cs typeface="Helvetica Neue"/>
                <a:sym typeface="Helvetica Neue"/>
              </a:rPr>
              <a:t>(expresión de mucha ternura; 1 Jn. 2:1, 12, 18, 28),</a:t>
            </a:r>
            <a:r>
              <a:rPr lang="es-MX" sz="2200" b="1" dirty="0" smtClean="0">
                <a:effectLst/>
                <a:latin typeface="Helvetica Neue"/>
                <a:ea typeface="Helvetica Neue"/>
                <a:cs typeface="Helvetica Neue"/>
                <a:sym typeface="Helvetica Neue"/>
              </a:rPr>
              <a:t> aún estaré con vosotros un poco. -- </a:t>
            </a:r>
            <a:r>
              <a:rPr lang="es-MX" sz="2200" dirty="0" smtClean="0">
                <a:effectLst/>
                <a:latin typeface="Helvetica Neue"/>
                <a:ea typeface="Helvetica Neue"/>
                <a:cs typeface="Helvetica Neue"/>
                <a:sym typeface="Helvetica Neue"/>
              </a:rPr>
              <a:t>7:33; 8:21; 12:35: 14:18, 19; 16:16-20. Pronto -- sin la presencia física de Jesús -- los apóstoles predicarán el evangelio a todas las naciones. Para animarles les habla de la unión espiritual entre El y ellos. Hay algo de semejanza entre este discurso y el discurso final de Moisés en Deuteronomio.</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 Me buscaréis; pero como dije a los judíos,  A donde yo voy, vosotros no podéis ir. -- </a:t>
            </a:r>
            <a:r>
              <a:rPr lang="es-MX" sz="2200" dirty="0" smtClean="0">
                <a:effectLst/>
                <a:latin typeface="Helvetica Neue"/>
                <a:ea typeface="Helvetica Neue"/>
                <a:cs typeface="Helvetica Neue"/>
                <a:sym typeface="Helvetica Neue"/>
              </a:rPr>
              <a:t>Con estos versículos se despide de ellos, y nadie le puede acompañar.	Los "judíos" no podían ir con Cristo. "Yo me voy, y me buscaréis, pero en vuestro pecado moriréis; a donde yo voy, vosotros no podéis venir" (Juan 8:21)</a:t>
            </a:r>
            <a:r>
              <a:rPr lang="es-MX" sz="2200" b="1" dirty="0" smtClean="0">
                <a:effectLst/>
                <a:latin typeface="Helvetica Neue"/>
                <a:ea typeface="Helvetica Neue"/>
                <a:cs typeface="Helvetica Neue"/>
                <a:sym typeface="Helvetica Neue"/>
              </a:rPr>
              <a:t>.</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 así os digo ahora a vosotros: </a:t>
            </a:r>
            <a:r>
              <a:rPr lang="es-MX" sz="2200" dirty="0" smtClean="0">
                <a:effectLst/>
                <a:latin typeface="Helvetica Neue"/>
                <a:ea typeface="Helvetica Neue"/>
                <a:cs typeface="Helvetica Neue"/>
                <a:sym typeface="Helvetica Neue"/>
              </a:rPr>
              <a:t>Porque El iría al Padre, pero dijo a Pedro, "me seguirás después" (12:36) y dice a todos los fieles, "si me fuere y os preparare un lugar, vendré otra vez, y os tomaré a mí mismo" (14:3).</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13:34 Un mandamiento nuevo os doy: Que os améis (agapao) unos a otros; como yo os he amado, que también os améis (agapao) unos a otros. -- </a:t>
            </a:r>
            <a:r>
              <a:rPr lang="es-MX" sz="2200" dirty="0" smtClean="0">
                <a:effectLst/>
                <a:latin typeface="Helvetica Neue"/>
                <a:ea typeface="Helvetica Neue"/>
                <a:cs typeface="Helvetica Neue"/>
                <a:sym typeface="Helvetica Neue"/>
              </a:rPr>
              <a:t>En parte la presencia física de Jesús sería remplazada por el amor no fingido de los apóstoles los unos por los otros. Era un mandamiento nuevo, porque nunca había existido tal amor, el amor explicado y mostrado por El mismo. Ese amor no solamente incluía todo el amor que les mostró durante su ministerio, sino también el amor que muy pronto mostraría en su muerte.</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El amor de los apóstoles (y el de todos los discípulos de Cristo) los unos a los otros debería ser de la </a:t>
            </a:r>
            <a:r>
              <a:rPr lang="es-MX" sz="2200" i="1" dirty="0" smtClean="0">
                <a:effectLst/>
                <a:latin typeface="Helvetica Neue"/>
                <a:ea typeface="Helvetica Neue"/>
                <a:cs typeface="Helvetica Neue"/>
                <a:sym typeface="Helvetica Neue"/>
              </a:rPr>
              <a:t>misma naturaleza</a:t>
            </a:r>
            <a:r>
              <a:rPr lang="es-MX" sz="2200" dirty="0" smtClean="0">
                <a:effectLst/>
                <a:latin typeface="Helvetica Neue"/>
                <a:ea typeface="Helvetica Neue"/>
                <a:cs typeface="Helvetica Neue"/>
                <a:sym typeface="Helvetica Neue"/>
              </a:rPr>
              <a:t> que el amor que Cristo mostraba hacia ellos.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Jesús no amaba a sus apóstoles para su propia felicidad. No los amaba pensando en un amor recíproco.</a:t>
            </a:r>
            <a:r>
              <a:rPr lang="es-MX" sz="2200" b="1" dirty="0" smtClean="0">
                <a:effectLst/>
                <a:latin typeface="Helvetica Neue"/>
                <a:ea typeface="Helvetica Neue"/>
                <a:cs typeface="Helvetica Neue"/>
                <a:sym typeface="Helvetica Neue"/>
              </a:rPr>
              <a:t> </a:t>
            </a:r>
            <a:r>
              <a:rPr lang="es-MX" sz="2200" dirty="0" smtClean="0">
                <a:effectLst/>
                <a:latin typeface="Helvetica Neue"/>
                <a:ea typeface="Helvetica Neue"/>
                <a:cs typeface="Helvetica Neue"/>
                <a:sym typeface="Helvetica Neue"/>
              </a:rPr>
              <a:t>¿Nos amamos los unos a los otros pensando en qué recibiremos por nuestro amor? ¿si nos traerá felicidad a nosotros? ¿nos amamos los unos a los otros con un amor egoísta? El amor egoísta ama solamente a la persona que le devuelve su amor (Mat. 5:46, 47).</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El amor que Jesús tenía por sus apóstoles le costó trabajo y dolor. Su amor por ellos y por todos los perdidos le llevó al Calvario. De esa misma manera nuestro amor los unos por los otros nos cuesta trabajo y dolor, porque requiere la abnegación de sí. El amor verdadero busca el bienestar (físico y espiritual) de otros. </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Jesús amaba a sus discípulos aunque los conocía a fondo, conocía no solamente su fuerza, sino también su debilidad, pero a pesar de ello "los amó hasta el fin" (13:1). Hay personas que se bautizan y quieren ser miembros de una congregación, pero se escandalizan porque no conocen a los hermanos. Al bautizarse creen que amarán a sus hermanos pero, en realidad, su amor es condicional. Por eso, al venir desacuerdos y disgustos entre ellos ya no quieren ser miembros.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Los cristianos deben amarse los unos a los otros </a:t>
            </a:r>
            <a:r>
              <a:rPr lang="es-MX" sz="2200" i="1" dirty="0" smtClean="0">
                <a:effectLst/>
                <a:latin typeface="Helvetica Neue"/>
                <a:ea typeface="Helvetica Neue"/>
                <a:cs typeface="Helvetica Neue"/>
                <a:sym typeface="Helvetica Neue"/>
              </a:rPr>
              <a:t>in</a:t>
            </a:r>
            <a:r>
              <a:rPr lang="es-MX" sz="2200" dirty="0" smtClean="0">
                <a:effectLst/>
                <a:latin typeface="Helvetica Neue"/>
                <a:ea typeface="Helvetica Neue"/>
                <a:cs typeface="Helvetica Neue"/>
                <a:sym typeface="Helvetica Neue"/>
              </a:rPr>
              <a:t>condicionalmente. Desde luego, el amor requiere la enseñanza, la exhortación, la reprensión y hasta la disciplina, pero en todo caso "permaneza el amor fraternal" (Heb. 13:1). Tantos miembros se disgustan con otros hermanos, se escandalizan y se retiran de la iglesia. El amor de los tales no es como el modelo, no es como el amor mostrado por Jesús, quien tenía muchas razones para impacientarse con los apóstoles, pero no lo hizo, sino que "los amó hasta el fin".</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Así pues, el tener amor verdadero los unos por los otros requiere que se imite el ejemplo de Jesús quien amaba a sus apóstoles aunque los conocía a fondo. Aunque sabía que Judas lo entregaría, que Pedro lo negaría y que todos lo desampararían, "los amó hasta el fin".</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Los esposos deben amarse el uno al otro como Cristo amaba a sus apóstoles (hasta el fin). ¿Por qué hay tanto divorcio? ¿Cómo es posible que tantas personas que hayan hecho votos de amor y de fidelidad, diciendo que su matrimonio durará "hasta que la muerte nos separe", tarde o temprano se divorcian? Seguramente </a:t>
            </a:r>
            <a:r>
              <a:rPr lang="es-MX" sz="2200" i="1" dirty="0" smtClean="0">
                <a:effectLst/>
                <a:latin typeface="Helvetica Neue"/>
                <a:ea typeface="Helvetica Neue"/>
                <a:cs typeface="Helvetica Neue"/>
                <a:sym typeface="Helvetica Neue"/>
              </a:rPr>
              <a:t>pensaban</a:t>
            </a:r>
            <a:r>
              <a:rPr lang="es-MX" sz="2200" dirty="0" smtClean="0">
                <a:effectLst/>
                <a:latin typeface="Helvetica Neue"/>
                <a:ea typeface="Helvetica Neue"/>
                <a:cs typeface="Helvetica Neue"/>
                <a:sym typeface="Helvetica Neue"/>
              </a:rPr>
              <a:t> que se amaban, pero ¿qué pasó? No se conocían. Prometieron ser fieles el uno al otro para "lo mejor o para lo peor", pero no se imaginaban "lo peor" (lo pésimo) que sería. Esto significa que sus votos se hicieron sin conocerse el uno al otro; es decir, en muchos casos si en realidad se hubieran conocido el verdadero</a:t>
            </a:r>
            <a:r>
              <a:rPr lang="es-MX" sz="2200" i="1" dirty="0" smtClean="0">
                <a:effectLst/>
                <a:latin typeface="Helvetica Neue"/>
                <a:ea typeface="Helvetica Neue"/>
                <a:cs typeface="Helvetica Neue"/>
                <a:sym typeface="Helvetica Neue"/>
              </a:rPr>
              <a:t> carácter</a:t>
            </a:r>
            <a:r>
              <a:rPr lang="es-MX" sz="2200" dirty="0" smtClean="0">
                <a:effectLst/>
                <a:latin typeface="Helvetica Neue"/>
                <a:ea typeface="Helvetica Neue"/>
                <a:cs typeface="Helvetica Neue"/>
                <a:sym typeface="Helvetica Neue"/>
              </a:rPr>
              <a:t> el uno del otro, no se habrían casado. El "amor" de tales personas no es incondicional sino condicional. Después de la luna de miel, la vida matrimonial empieza. Ahora comienzan a conocer la realidad de las cosas, y en muchísimos casos, lo dulce se convierte en amargura.</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Surge, pues, una pregunta: ¿Cómo puede una persona conocer a fondo a su novio(a) para estar seguro que después de casarse se llevarán bien. No se puede. Es imposible conocer a fondo a otro sin vivir con él(ella). Desde luego, esto es imposible antes del matrimonio. Los novios deben visitarse el uno al otro en sus respectivos hogares, para que cada quien conozca la familia de su futuro cónyuge y, sobre todo, observar cómo es su futuro(a) esposo(a) con su propia familia. ¿Cómo trata a su mamá, a su papá, y a sus hermanos? Porque de esa misma manera tratará a su cónyuge después de la luna de miel.</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Pero, en fin de cuentas, repítase, es imposible conocer a fondo a otro sin vivir con él(ella); por eso, el amor debería ser </a:t>
            </a:r>
            <a:r>
              <a:rPr lang="es-MX" sz="2200" i="1" dirty="0" smtClean="0">
                <a:effectLst/>
                <a:latin typeface="Helvetica Neue"/>
                <a:ea typeface="Helvetica Neue"/>
                <a:cs typeface="Helvetica Neue"/>
                <a:sym typeface="Helvetica Neue"/>
              </a:rPr>
              <a:t>incondicional.</a:t>
            </a:r>
            <a:r>
              <a:rPr lang="es-MX" sz="2200" dirty="0" smtClean="0">
                <a:effectLst/>
                <a:latin typeface="Helvetica Neue"/>
                <a:ea typeface="Helvetica Neue"/>
                <a:cs typeface="Helvetica Neue"/>
                <a:sym typeface="Helvetica Neue"/>
              </a:rPr>
              <a:t> Muchas personas erróneamente ponen un "hasta aquí" y se divorcian, pero ¿qué dijo Jesús acerca del divorcio y nuevas nupcias? (Mat. 5:32; 19:9).</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Otro aspecto del amor de Jesús era que El estaba dispuesto a </a:t>
            </a:r>
            <a:r>
              <a:rPr lang="es-MX" sz="2200" i="1" dirty="0" smtClean="0">
                <a:effectLst/>
                <a:latin typeface="Helvetica Neue"/>
                <a:ea typeface="Helvetica Neue"/>
                <a:cs typeface="Helvetica Neue"/>
                <a:sym typeface="Helvetica Neue"/>
              </a:rPr>
              <a:t>perdonar</a:t>
            </a:r>
            <a:r>
              <a:rPr lang="es-MX" sz="2200" dirty="0" smtClean="0">
                <a:effectLst/>
                <a:latin typeface="Helvetica Neue"/>
                <a:ea typeface="Helvetica Neue"/>
                <a:cs typeface="Helvetica Neue"/>
                <a:sym typeface="Helvetica Neue"/>
              </a:rPr>
              <a:t> a estos discípulos débiles y errantes. Ese es el amor modelo que tenemos que imitar: "Como yo os he amado, que también os améis unos a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¡Este es, pues, el </a:t>
            </a:r>
            <a:r>
              <a:rPr lang="es-MX" sz="2200" i="1" dirty="0" smtClean="0">
                <a:effectLst/>
                <a:latin typeface="Helvetica Neue"/>
                <a:ea typeface="Helvetica Neue"/>
                <a:cs typeface="Helvetica Neue"/>
                <a:sym typeface="Helvetica Neue"/>
              </a:rPr>
              <a:t>nuevo mandamiento</a:t>
            </a:r>
            <a:r>
              <a:rPr lang="es-MX" sz="2200" dirty="0" smtClean="0">
                <a:effectLst/>
                <a:latin typeface="Helvetica Neue"/>
                <a:ea typeface="Helvetica Neue"/>
                <a:cs typeface="Helvetica Neue"/>
                <a:sym typeface="Helvetica Neue"/>
              </a:rPr>
              <a:t>!</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 </a:t>
            </a:r>
            <a:endParaRPr lang="es-ES_tradnl" sz="2200" dirty="0" smtClean="0">
              <a:effectLst/>
              <a:latin typeface="Helvetica Neue"/>
              <a:ea typeface="Helvetica Neue"/>
              <a:cs typeface="Helvetica Neue"/>
              <a:sym typeface="Helvetica Neue"/>
            </a:endParaRPr>
          </a:p>
          <a:p>
            <a:r>
              <a:rPr lang="es-MX" sz="2200" b="1" dirty="0" smtClean="0">
                <a:effectLst/>
                <a:latin typeface="Helvetica Neue"/>
                <a:ea typeface="Helvetica Neue"/>
                <a:cs typeface="Helvetica Neue"/>
                <a:sym typeface="Helvetica Neue"/>
              </a:rPr>
              <a:t>13:35 En esto conocerán todos que sois mis discípulos, si tuviereis amor los unos con los otros. -- </a:t>
            </a:r>
            <a:r>
              <a:rPr lang="es-MX" sz="2200" dirty="0" smtClean="0">
                <a:effectLst/>
                <a:latin typeface="Helvetica Neue"/>
                <a:ea typeface="Helvetica Neue"/>
                <a:cs typeface="Helvetica Neue"/>
                <a:sym typeface="Helvetica Neue"/>
              </a:rPr>
              <a:t>El amor hermanable de los cristianos era uno de los sermones más convincentes del primer siglo. La gente decía, "Mirad cómo los cristianos se aman los unos a los otros". Además, aparte de llamar la atención de la gente hacia ellos, también este amor señalaba a Cristo (Mat. 5:16; 1 Ped. 3:15).</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Tal amor tiene poder para mover los corazones de la gente. Al verlo otros dirán "Yo también quiero ser cristiano".</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Este amor fraternal se describe de la siguiente manera en otros textos del Nuevo Testamento:</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Rom. 12:10 - "en cuanto a honra, prefiriéndoos los unos a los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Rom. 15:7 - "recibíos los unos a los otros, como también Cristo nos recibió".</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1 Cor. 12:25 - "se preocupen los unos por los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Gál. 5:13 - "servíos por amor los unos a los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Gál. 6:2 - "Sobrellevad los unos las cargas de los otros" (Gál. 6:1 explica cómo se obedece este texto).</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Efes. 4:1 - "con toda humildad y mansedumbre, soportándoos con paciencia los unos a los otros en amor".</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Efes. 4:32 - "antes sed benignos unos con otros, misericordiosos, perdonándoos unos a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Efes. 5:22 - "someteos unos a otros"; es decir, que las esposas estén sujetas a sus maridos (5:22-24); que los hijos estén sujetos a sus padres (6:1-3); y que los siervos estén sujetos a sus amos (6:5-8).</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Sant. 5:16 - "confesaos vuestras ofensas unos a otros, y orad unos por otros".</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a:t>
            </a:r>
            <a:r>
              <a:rPr lang="es-MX" sz="2200" u="words" dirty="0" smtClean="0">
                <a:effectLst/>
                <a:latin typeface="Helvetica Neue"/>
                <a:ea typeface="Helvetica Neue"/>
                <a:cs typeface="Helvetica Neue"/>
                <a:sym typeface="Helvetica Neue"/>
              </a:rPr>
              <a:t>La Biblia describe la falta de amor de la siguiente manera: "si os mordéis y os coméis unos a otros, mirad que también no os consumáis unos a otros" (Gál. 5:15); "no ... irritándonos unos a otros, envidiándonos unos a otros" (Gál. 5:26); no "aborreciéndonos unos a otros" (Tito 3:3); "no murmuréis los unos de los otros" (Sant. 4:11); "no os quejéis unos contra otros" (Sant. 5:9).</a:t>
            </a:r>
            <a:endParaRPr lang="es-ES_tradnl" sz="2200" dirty="0" smtClean="0">
              <a:effectLst/>
              <a:latin typeface="Helvetica Neue"/>
              <a:ea typeface="Helvetica Neue"/>
              <a:cs typeface="Helvetica Neue"/>
              <a:sym typeface="Helvetica Neue"/>
            </a:endParaRPr>
          </a:p>
          <a:p>
            <a:endParaRPr lang="es-ES_tradnl" dirty="0"/>
          </a:p>
        </p:txBody>
      </p:sp>
    </p:spTree>
    <p:extLst>
      <p:ext uri="{BB962C8B-B14F-4D97-AF65-F5344CB8AC3E}">
        <p14:creationId xmlns:p14="http://schemas.microsoft.com/office/powerpoint/2010/main" val="160849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200" dirty="0" smtClean="0">
                <a:effectLst/>
                <a:latin typeface="Helvetica Neue"/>
                <a:ea typeface="Helvetica Neue"/>
                <a:cs typeface="Helvetica Neue"/>
                <a:sym typeface="Helvetica Neue"/>
              </a:rPr>
              <a:t>** Aunque Dios había sido glorificado de muchas maneras a través de los siglos, nunca había sido glorificado como Cristo lo glorificaba</a:t>
            </a:r>
            <a:r>
              <a:rPr lang="es-ES_tradnl" dirty="0" smtClean="0">
                <a:effectLst/>
              </a:rPr>
              <a:t> </a:t>
            </a:r>
            <a:endParaRPr lang="es-ES_tradnl" dirty="0"/>
          </a:p>
        </p:txBody>
      </p:sp>
    </p:spTree>
    <p:extLst>
      <p:ext uri="{BB962C8B-B14F-4D97-AF65-F5344CB8AC3E}">
        <p14:creationId xmlns:p14="http://schemas.microsoft.com/office/powerpoint/2010/main" val="6594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mtClean="0"/>
              <a:t>“Hijitos, estaré un poco más con ustedes” (33a) </a:t>
            </a:r>
            <a:r>
              <a:rPr lang="es-ES_tradnl" smtClean="0">
                <a:effectLst/>
              </a:rPr>
              <a:t>Extrañamos los momentos con nuestros seres queridos cuando se han ido No hemos experimentado esto Lecciones para aprender (Juan 16: 16-22)</a:t>
            </a:r>
          </a:p>
          <a:p>
            <a:endParaRPr lang="es-ES_tradnl" sz="2200" b="0" i="0" u="none" strike="noStrike" smtClean="0">
              <a:effectLst/>
              <a:latin typeface="Helvetica Neue"/>
              <a:ea typeface="Helvetica Neue"/>
              <a:cs typeface="Helvetica Neue"/>
              <a:sym typeface="Helvetica Neue"/>
            </a:endParaRPr>
          </a:p>
          <a:p>
            <a:r>
              <a:rPr lang="es-ES_tradnl" sz="2200" b="0" i="0" u="none" strike="noStrike" dirty="0" smtClean="0">
                <a:effectLst/>
                <a:latin typeface="Helvetica Neue"/>
                <a:ea typeface="Helvetica Neue"/>
                <a:cs typeface="Helvetica Neue"/>
                <a:sym typeface="Helvetica Neue"/>
              </a:rPr>
              <a:t>16:16 Todavía un poco, y no me veréis; y de nuevo un poco, y me veréis; porque yo voy al Padre.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16:17 Entonces se dijeron algunos de sus discípulos unos a otros: ¿Qué es esto que nos dice: Todavía un poco y no me veréis; y de nuevo un poco, y me veréis; y, porque yo voy al Padre?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16:18 Decían, pues: ¿Qué quiere decir con: Todavía un poco? No entendemos lo que habla.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16:19 Jesús conoció que querían preguntarle, y les dijo: ¿Preguntáis entre vosotros acerca de esto que dije: Todavía un poco y no me veréis, y de nuevo un poco y me veréis?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16:20 De cierto, de cierto os digo, que vosotros lloraréis y lamentaréis, y el mundo se alegrará; pero aunque vosotros estéis tristes, vuestra tristeza se convertirá en gozo.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16:21 La mujer cuando da a luz, tiene dolor, porque ha llegado su hora; pero después que ha dado a luz un niño, ya no se acuerda de la angustia, por el gozo de que haya nacido un hombre en el mundo. </a:t>
            </a:r>
            <a:r>
              <a:rPr lang="es-ES_tradnl" dirty="0" smtClean="0"/>
              <a:t/>
            </a:r>
            <a:br>
              <a:rPr lang="es-ES_tradnl" dirty="0" smtClean="0"/>
            </a:br>
            <a:r>
              <a:rPr lang="es-ES_tradnl" sz="2200" b="0" i="0" u="none" strike="noStrike" dirty="0" smtClean="0">
                <a:effectLst/>
                <a:latin typeface="Helvetica Neue"/>
                <a:ea typeface="Helvetica Neue"/>
                <a:cs typeface="Helvetica Neue"/>
                <a:sym typeface="Helvetica Neue"/>
              </a:rPr>
              <a:t>16:22 También vosotros ahora tenéis tristeza; pero os volveré a ver, y se gozará vuestro corazón, y nadie os quitará vuestro gozo.</a:t>
            </a:r>
            <a:endParaRPr lang="es-ES_tradnl" dirty="0"/>
          </a:p>
        </p:txBody>
      </p:sp>
    </p:spTree>
    <p:extLst>
      <p:ext uri="{BB962C8B-B14F-4D97-AF65-F5344CB8AC3E}">
        <p14:creationId xmlns:p14="http://schemas.microsoft.com/office/powerpoint/2010/main" val="127848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s-ES_tradnl" sz="2200" dirty="0" smtClean="0">
                <a:effectLst/>
                <a:latin typeface="Helvetica Neue"/>
                <a:ea typeface="Helvetica Neue"/>
                <a:cs typeface="Helvetica Neue"/>
                <a:sym typeface="Helvetica Neue"/>
              </a:rPr>
              <a:t>Juan 13.34, 35</a:t>
            </a:r>
            <a:br>
              <a:rPr lang="es-ES_tradnl" sz="2200" dirty="0" smtClean="0">
                <a:effectLst/>
                <a:latin typeface="Helvetica Neue"/>
                <a:ea typeface="Helvetica Neue"/>
                <a:cs typeface="Helvetica Neue"/>
                <a:sym typeface="Helvetica Neue"/>
              </a:rPr>
            </a:br>
            <a:r>
              <a:rPr lang="es-ES_tradnl" sz="2200" dirty="0" smtClean="0">
                <a:effectLst/>
                <a:latin typeface="Helvetica Neue"/>
                <a:ea typeface="Helvetica Neue"/>
                <a:cs typeface="Helvetica Neue"/>
                <a:sym typeface="Helvetica Neue"/>
              </a:rPr>
              <a:t>Un mandamiento nuevo os doy: Que os améis unos a otros; como yo os he amado, que también os améis unos a otros. En esto conocerán todos que sois mis discípulos, si tuviereis amor los unos con los otros. </a:t>
            </a:r>
            <a:endParaRPr lang="es-ES_tradnl" dirty="0" smtClean="0"/>
          </a:p>
          <a:p>
            <a:endParaRPr lang="es-ES_tradnl" dirty="0"/>
          </a:p>
        </p:txBody>
      </p:sp>
    </p:spTree>
    <p:extLst>
      <p:ext uri="{BB962C8B-B14F-4D97-AF65-F5344CB8AC3E}">
        <p14:creationId xmlns:p14="http://schemas.microsoft.com/office/powerpoint/2010/main" val="51954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200" dirty="0" smtClean="0">
                <a:effectLst/>
                <a:latin typeface="Helvetica Neue"/>
                <a:ea typeface="Helvetica Neue"/>
                <a:cs typeface="Helvetica Neue"/>
                <a:sym typeface="Helvetica Neue"/>
              </a:rPr>
              <a:t>** Sin lugar a dudas el amor que existió entre los apóstoles tuvo mucho que ver con el gran éxito de su obra. Estando unidos podían vencer todo obstáculo.</a:t>
            </a:r>
            <a:endParaRPr lang="es-ES_tradnl" sz="2200" dirty="0" smtClean="0">
              <a:effectLst/>
              <a:latin typeface="Helvetica Neue"/>
              <a:ea typeface="Helvetica Neue"/>
              <a:cs typeface="Helvetica Neue"/>
              <a:sym typeface="Helvetica Neue"/>
            </a:endParaRPr>
          </a:p>
          <a:p>
            <a:r>
              <a:rPr lang="es-MX" sz="2200" dirty="0" smtClean="0">
                <a:effectLst/>
                <a:latin typeface="Helvetica Neue"/>
                <a:ea typeface="Helvetica Neue"/>
                <a:cs typeface="Helvetica Neue"/>
                <a:sym typeface="Helvetica Neue"/>
              </a:rPr>
              <a:t>	Como esta obra comenzó con el amor del Padre y con el amor del Hijo, así también por el amor los apóstoles la llevaron a cabo. De la obra del Señor el amor es la raíz, el tronco y el fruto; es la característica esencial del reino (FLG). La falta de amor entre hermanos es la causa principal de escándalos y divisiones que destruyen la obra.</a:t>
            </a:r>
            <a:endParaRPr lang="es-ES_tradnl" sz="2200" dirty="0" smtClean="0">
              <a:effectLst/>
              <a:latin typeface="Helvetica Neue"/>
              <a:ea typeface="Helvetica Neue"/>
              <a:cs typeface="Helvetica Neue"/>
              <a:sym typeface="Helvetica Neue"/>
            </a:endParaRPr>
          </a:p>
          <a:p>
            <a:endParaRPr lang="es-ES_tradnl" dirty="0"/>
          </a:p>
        </p:txBody>
      </p:sp>
    </p:spTree>
    <p:extLst>
      <p:ext uri="{BB962C8B-B14F-4D97-AF65-F5344CB8AC3E}">
        <p14:creationId xmlns:p14="http://schemas.microsoft.com/office/powerpoint/2010/main" val="107604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ítulo y subtítulo">
    <p:spTree>
      <p:nvGrpSpPr>
        <p:cNvPr id="1" name=""/>
        <p:cNvGrpSpPr/>
        <p:nvPr/>
      </p:nvGrpSpPr>
      <p:grpSpPr>
        <a:xfrm>
          <a:off x="0" y="0"/>
          <a:ext cx="0" cy="0"/>
          <a:chOff x="0" y="0"/>
          <a:chExt cx="0" cy="0"/>
        </a:xfrm>
      </p:grpSpPr>
      <p:sp>
        <p:nvSpPr>
          <p:cNvPr id="13" name="Línea"/>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ínea"/>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ínea"/>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exto del título"/>
          <p:cNvSpPr txBox="1">
            <a:spLocks noGrp="1"/>
          </p:cNvSpPr>
          <p:nvPr>
            <p:ph type="title"/>
          </p:nvPr>
        </p:nvSpPr>
        <p:spPr>
          <a:xfrm>
            <a:off x="508000" y="4140200"/>
            <a:ext cx="7200900" cy="2413000"/>
          </a:xfrm>
          <a:prstGeom prst="rect">
            <a:avLst/>
          </a:prstGeom>
        </p:spPr>
        <p:txBody>
          <a:bodyPr/>
          <a:lstStyle>
            <a:lvl1pPr algn="l"/>
          </a:lstStyle>
          <a:p>
            <a:r>
              <a:t>Texto del título</a:t>
            </a:r>
          </a:p>
        </p:txBody>
      </p:sp>
      <p:sp>
        <p:nvSpPr>
          <p:cNvPr id="18" name="Nivel de texto 1…"/>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9"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9" name="Imagen 8"/>
          <p:cNvPicPr>
            <a:picLocks noChangeAspect="1"/>
          </p:cNvPicPr>
          <p:nvPr userDrawn="1"/>
        </p:nvPicPr>
        <p:blipFill>
          <a:blip r:embed="rId2"/>
          <a:stretch>
            <a:fillRect/>
          </a:stretch>
        </p:blipFill>
        <p:spPr>
          <a:xfrm flipH="1">
            <a:off x="12221348" y="8953500"/>
            <a:ext cx="783452" cy="80010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
    <p:spTree>
      <p:nvGrpSpPr>
        <p:cNvPr id="1" name=""/>
        <p:cNvGrpSpPr/>
        <p:nvPr/>
      </p:nvGrpSpPr>
      <p:grpSpPr>
        <a:xfrm>
          <a:off x="0" y="0"/>
          <a:ext cx="0" cy="0"/>
          <a:chOff x="0" y="0"/>
          <a:chExt cx="0" cy="0"/>
        </a:xfrm>
      </p:grpSpPr>
      <p:sp>
        <p:nvSpPr>
          <p:cNvPr id="107" name="– Juan López"/>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 Juan López</a:t>
            </a:r>
          </a:p>
        </p:txBody>
      </p:sp>
      <p:sp>
        <p:nvSpPr>
          <p:cNvPr id="108" name="“Escribe una cita aquí”"/>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“Escribe una cita aquí”</a:t>
            </a:r>
          </a:p>
        </p:txBody>
      </p:sp>
      <p:sp>
        <p:nvSpPr>
          <p:cNvPr id="109"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Imagen"/>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12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Número de diapositiva"/>
          <p:cNvSpPr txBox="1">
            <a:spLocks noGrp="1"/>
          </p:cNvSpPr>
          <p:nvPr>
            <p:ph type="sldNum" sz="quarter" idx="2"/>
          </p:nvPr>
        </p:nvSpPr>
        <p:spPr>
          <a:xfrm>
            <a:off x="6324599" y="9004300"/>
            <a:ext cx="342901" cy="368300"/>
          </a:xfrm>
          <a:prstGeom prst="rect">
            <a:avLst/>
          </a:prstGeom>
        </p:spPr>
        <p:txBody>
          <a:bodyPr/>
          <a:lstStyle>
            <a:lvl1pPr>
              <a:defRPr>
                <a:solidFill>
                  <a:srgbClr val="6F6A5A"/>
                </a:solidFill>
                <a:latin typeface="Cochin"/>
                <a:ea typeface="Cochin"/>
                <a:cs typeface="Cochin"/>
                <a:sym typeface="Cochin"/>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horizontal)">
    <p:spTree>
      <p:nvGrpSpPr>
        <p:cNvPr id="1" name=""/>
        <p:cNvGrpSpPr/>
        <p:nvPr/>
      </p:nvGrpSpPr>
      <p:grpSpPr>
        <a:xfrm>
          <a:off x="0" y="0"/>
          <a:ext cx="0" cy="0"/>
          <a:chOff x="0" y="0"/>
          <a:chExt cx="0" cy="0"/>
        </a:xfrm>
      </p:grpSpPr>
      <p:sp>
        <p:nvSpPr>
          <p:cNvPr id="26" name="Línea"/>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ínea"/>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ínea"/>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ínea"/>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n"/>
          <p:cNvSpPr>
            <a:spLocks noGrp="1"/>
          </p:cNvSpPr>
          <p:nvPr>
            <p:ph type="pic" idx="22"/>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exto del título"/>
          <p:cNvSpPr txBox="1">
            <a:spLocks noGrp="1"/>
          </p:cNvSpPr>
          <p:nvPr>
            <p:ph type="title"/>
          </p:nvPr>
        </p:nvSpPr>
        <p:spPr>
          <a:xfrm>
            <a:off x="508000" y="6680200"/>
            <a:ext cx="7200900" cy="2413000"/>
          </a:xfrm>
          <a:prstGeom prst="rect">
            <a:avLst/>
          </a:prstGeom>
        </p:spPr>
        <p:txBody>
          <a:bodyPr/>
          <a:lstStyle>
            <a:lvl1pPr algn="l"/>
          </a:lstStyle>
          <a:p>
            <a:r>
              <a:t>Texto del título</a:t>
            </a:r>
          </a:p>
        </p:txBody>
      </p:sp>
      <p:sp>
        <p:nvSpPr>
          <p:cNvPr id="33" name="Nivel de texto 1…"/>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11" name="Imagen 10"/>
          <p:cNvPicPr>
            <a:picLocks noChangeAspect="1"/>
          </p:cNvPicPr>
          <p:nvPr userDrawn="1"/>
        </p:nvPicPr>
        <p:blipFill>
          <a:blip r:embed="rId2"/>
          <a:stretch>
            <a:fillRect/>
          </a:stretch>
        </p:blipFill>
        <p:spPr>
          <a:xfrm flipH="1">
            <a:off x="12221348" y="8953500"/>
            <a:ext cx="783452" cy="80010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ítulo (centro)">
    <p:spTree>
      <p:nvGrpSpPr>
        <p:cNvPr id="1" name=""/>
        <p:cNvGrpSpPr/>
        <p:nvPr/>
      </p:nvGrpSpPr>
      <p:grpSpPr>
        <a:xfrm>
          <a:off x="0" y="0"/>
          <a:ext cx="0" cy="0"/>
          <a:chOff x="0" y="0"/>
          <a:chExt cx="0" cy="0"/>
        </a:xfrm>
      </p:grpSpPr>
      <p:sp>
        <p:nvSpPr>
          <p:cNvPr id="41" name="Texto del título"/>
          <p:cNvSpPr txBox="1">
            <a:spLocks noGrp="1"/>
          </p:cNvSpPr>
          <p:nvPr>
            <p:ph type="title"/>
          </p:nvPr>
        </p:nvSpPr>
        <p:spPr>
          <a:xfrm>
            <a:off x="508000" y="3670300"/>
            <a:ext cx="11988800" cy="2413000"/>
          </a:xfrm>
          <a:prstGeom prst="rect">
            <a:avLst/>
          </a:prstGeom>
        </p:spPr>
        <p:txBody>
          <a:bodyPr/>
          <a:lstStyle/>
          <a:p>
            <a:r>
              <a:t>Texto del título</a:t>
            </a:r>
          </a:p>
        </p:txBody>
      </p:sp>
      <p:sp>
        <p:nvSpPr>
          <p:cNvPr id="42"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4" name="Imagen 3"/>
          <p:cNvPicPr>
            <a:picLocks noChangeAspect="1"/>
          </p:cNvPicPr>
          <p:nvPr userDrawn="1"/>
        </p:nvPicPr>
        <p:blipFill>
          <a:blip r:embed="rId2"/>
          <a:stretch>
            <a:fillRect/>
          </a:stretch>
        </p:blipFill>
        <p:spPr>
          <a:xfrm flipH="1">
            <a:off x="12221348" y="8953500"/>
            <a:ext cx="783452" cy="80010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vertical)">
    <p:spTree>
      <p:nvGrpSpPr>
        <p:cNvPr id="1" name=""/>
        <p:cNvGrpSpPr/>
        <p:nvPr/>
      </p:nvGrpSpPr>
      <p:grpSpPr>
        <a:xfrm>
          <a:off x="0" y="0"/>
          <a:ext cx="0" cy="0"/>
          <a:chOff x="0" y="0"/>
          <a:chExt cx="0" cy="0"/>
        </a:xfrm>
      </p:grpSpPr>
      <p:sp>
        <p:nvSpPr>
          <p:cNvPr id="49" name="Línea"/>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ínea"/>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n"/>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exto del título"/>
          <p:cNvSpPr txBox="1">
            <a:spLocks noGrp="1"/>
          </p:cNvSpPr>
          <p:nvPr>
            <p:ph type="title"/>
          </p:nvPr>
        </p:nvSpPr>
        <p:spPr>
          <a:xfrm>
            <a:off x="508000" y="2806700"/>
            <a:ext cx="5676900" cy="2032000"/>
          </a:xfrm>
          <a:prstGeom prst="rect">
            <a:avLst/>
          </a:prstGeom>
        </p:spPr>
        <p:txBody>
          <a:bodyPr/>
          <a:lstStyle>
            <a:lvl1pPr algn="l">
              <a:defRPr sz="5600"/>
            </a:lvl1pPr>
          </a:lstStyle>
          <a:p>
            <a:r>
              <a:t>Texto del título</a:t>
            </a:r>
          </a:p>
        </p:txBody>
      </p:sp>
      <p:sp>
        <p:nvSpPr>
          <p:cNvPr id="54" name="Nivel de texto 1…"/>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62" name="Texto del título"/>
          <p:cNvSpPr txBox="1">
            <a:spLocks noGrp="1"/>
          </p:cNvSpPr>
          <p:nvPr>
            <p:ph type="title"/>
          </p:nvPr>
        </p:nvSpPr>
        <p:spPr>
          <a:prstGeom prst="rect">
            <a:avLst/>
          </a:prstGeom>
        </p:spPr>
        <p:txBody>
          <a:bodyPr/>
          <a:lstStyle/>
          <a:p>
            <a:r>
              <a:t>Texto del título</a:t>
            </a: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70" name="Texto del título"/>
          <p:cNvSpPr txBox="1">
            <a:spLocks noGrp="1"/>
          </p:cNvSpPr>
          <p:nvPr>
            <p:ph type="title"/>
          </p:nvPr>
        </p:nvSpPr>
        <p:spPr>
          <a:prstGeom prst="rect">
            <a:avLst/>
          </a:prstGeom>
        </p:spPr>
        <p:txBody>
          <a:bodyPr/>
          <a:lstStyle/>
          <a:p>
            <a:r>
              <a:t>Texto del título</a:t>
            </a:r>
          </a:p>
        </p:txBody>
      </p:sp>
      <p:sp>
        <p:nvSpPr>
          <p:cNvPr id="7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2"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79" name="Imagen"/>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exto del título"/>
          <p:cNvSpPr txBox="1">
            <a:spLocks noGrp="1"/>
          </p:cNvSpPr>
          <p:nvPr>
            <p:ph type="title"/>
          </p:nvPr>
        </p:nvSpPr>
        <p:spPr>
          <a:prstGeom prst="rect">
            <a:avLst/>
          </a:prstGeom>
        </p:spPr>
        <p:txBody>
          <a:bodyPr/>
          <a:lstStyle/>
          <a:p>
            <a:r>
              <a:t>Texto del título</a:t>
            </a:r>
          </a:p>
        </p:txBody>
      </p:sp>
      <p:sp>
        <p:nvSpPr>
          <p:cNvPr id="81" name="Nivel de texto 1…"/>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Nivel de texto 1</a:t>
            </a:r>
          </a:p>
          <a:p>
            <a:pPr lvl="1"/>
            <a:r>
              <a:t>Nivel de texto 2</a:t>
            </a:r>
          </a:p>
          <a:p>
            <a:pPr lvl="2"/>
            <a:r>
              <a:t>Nivel de texto 3</a:t>
            </a:r>
          </a:p>
          <a:p>
            <a:pPr lvl="3"/>
            <a:r>
              <a:t>Nivel de texto 4</a:t>
            </a:r>
          </a:p>
          <a:p>
            <a:pPr lvl="4"/>
            <a:r>
              <a:t>Nivel de texto 5</a:t>
            </a:r>
          </a:p>
        </p:txBody>
      </p:sp>
      <p:sp>
        <p:nvSpPr>
          <p:cNvPr id="82"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iñetas">
    <p:spTree>
      <p:nvGrpSpPr>
        <p:cNvPr id="1" name=""/>
        <p:cNvGrpSpPr/>
        <p:nvPr/>
      </p:nvGrpSpPr>
      <p:grpSpPr>
        <a:xfrm>
          <a:off x="0" y="0"/>
          <a:ext cx="0" cy="0"/>
          <a:chOff x="0" y="0"/>
          <a:chExt cx="0" cy="0"/>
        </a:xfrm>
      </p:grpSpPr>
      <p:sp>
        <p:nvSpPr>
          <p:cNvPr id="89" name="Nivel de texto 1…"/>
          <p:cNvSpPr txBox="1">
            <a:spLocks noGrp="1"/>
          </p:cNvSpPr>
          <p:nvPr>
            <p:ph type="body" idx="1"/>
          </p:nvPr>
        </p:nvSpPr>
        <p:spPr>
          <a:xfrm>
            <a:off x="508000" y="1270000"/>
            <a:ext cx="11988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fotos">
    <p:spTree>
      <p:nvGrpSpPr>
        <p:cNvPr id="1" name=""/>
        <p:cNvGrpSpPr/>
        <p:nvPr/>
      </p:nvGrpSpPr>
      <p:grpSpPr>
        <a:xfrm>
          <a:off x="0" y="0"/>
          <a:ext cx="0" cy="0"/>
          <a:chOff x="0" y="0"/>
          <a:chExt cx="0" cy="0"/>
        </a:xfrm>
      </p:grpSpPr>
      <p:sp>
        <p:nvSpPr>
          <p:cNvPr id="97" name="Imagen"/>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n"/>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n"/>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Línea"/>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ínea"/>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exto del título"/>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Texto del título</a:t>
            </a:r>
          </a:p>
        </p:txBody>
      </p:sp>
      <p:sp>
        <p:nvSpPr>
          <p:cNvPr id="5" name="Nivel de texto 1…"/>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a:spLocks noGrp="1"/>
          </p:cNvSpPr>
          <p:nvPr>
            <p:ph type="sldNum" sz="quarter" idx="2"/>
          </p:nvPr>
        </p:nvSpPr>
        <p:spPr>
          <a:xfrm>
            <a:off x="6324600" y="9258300"/>
            <a:ext cx="342900"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‹Nr.›</a:t>
            </a:fld>
            <a:endParaRPr/>
          </a:p>
        </p:txBody>
      </p:sp>
      <p:pic>
        <p:nvPicPr>
          <p:cNvPr id="7" name="Imagen 6"/>
          <p:cNvPicPr>
            <a:picLocks noChangeAspect="1"/>
          </p:cNvPicPr>
          <p:nvPr userDrawn="1"/>
        </p:nvPicPr>
        <p:blipFill>
          <a:blip r:embed="rId16"/>
          <a:stretch>
            <a:fillRect/>
          </a:stretch>
        </p:blipFill>
        <p:spPr>
          <a:xfrm flipH="1">
            <a:off x="12221348" y="8953500"/>
            <a:ext cx="783452" cy="800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emf"/><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emf"/><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n" descr="Imagen"/>
          <p:cNvPicPr>
            <a:picLocks/>
          </p:cNvPicPr>
          <p:nvPr/>
        </p:nvPicPr>
        <p:blipFill>
          <a:blip r:embed="rId2">
            <a:extLst/>
          </a:blip>
          <a:stretch>
            <a:fillRect/>
          </a:stretch>
        </p:blipFill>
        <p:spPr>
          <a:xfrm>
            <a:off x="397319" y="492453"/>
            <a:ext cx="12265582" cy="893495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Nosotros debemos anhelar nuestro verdadero reencuentro con Jesús"/>
          <p:cNvSpPr txBox="1"/>
          <p:nvPr/>
        </p:nvSpPr>
        <p:spPr>
          <a:xfrm>
            <a:off x="379475" y="2556514"/>
            <a:ext cx="12324193" cy="1609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80000"/>
              </a:lnSpc>
              <a:defRPr sz="5933" b="1">
                <a:gradFill flip="none" rotWithShape="1">
                  <a:gsLst>
                    <a:gs pos="0">
                      <a:srgbClr val="000000"/>
                    </a:gs>
                    <a:gs pos="100000">
                      <a:schemeClr val="accent5">
                        <a:hueOff val="-411174"/>
                        <a:satOff val="4030"/>
                        <a:lumOff val="-29867"/>
                      </a:schemeClr>
                    </a:gs>
                  </a:gsLst>
                  <a:lin ang="5400000" scaled="0"/>
                </a:gradFill>
                <a:latin typeface="Candara"/>
                <a:ea typeface="Candara"/>
                <a:cs typeface="Candara"/>
                <a:sym typeface="Candara"/>
              </a:defRPr>
            </a:lvl1pPr>
          </a:lstStyle>
          <a:p>
            <a:r>
              <a:rPr dirty="0">
                <a:latin typeface="Al Bayan Plain" charset="-78"/>
                <a:ea typeface="Al Bayan Plain" charset="-78"/>
                <a:cs typeface="Al Bayan Plain" charset="-78"/>
              </a:rPr>
              <a:t>Nosotros debemos anhelar nuestro verdadero reencuentro con Jesús </a:t>
            </a:r>
          </a:p>
        </p:txBody>
      </p:sp>
      <p:sp>
        <p:nvSpPr>
          <p:cNvPr id="181" name="La tristeza se convertirá en gozo, alegría"/>
          <p:cNvSpPr txBox="1"/>
          <p:nvPr/>
        </p:nvSpPr>
        <p:spPr>
          <a:xfrm>
            <a:off x="344923" y="4764090"/>
            <a:ext cx="11998542" cy="933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lnSpc>
                <a:spcPct val="80000"/>
              </a:lnSpc>
              <a:buSzPct val="52000"/>
              <a:buBlip>
                <a:blip r:embed="rId2"/>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lnSpc>
                <a:spcPct val="100000"/>
              </a:lnSpc>
              <a:buSzPct val="101000"/>
            </a:pPr>
            <a:r>
              <a:rPr sz="5400" dirty="0">
                <a:solidFill>
                  <a:schemeClr val="tx1">
                    <a:lumMod val="50000"/>
                  </a:schemeClr>
                </a:solidFill>
                <a:latin typeface="Al Bayan Plain" charset="-78"/>
                <a:ea typeface="Al Bayan Plain" charset="-78"/>
                <a:cs typeface="Al Bayan Plain" charset="-78"/>
              </a:rPr>
              <a:t> </a:t>
            </a:r>
            <a:r>
              <a:rPr lang="es-ES" sz="5400" dirty="0" smtClean="0">
                <a:solidFill>
                  <a:schemeClr val="tx1">
                    <a:lumMod val="50000"/>
                  </a:schemeClr>
                </a:solidFill>
                <a:latin typeface="Al Bayan Plain" charset="-78"/>
                <a:ea typeface="Al Bayan Plain" charset="-78"/>
                <a:cs typeface="Al Bayan Plain" charset="-78"/>
              </a:rPr>
              <a:t> </a:t>
            </a:r>
            <a:r>
              <a:rPr sz="5400" dirty="0" smtClean="0">
                <a:solidFill>
                  <a:schemeClr val="tx1">
                    <a:lumMod val="50000"/>
                  </a:schemeClr>
                </a:solidFill>
                <a:latin typeface="Al Bayan Plain" charset="-78"/>
                <a:ea typeface="Al Bayan Plain" charset="-78"/>
                <a:cs typeface="Al Bayan Plain" charset="-78"/>
              </a:rPr>
              <a:t>La </a:t>
            </a:r>
            <a:r>
              <a:rPr sz="5400" b="1" dirty="0">
                <a:solidFill>
                  <a:schemeClr val="tx1">
                    <a:lumMod val="50000"/>
                  </a:schemeClr>
                </a:solidFill>
                <a:latin typeface="Al Bayan Plain" charset="-78"/>
                <a:ea typeface="Al Bayan Plain" charset="-78"/>
                <a:cs typeface="Al Bayan Plain" charset="-78"/>
              </a:rPr>
              <a:t>tristeza</a:t>
            </a:r>
            <a:r>
              <a:rPr sz="5400" dirty="0">
                <a:solidFill>
                  <a:schemeClr val="tx1">
                    <a:lumMod val="50000"/>
                  </a:schemeClr>
                </a:solidFill>
                <a:latin typeface="Al Bayan Plain" charset="-78"/>
                <a:ea typeface="Al Bayan Plain" charset="-78"/>
                <a:cs typeface="Al Bayan Plain" charset="-78"/>
              </a:rPr>
              <a:t> se convertirá en </a:t>
            </a:r>
            <a:r>
              <a:rPr sz="5400" i="1" dirty="0">
                <a:solidFill>
                  <a:schemeClr val="tx1">
                    <a:lumMod val="50000"/>
                  </a:schemeClr>
                </a:solidFill>
                <a:effectLst>
                  <a:glow rad="228600">
                    <a:schemeClr val="accent4">
                      <a:satMod val="175000"/>
                      <a:alpha val="40000"/>
                    </a:schemeClr>
                  </a:glow>
                </a:effectLst>
                <a:latin typeface="Al Bayan Plain" charset="-78"/>
                <a:ea typeface="Al Bayan Plain" charset="-78"/>
                <a:cs typeface="Al Bayan Plain" charset="-78"/>
              </a:rPr>
              <a:t>gozo, alegría </a:t>
            </a:r>
          </a:p>
        </p:txBody>
      </p:sp>
      <p:sp>
        <p:nvSpPr>
          <p:cNvPr id="182" name="Verlo y estar con él donde está"/>
          <p:cNvSpPr txBox="1"/>
          <p:nvPr/>
        </p:nvSpPr>
        <p:spPr>
          <a:xfrm>
            <a:off x="342086" y="5959822"/>
            <a:ext cx="12398969" cy="80893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marL="228600" indent="-228600" algn="l" defTabSz="457200">
              <a:lnSpc>
                <a:spcPct val="80000"/>
              </a:lnSpc>
              <a:buSzPct val="52000"/>
              <a:buBlip>
                <a:blip r:embed="rId2"/>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1000"/>
            </a:pPr>
            <a:r>
              <a:rPr sz="5400" dirty="0">
                <a:solidFill>
                  <a:schemeClr val="tx1">
                    <a:lumMod val="50000"/>
                  </a:schemeClr>
                </a:solidFill>
                <a:latin typeface="Al Bayan Plain" charset="-78"/>
                <a:ea typeface="Al Bayan Plain" charset="-78"/>
                <a:cs typeface="Al Bayan Plain" charset="-78"/>
              </a:rPr>
              <a:t> </a:t>
            </a:r>
            <a:r>
              <a:rPr lang="es-ES" sz="5400" dirty="0" smtClean="0">
                <a:solidFill>
                  <a:schemeClr val="tx1">
                    <a:lumMod val="50000"/>
                  </a:schemeClr>
                </a:solidFill>
                <a:latin typeface="Al Bayan Plain" charset="-78"/>
                <a:ea typeface="Al Bayan Plain" charset="-78"/>
                <a:cs typeface="Al Bayan Plain" charset="-78"/>
              </a:rPr>
              <a:t> </a:t>
            </a:r>
            <a:r>
              <a:rPr sz="5400" dirty="0" smtClean="0">
                <a:solidFill>
                  <a:schemeClr val="tx1">
                    <a:lumMod val="50000"/>
                  </a:schemeClr>
                </a:solidFill>
                <a:effectLst>
                  <a:glow rad="101600">
                    <a:srgbClr val="FFFF00">
                      <a:alpha val="60000"/>
                    </a:srgbClr>
                  </a:glow>
                </a:effectLst>
                <a:latin typeface="Al Bayan Plain" charset="-78"/>
                <a:ea typeface="Al Bayan Plain" charset="-78"/>
                <a:cs typeface="Al Bayan Plain" charset="-78"/>
              </a:rPr>
              <a:t>Verlo </a:t>
            </a:r>
            <a:r>
              <a:rPr sz="5400" dirty="0">
                <a:solidFill>
                  <a:schemeClr val="tx1">
                    <a:lumMod val="50000"/>
                  </a:schemeClr>
                </a:solidFill>
                <a:effectLst>
                  <a:glow rad="101600">
                    <a:srgbClr val="FFFF00">
                      <a:alpha val="60000"/>
                    </a:srgbClr>
                  </a:glow>
                </a:effectLst>
                <a:latin typeface="Al Bayan Plain" charset="-78"/>
                <a:ea typeface="Al Bayan Plain" charset="-78"/>
                <a:cs typeface="Al Bayan Plain" charset="-78"/>
              </a:rPr>
              <a:t>y estar con él donde está </a:t>
            </a:r>
          </a:p>
        </p:txBody>
      </p:sp>
      <p:sp>
        <p:nvSpPr>
          <p:cNvPr id="183" name="La fe se volvió hacia la vista (2Cor. 5:6-10)"/>
          <p:cNvSpPr txBox="1"/>
          <p:nvPr/>
        </p:nvSpPr>
        <p:spPr>
          <a:xfrm>
            <a:off x="304699" y="6917557"/>
            <a:ext cx="12398969" cy="93358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228600" indent="-228600" algn="l" defTabSz="457200">
              <a:buSzPct val="101000"/>
              <a:buBlip>
                <a:blip r:embed="rId2"/>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pPr>
            <a:r>
              <a:rPr sz="5400" dirty="0">
                <a:solidFill>
                  <a:schemeClr val="tx1">
                    <a:lumMod val="50000"/>
                  </a:schemeClr>
                </a:solidFill>
                <a:latin typeface="Al Bayan Plain" charset="-78"/>
                <a:ea typeface="Al Bayan Plain" charset="-78"/>
                <a:cs typeface="Al Bayan Plain" charset="-78"/>
              </a:rPr>
              <a:t> </a:t>
            </a:r>
            <a:r>
              <a:rPr lang="es-ES" sz="5400" dirty="0" smtClean="0">
                <a:solidFill>
                  <a:schemeClr val="tx1">
                    <a:lumMod val="50000"/>
                  </a:schemeClr>
                </a:solidFill>
                <a:latin typeface="Al Bayan Plain" charset="-78"/>
                <a:ea typeface="Al Bayan Plain" charset="-78"/>
                <a:cs typeface="Al Bayan Plain" charset="-78"/>
              </a:rPr>
              <a:t> </a:t>
            </a:r>
            <a:r>
              <a:rPr sz="5400" dirty="0" smtClean="0">
                <a:solidFill>
                  <a:schemeClr val="tx1">
                    <a:lumMod val="50000"/>
                  </a:schemeClr>
                </a:solidFill>
                <a:latin typeface="Al Bayan Plain" charset="-78"/>
                <a:ea typeface="Al Bayan Plain" charset="-78"/>
                <a:cs typeface="Al Bayan Plain" charset="-78"/>
              </a:rPr>
              <a:t>La </a:t>
            </a:r>
            <a:r>
              <a:rP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 Bayan Plain" charset="-78"/>
                <a:ea typeface="Al Bayan Plain" charset="-78"/>
                <a:cs typeface="Al Bayan Plain" charset="-78"/>
              </a:rPr>
              <a:t>fe</a:t>
            </a:r>
            <a:r>
              <a:rPr sz="5400" dirty="0">
                <a:solidFill>
                  <a:schemeClr val="tx1">
                    <a:lumMod val="50000"/>
                  </a:schemeClr>
                </a:solidFill>
                <a:latin typeface="Al Bayan Plain" charset="-78"/>
                <a:ea typeface="Al Bayan Plain" charset="-78"/>
                <a:cs typeface="Al Bayan Plain" charset="-78"/>
              </a:rPr>
              <a:t> se volvió hacia la </a:t>
            </a:r>
            <a:r>
              <a:rP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 Bayan Plain" charset="-78"/>
                <a:ea typeface="Al Bayan Plain" charset="-78"/>
                <a:cs typeface="Al Bayan Plain" charset="-78"/>
              </a:rPr>
              <a:t>vista</a:t>
            </a:r>
            <a:r>
              <a:rPr sz="5400" dirty="0">
                <a:solidFill>
                  <a:schemeClr val="tx1">
                    <a:lumMod val="50000"/>
                  </a:schemeClr>
                </a:solidFill>
                <a:latin typeface="Al Bayan Plain" charset="-78"/>
                <a:ea typeface="Al Bayan Plain" charset="-78"/>
                <a:cs typeface="Al Bayan Plain" charset="-78"/>
              </a:rPr>
              <a:t> </a:t>
            </a:r>
            <a:r>
              <a:rPr sz="5400" dirty="0">
                <a:solidFill>
                  <a:schemeClr val="tx1">
                    <a:lumMod val="50000"/>
                  </a:schemeClr>
                </a:solidFill>
                <a:latin typeface="Al Tarikh" charset="-78"/>
                <a:ea typeface="Al Tarikh" charset="-78"/>
                <a:cs typeface="Al Tarikh" charset="-78"/>
              </a:rPr>
              <a:t>(</a:t>
            </a:r>
            <a:r>
              <a:rPr sz="5400" dirty="0">
                <a:solidFill>
                  <a:srgbClr val="C00000"/>
                </a:solidFill>
                <a:latin typeface="Al Tarikh" charset="-78"/>
                <a:ea typeface="Al Tarikh" charset="-78"/>
                <a:cs typeface="Al Tarikh" charset="-78"/>
                <a:sym typeface="Canela Deck Bold"/>
              </a:rPr>
              <a:t>2Cor. 5:6-10</a:t>
            </a:r>
            <a:r>
              <a:rPr sz="5400" dirty="0">
                <a:solidFill>
                  <a:schemeClr val="tx1">
                    <a:lumMod val="50000"/>
                  </a:schemeClr>
                </a:solidFill>
                <a:latin typeface="Al Tarikh" charset="-78"/>
                <a:ea typeface="Al Tarikh" charset="-78"/>
                <a:cs typeface="Al Tarikh" charset="-78"/>
              </a:rPr>
              <a:t>) </a:t>
            </a:r>
          </a:p>
        </p:txBody>
      </p:sp>
      <p:pic>
        <p:nvPicPr>
          <p:cNvPr id="9" name="Imagen 8"/>
          <p:cNvPicPr>
            <a:picLocks noChangeAspect="1"/>
          </p:cNvPicPr>
          <p:nvPr/>
        </p:nvPicPr>
        <p:blipFill>
          <a:blip r:embed="rId3"/>
          <a:stretch>
            <a:fillRect/>
          </a:stretch>
        </p:blipFill>
        <p:spPr>
          <a:xfrm>
            <a:off x="11739281" y="8529220"/>
            <a:ext cx="1208369" cy="1138655"/>
          </a:xfrm>
          <a:prstGeom prst="rect">
            <a:avLst/>
          </a:prstGeom>
        </p:spPr>
      </p:pic>
      <p:pic>
        <p:nvPicPr>
          <p:cNvPr id="10" name="Imagen" descr="Imagen"/>
          <p:cNvPicPr>
            <a:picLocks/>
          </p:cNvPicPr>
          <p:nvPr/>
        </p:nvPicPr>
        <p:blipFill>
          <a:blip r:embed="rId4">
            <a:extLst/>
          </a:blip>
          <a:stretch>
            <a:fillRect/>
          </a:stretch>
        </p:blipFill>
        <p:spPr>
          <a:xfrm>
            <a:off x="0" y="23977"/>
            <a:ext cx="13083144" cy="2093615"/>
          </a:xfrm>
          <a:prstGeom prst="rect">
            <a:avLst/>
          </a:prstGeom>
          <a:ln w="12700">
            <a:miter lim="400000"/>
          </a:ln>
        </p:spPr>
      </p:pic>
      <p:sp>
        <p:nvSpPr>
          <p:cNvPr id="11"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n" descr="Imagen"/>
          <p:cNvPicPr>
            <a:picLocks/>
          </p:cNvPicPr>
          <p:nvPr/>
        </p:nvPicPr>
        <p:blipFill>
          <a:blip r:embed="rId2">
            <a:extLst/>
          </a:blip>
          <a:stretch>
            <a:fillRect/>
          </a:stretch>
        </p:blipFill>
        <p:spPr>
          <a:xfrm>
            <a:off x="-39172" y="3756"/>
            <a:ext cx="13083144" cy="1651001"/>
          </a:xfrm>
          <a:prstGeom prst="rect">
            <a:avLst/>
          </a:prstGeom>
          <a:ln w="12700">
            <a:miter lim="400000"/>
          </a:ln>
        </p:spPr>
      </p:pic>
      <p:sp>
        <p:nvSpPr>
          <p:cNvPr id="187" name="“Ahora Es Glorificado El Hijo Del Hombre”"/>
          <p:cNvSpPr txBox="1"/>
          <p:nvPr/>
        </p:nvSpPr>
        <p:spPr>
          <a:xfrm>
            <a:off x="4498456" y="-113084"/>
            <a:ext cx="7566959" cy="1884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a:gradFill flip="none" rotWithShape="1">
                  <a:gsLst>
                    <a:gs pos="0">
                      <a:srgbClr val="FFFB00"/>
                    </a:gs>
                    <a:gs pos="100000">
                      <a:srgbClr val="FFFFFF"/>
                    </a:gs>
                  </a:gsLst>
                  <a:lin ang="5400000" scaled="0"/>
                </a:gradFill>
              </a:rPr>
              <a:t>“Ahora Es Glorificado</a:t>
            </a:r>
            <a:r>
              <a:t> El Hijo Del Hombre”</a:t>
            </a:r>
          </a:p>
        </p:txBody>
      </p:sp>
      <p:sp>
        <p:nvSpPr>
          <p:cNvPr id="189" name="Contexto: Juan 7:33-36"/>
          <p:cNvSpPr txBox="1"/>
          <p:nvPr/>
        </p:nvSpPr>
        <p:spPr>
          <a:xfrm>
            <a:off x="344923" y="4957417"/>
            <a:ext cx="11998542" cy="933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5400" dirty="0">
                <a:latin typeface="Al Tarikh" charset="-78"/>
                <a:ea typeface="Al Tarikh" charset="-78"/>
                <a:cs typeface="Al Tarikh" charset="-78"/>
              </a:rPr>
              <a:t> </a:t>
            </a:r>
            <a:r>
              <a:rPr sz="5400" b="1" dirty="0">
                <a:latin typeface="Al Tarikh" charset="-78"/>
                <a:ea typeface="Al Tarikh" charset="-78"/>
                <a:cs typeface="Al Tarikh" charset="-78"/>
              </a:rPr>
              <a:t>Contexto</a:t>
            </a:r>
            <a:r>
              <a:rPr sz="5400" dirty="0">
                <a:latin typeface="Al Tarikh" charset="-78"/>
                <a:ea typeface="Al Tarikh" charset="-78"/>
                <a:cs typeface="Al Tarikh" charset="-78"/>
              </a:rPr>
              <a:t>: </a:t>
            </a:r>
            <a:r>
              <a:rPr sz="5400" dirty="0">
                <a:solidFill>
                  <a:srgbClr val="FF0000"/>
                </a:solidFill>
                <a:latin typeface="Al Tarikh" charset="-78"/>
                <a:ea typeface="Al Tarikh" charset="-78"/>
                <a:cs typeface="Al Tarikh" charset="-78"/>
              </a:rPr>
              <a:t>Juan 7:33-36 </a:t>
            </a:r>
          </a:p>
        </p:txBody>
      </p:sp>
      <p:sp>
        <p:nvSpPr>
          <p:cNvPr id="190" name="Jesús prepara un lugar para Sus discípulos, para nosotros (Juan 14:1-6)"/>
          <p:cNvSpPr txBox="1"/>
          <p:nvPr/>
        </p:nvSpPr>
        <p:spPr>
          <a:xfrm>
            <a:off x="340303" y="6033881"/>
            <a:ext cx="11998542" cy="17645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lnSpc>
                <a:spcPct val="80000"/>
              </a:lnSpc>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lnSpc>
                <a:spcPct val="100000"/>
              </a:lnSpc>
              <a:buSzPct val="100000"/>
            </a:pPr>
            <a:r>
              <a:rPr sz="5400" dirty="0">
                <a:latin typeface="Al Tarikh" charset="-78"/>
                <a:ea typeface="Al Tarikh" charset="-78"/>
                <a:cs typeface="Al Tarikh" charset="-78"/>
              </a:rPr>
              <a:t> </a:t>
            </a:r>
            <a:r>
              <a:rPr sz="5400" dirty="0">
                <a:solidFill>
                  <a:schemeClr val="tx1">
                    <a:lumMod val="50000"/>
                  </a:schemeClr>
                </a:solidFill>
                <a:latin typeface="Al Tarikh" charset="-78"/>
                <a:ea typeface="Al Tarikh" charset="-78"/>
                <a:cs typeface="Al Tarikh" charset="-78"/>
              </a:rPr>
              <a:t>Jesús </a:t>
            </a:r>
            <a:r>
              <a:rPr sz="5400" dirty="0">
                <a:solidFill>
                  <a:schemeClr val="tx1">
                    <a:lumMod val="50000"/>
                  </a:schemeClr>
                </a:solidFill>
                <a:effectLst>
                  <a:glow rad="127000">
                    <a:srgbClr val="FFFF00">
                      <a:alpha val="41000"/>
                    </a:srgbClr>
                  </a:glow>
                </a:effectLst>
                <a:latin typeface="Al Tarikh" charset="-78"/>
                <a:ea typeface="Al Tarikh" charset="-78"/>
                <a:cs typeface="Al Tarikh" charset="-78"/>
              </a:rPr>
              <a:t>prepara un lugar para Sus </a:t>
            </a:r>
            <a:r>
              <a:rPr sz="5400" dirty="0">
                <a:solidFill>
                  <a:schemeClr val="tx1">
                    <a:lumMod val="50000"/>
                  </a:schemeClr>
                </a:solidFill>
                <a:effectLst>
                  <a:glow rad="127000">
                    <a:schemeClr val="bg1">
                      <a:lumMod val="50000"/>
                      <a:lumOff val="50000"/>
                      <a:alpha val="40000"/>
                    </a:schemeClr>
                  </a:glow>
                </a:effectLst>
                <a:latin typeface="Al Tarikh" charset="-78"/>
                <a:ea typeface="Al Tarikh" charset="-78"/>
                <a:cs typeface="Al Tarikh" charset="-78"/>
              </a:rPr>
              <a:t>discípulos</a:t>
            </a:r>
            <a:r>
              <a:rPr sz="5400" dirty="0">
                <a:solidFill>
                  <a:schemeClr val="tx1">
                    <a:lumMod val="50000"/>
                  </a:schemeClr>
                </a:solidFill>
                <a:latin typeface="Al Tarikh" charset="-78"/>
                <a:ea typeface="Al Tarikh" charset="-78"/>
                <a:cs typeface="Al Tarikh" charset="-78"/>
              </a:rPr>
              <a:t>, para </a:t>
            </a:r>
            <a:r>
              <a:rPr sz="5400" dirty="0">
                <a:solidFill>
                  <a:schemeClr val="tx1">
                    <a:lumMod val="50000"/>
                  </a:schemeClr>
                </a:solidFill>
                <a:effectLst>
                  <a:glow rad="127000">
                    <a:schemeClr val="bg1">
                      <a:lumMod val="50000"/>
                      <a:lumOff val="50000"/>
                      <a:alpha val="47000"/>
                    </a:schemeClr>
                  </a:glow>
                </a:effectLst>
                <a:latin typeface="Al Tarikh" charset="-78"/>
                <a:ea typeface="Al Tarikh" charset="-78"/>
                <a:cs typeface="Al Tarikh" charset="-78"/>
              </a:rPr>
              <a:t>nosotros</a:t>
            </a:r>
            <a:r>
              <a:rPr sz="5400" dirty="0">
                <a:solidFill>
                  <a:schemeClr val="tx1">
                    <a:lumMod val="50000"/>
                  </a:schemeClr>
                </a:solidFill>
                <a:latin typeface="Al Tarikh" charset="-78"/>
                <a:ea typeface="Al Tarikh" charset="-78"/>
                <a:cs typeface="Al Tarikh" charset="-78"/>
              </a:rPr>
              <a:t> </a:t>
            </a:r>
            <a:r>
              <a:rPr sz="5400" dirty="0">
                <a:latin typeface="Al Tarikh" charset="-78"/>
                <a:ea typeface="Al Tarikh" charset="-78"/>
                <a:cs typeface="Al Tarikh" charset="-78"/>
              </a:rPr>
              <a:t>(</a:t>
            </a:r>
            <a:r>
              <a:rPr sz="5400" dirty="0">
                <a:solidFill>
                  <a:srgbClr val="FF0000"/>
                </a:solidFill>
                <a:latin typeface="Al Tarikh" charset="-78"/>
                <a:ea typeface="Al Tarikh" charset="-78"/>
                <a:cs typeface="Al Tarikh" charset="-78"/>
              </a:rPr>
              <a:t>Juan 14:1-6</a:t>
            </a:r>
            <a:r>
              <a:rPr sz="5400" dirty="0">
                <a:latin typeface="Al Tarikh" charset="-78"/>
                <a:ea typeface="Al Tarikh" charset="-78"/>
                <a:cs typeface="Al Tarikh" charset="-78"/>
              </a:rPr>
              <a:t>) </a:t>
            </a:r>
          </a:p>
        </p:txBody>
      </p:sp>
      <p:pic>
        <p:nvPicPr>
          <p:cNvPr id="8" name="Imagen 7"/>
          <p:cNvPicPr>
            <a:picLocks noChangeAspect="1"/>
          </p:cNvPicPr>
          <p:nvPr/>
        </p:nvPicPr>
        <p:blipFill>
          <a:blip r:embed="rId4"/>
          <a:stretch>
            <a:fillRect/>
          </a:stretch>
        </p:blipFill>
        <p:spPr>
          <a:xfrm>
            <a:off x="11739281" y="8529220"/>
            <a:ext cx="1208369" cy="1138655"/>
          </a:xfrm>
          <a:prstGeom prst="rect">
            <a:avLst/>
          </a:prstGeom>
        </p:spPr>
      </p:pic>
      <p:sp>
        <p:nvSpPr>
          <p:cNvPr id="9" name="Nosotros debemos anhelar nuestro verdadero reencuentro con Jesús"/>
          <p:cNvSpPr txBox="1"/>
          <p:nvPr/>
        </p:nvSpPr>
        <p:spPr>
          <a:xfrm>
            <a:off x="340303" y="2154253"/>
            <a:ext cx="12324193" cy="23647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80000"/>
              </a:lnSpc>
              <a:defRPr sz="5933" b="1">
                <a:gradFill flip="none" rotWithShape="1">
                  <a:gsLst>
                    <a:gs pos="0">
                      <a:srgbClr val="000000"/>
                    </a:gs>
                    <a:gs pos="100000">
                      <a:schemeClr val="accent5">
                        <a:hueOff val="-411174"/>
                        <a:satOff val="4030"/>
                        <a:lumOff val="-29867"/>
                      </a:schemeClr>
                    </a:gs>
                  </a:gsLst>
                  <a:lin ang="5400000" scaled="0"/>
                </a:gradFill>
                <a:latin typeface="Candara"/>
                <a:ea typeface="Candara"/>
                <a:cs typeface="Candara"/>
                <a:sym typeface="Candara"/>
              </a:defRPr>
            </a:lvl1pPr>
          </a:lstStyle>
          <a:p>
            <a:r>
              <a:rPr lang="es-ES" sz="6000" dirty="0" smtClean="0">
                <a:latin typeface="Al Tarikh" charset="-78"/>
                <a:ea typeface="Al Tarikh" charset="-78"/>
                <a:cs typeface="Al Tarikh" charset="-78"/>
              </a:rPr>
              <a:t>“Me buscaréis; y como dije a los judíos:</a:t>
            </a:r>
          </a:p>
          <a:p>
            <a:r>
              <a:rPr lang="es-ES" sz="6000" dirty="0" smtClean="0">
                <a:latin typeface="Al Tarikh" charset="-78"/>
                <a:ea typeface="Al Tarikh" charset="-78"/>
                <a:cs typeface="Al Tarikh" charset="-78"/>
              </a:rPr>
              <a:t>A donde Yo voy, ustedes no pueden venir (</a:t>
            </a:r>
            <a:r>
              <a:rPr lang="es-ES" sz="6000" b="0" dirty="0" smtClean="0">
                <a:solidFill>
                  <a:srgbClr val="C00000"/>
                </a:solidFill>
                <a:latin typeface="Al Tarikh" charset="-78"/>
                <a:ea typeface="Al Tarikh" charset="-78"/>
                <a:cs typeface="Al Tarikh" charset="-78"/>
              </a:rPr>
              <a:t>33b</a:t>
            </a:r>
            <a:r>
              <a:rPr lang="es-ES" sz="6000" dirty="0" smtClean="0">
                <a:latin typeface="Al Tarikh" charset="-78"/>
                <a:ea typeface="Al Tarikh" charset="-78"/>
                <a:cs typeface="Al Tarikh" charset="-78"/>
              </a:rPr>
              <a:t>)</a:t>
            </a:r>
            <a:endParaRPr sz="6000" dirty="0">
              <a:latin typeface="Al Tarikh" charset="-78"/>
              <a:ea typeface="Al Tarikh" charset="-78"/>
              <a:cs typeface="Al Tarikh" charset="-78"/>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n" descr="Imagen"/>
          <p:cNvPicPr>
            <a:picLocks/>
          </p:cNvPicPr>
          <p:nvPr/>
        </p:nvPicPr>
        <p:blipFill>
          <a:blip r:embed="rId2">
            <a:extLst/>
          </a:blip>
          <a:stretch>
            <a:fillRect/>
          </a:stretch>
        </p:blipFill>
        <p:spPr>
          <a:xfrm>
            <a:off x="-39172" y="3756"/>
            <a:ext cx="13083144" cy="1651001"/>
          </a:xfrm>
          <a:prstGeom prst="rect">
            <a:avLst/>
          </a:prstGeom>
          <a:ln w="12700">
            <a:miter lim="400000"/>
          </a:ln>
        </p:spPr>
      </p:pic>
      <p:sp>
        <p:nvSpPr>
          <p:cNvPr id="193" name="“Ahora Es Glorificado El Hijo Del Hombre”"/>
          <p:cNvSpPr txBox="1"/>
          <p:nvPr/>
        </p:nvSpPr>
        <p:spPr>
          <a:xfrm>
            <a:off x="4498456" y="-113084"/>
            <a:ext cx="7566959" cy="1884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a:gradFill flip="none" rotWithShape="1">
                  <a:gsLst>
                    <a:gs pos="0">
                      <a:srgbClr val="FFFB00"/>
                    </a:gs>
                    <a:gs pos="100000">
                      <a:srgbClr val="FFFFFF"/>
                    </a:gs>
                  </a:gsLst>
                  <a:lin ang="5400000" scaled="0"/>
                </a:gradFill>
              </a:rPr>
              <a:t>“Ahora Es Glorificado</a:t>
            </a:r>
            <a:r>
              <a:t> El Hijo Del Hombre”</a:t>
            </a:r>
          </a:p>
        </p:txBody>
      </p:sp>
      <p:sp>
        <p:nvSpPr>
          <p:cNvPr id="194" name="“Así que ahora te digo, un nuevo mandamiento os doy, que os améis unos a otros; Como yo os he amado, que también os améis unos a otros (33c-34)"/>
          <p:cNvSpPr txBox="1"/>
          <p:nvPr/>
        </p:nvSpPr>
        <p:spPr>
          <a:xfrm>
            <a:off x="350491" y="1809749"/>
            <a:ext cx="12303818" cy="3426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800">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sz="5400" b="1" dirty="0">
                <a:latin typeface="Al Tarikh" charset="-78"/>
                <a:ea typeface="Al Tarikh" charset="-78"/>
                <a:cs typeface="Al Tarikh" charset="-78"/>
              </a:rPr>
              <a:t>“Así que ahora te digo, un nuevo mandamiento os doy, que </a:t>
            </a:r>
            <a:r>
              <a:rPr sz="5400" b="1" u="sng" dirty="0">
                <a:latin typeface="Al Tarikh" charset="-78"/>
                <a:ea typeface="Al Tarikh" charset="-78"/>
                <a:cs typeface="Al Tarikh" charset="-78"/>
              </a:rPr>
              <a:t>os améis unos a otros</a:t>
            </a:r>
            <a:r>
              <a:rPr sz="5400" b="1" dirty="0">
                <a:latin typeface="Al Tarikh" charset="-78"/>
                <a:ea typeface="Al Tarikh" charset="-78"/>
                <a:cs typeface="Al Tarikh" charset="-78"/>
              </a:rPr>
              <a:t>; Como yo os he amado, que también os améis unos a otros (</a:t>
            </a:r>
            <a:r>
              <a:rPr sz="5400" b="1" dirty="0">
                <a:solidFill>
                  <a:srgbClr val="FF0000"/>
                </a:solidFill>
                <a:latin typeface="Al Tarikh" charset="-78"/>
                <a:ea typeface="Al Tarikh" charset="-78"/>
                <a:cs typeface="Al Tarikh" charset="-78"/>
              </a:rPr>
              <a:t>33c-34</a:t>
            </a:r>
            <a:r>
              <a:rPr sz="5400" b="1" dirty="0">
                <a:latin typeface="Al Tarikh" charset="-78"/>
                <a:ea typeface="Al Tarikh" charset="-78"/>
                <a:cs typeface="Al Tarikh" charset="-78"/>
              </a:rPr>
              <a:t>)</a:t>
            </a:r>
          </a:p>
        </p:txBody>
      </p:sp>
      <p:sp>
        <p:nvSpPr>
          <p:cNvPr id="195" name="Nadie amó nunca como Jesús"/>
          <p:cNvSpPr txBox="1"/>
          <p:nvPr/>
        </p:nvSpPr>
        <p:spPr>
          <a:xfrm>
            <a:off x="503129" y="5829937"/>
            <a:ext cx="11998542" cy="1025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6000" dirty="0">
                <a:solidFill>
                  <a:schemeClr val="tx1">
                    <a:lumMod val="50000"/>
                  </a:schemeClr>
                </a:solidFill>
                <a:effectLst>
                  <a:glow rad="279400">
                    <a:srgbClr val="FFFF00">
                      <a:alpha val="55000"/>
                    </a:srgbClr>
                  </a:glow>
                  <a:outerShdw dist="50800" dir="420000" sx="1000" sy="1000" algn="ctr" rotWithShape="0">
                    <a:srgbClr val="000000">
                      <a:alpha val="43137"/>
                    </a:srgbClr>
                  </a:outerShdw>
                </a:effectLst>
                <a:latin typeface="Al Tarikh" charset="-78"/>
                <a:ea typeface="Al Tarikh" charset="-78"/>
                <a:cs typeface="Al Tarikh" charset="-78"/>
              </a:rPr>
              <a:t> </a:t>
            </a:r>
            <a:r>
              <a:rPr lang="es-ES" sz="6000" dirty="0" smtClean="0">
                <a:solidFill>
                  <a:schemeClr val="tx1">
                    <a:lumMod val="50000"/>
                  </a:schemeClr>
                </a:solidFill>
                <a:effectLst>
                  <a:glow rad="279400">
                    <a:srgbClr val="FFFF00">
                      <a:alpha val="55000"/>
                    </a:srgbClr>
                  </a:glow>
                  <a:outerShdw dist="50800" dir="420000" sx="1000" sy="1000" algn="ctr" rotWithShape="0">
                    <a:srgbClr val="000000">
                      <a:alpha val="43137"/>
                    </a:srgbClr>
                  </a:outerShdw>
                </a:effectLst>
                <a:latin typeface="Al Tarikh" charset="-78"/>
                <a:ea typeface="Al Tarikh" charset="-78"/>
                <a:cs typeface="Al Tarikh" charset="-78"/>
              </a:rPr>
              <a:t> </a:t>
            </a:r>
            <a:r>
              <a:rPr sz="6000" dirty="0" smtClean="0">
                <a:solidFill>
                  <a:schemeClr val="tx1">
                    <a:lumMod val="50000"/>
                  </a:schemeClr>
                </a:solidFill>
                <a:effectLst>
                  <a:glow rad="279400">
                    <a:srgbClr val="FFFF00">
                      <a:alpha val="55000"/>
                    </a:srgbClr>
                  </a:glow>
                  <a:outerShdw dist="50800" dir="420000" sx="1000" sy="1000" algn="ctr" rotWithShape="0">
                    <a:srgbClr val="000000">
                      <a:alpha val="43137"/>
                    </a:srgbClr>
                  </a:outerShdw>
                </a:effectLst>
                <a:latin typeface="Al Tarikh" charset="-78"/>
                <a:ea typeface="Al Tarikh" charset="-78"/>
                <a:cs typeface="Al Tarikh" charset="-78"/>
              </a:rPr>
              <a:t>Nadie </a:t>
            </a:r>
            <a:r>
              <a:rPr sz="6000" dirty="0">
                <a:solidFill>
                  <a:schemeClr val="tx1">
                    <a:lumMod val="50000"/>
                  </a:schemeClr>
                </a:solidFill>
                <a:effectLst>
                  <a:glow rad="279400">
                    <a:srgbClr val="FFFF00">
                      <a:alpha val="55000"/>
                    </a:srgbClr>
                  </a:glow>
                  <a:outerShdw dist="50800" dir="420000" sx="1000" sy="1000" algn="ctr" rotWithShape="0">
                    <a:srgbClr val="000000">
                      <a:alpha val="43137"/>
                    </a:srgbClr>
                  </a:outerShdw>
                </a:effectLst>
                <a:latin typeface="Al Tarikh" charset="-78"/>
                <a:ea typeface="Al Tarikh" charset="-78"/>
                <a:cs typeface="Al Tarikh" charset="-78"/>
              </a:rPr>
              <a:t>amó nunca como Jesús </a:t>
            </a:r>
          </a:p>
        </p:txBody>
      </p:sp>
      <p:sp>
        <p:nvSpPr>
          <p:cNvPr id="196" name="Él es nuestro modelo (Juan 15:13-15)"/>
          <p:cNvSpPr txBox="1"/>
          <p:nvPr/>
        </p:nvSpPr>
        <p:spPr>
          <a:xfrm>
            <a:off x="344923" y="7016467"/>
            <a:ext cx="11998542" cy="1025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6000" dirty="0">
                <a:solidFill>
                  <a:schemeClr val="tx1">
                    <a:lumMod val="50000"/>
                  </a:schemeClr>
                </a:solidFill>
                <a:latin typeface="Al Tarikh" charset="-78"/>
                <a:ea typeface="Al Tarikh" charset="-78"/>
                <a:cs typeface="Al Tarikh" charset="-78"/>
              </a:rPr>
              <a:t> </a:t>
            </a:r>
            <a:r>
              <a:rPr lang="es-ES" sz="6000" dirty="0" smtClean="0">
                <a:solidFill>
                  <a:schemeClr val="tx1">
                    <a:lumMod val="50000"/>
                  </a:schemeClr>
                </a:solidFill>
                <a:latin typeface="Al Tarikh" charset="-78"/>
                <a:ea typeface="Al Tarikh" charset="-78"/>
                <a:cs typeface="Al Tarikh" charset="-78"/>
              </a:rPr>
              <a:t> </a:t>
            </a:r>
            <a:r>
              <a:rPr sz="6000" b="1" dirty="0" smtClean="0">
                <a:solidFill>
                  <a:schemeClr val="tx1">
                    <a:lumMod val="50000"/>
                  </a:schemeClr>
                </a:solidFill>
                <a:latin typeface="Al Tarikh" charset="-78"/>
                <a:ea typeface="Al Tarikh" charset="-78"/>
                <a:cs typeface="Al Tarikh" charset="-78"/>
              </a:rPr>
              <a:t>Él</a:t>
            </a:r>
            <a:r>
              <a:rPr sz="6000" dirty="0" smtClean="0">
                <a:solidFill>
                  <a:schemeClr val="tx1">
                    <a:lumMod val="50000"/>
                  </a:schemeClr>
                </a:solidFill>
                <a:latin typeface="Al Tarikh" charset="-78"/>
                <a:ea typeface="Al Tarikh" charset="-78"/>
                <a:cs typeface="Al Tarikh" charset="-78"/>
              </a:rPr>
              <a:t> </a:t>
            </a:r>
            <a:r>
              <a:rPr sz="6000" dirty="0">
                <a:solidFill>
                  <a:schemeClr val="tx1">
                    <a:lumMod val="50000"/>
                  </a:schemeClr>
                </a:solidFill>
                <a:latin typeface="Al Tarikh" charset="-78"/>
                <a:ea typeface="Al Tarikh" charset="-78"/>
                <a:cs typeface="Al Tarikh" charset="-78"/>
              </a:rPr>
              <a:t>es nuestro </a:t>
            </a:r>
            <a:r>
              <a:rPr sz="6000" dirty="0">
                <a:solidFill>
                  <a:schemeClr val="tx1">
                    <a:lumMod val="50000"/>
                  </a:schemeClr>
                </a:solidFill>
                <a:effectLst>
                  <a:glow rad="127000">
                    <a:schemeClr val="bg1">
                      <a:lumMod val="50000"/>
                      <a:lumOff val="50000"/>
                      <a:alpha val="32000"/>
                    </a:schemeClr>
                  </a:glow>
                </a:effectLst>
                <a:latin typeface="Al Tarikh" charset="-78"/>
                <a:ea typeface="Al Tarikh" charset="-78"/>
                <a:cs typeface="Al Tarikh" charset="-78"/>
              </a:rPr>
              <a:t>modelo</a:t>
            </a:r>
            <a:r>
              <a:rPr sz="6000" dirty="0">
                <a:solidFill>
                  <a:schemeClr val="tx1">
                    <a:lumMod val="50000"/>
                  </a:schemeClr>
                </a:solidFill>
                <a:effectLst>
                  <a:glow rad="127000">
                    <a:schemeClr val="bg1">
                      <a:lumMod val="50000"/>
                      <a:lumOff val="50000"/>
                      <a:alpha val="30000"/>
                    </a:schemeClr>
                  </a:glow>
                </a:effectLst>
                <a:latin typeface="Al Tarikh" charset="-78"/>
                <a:ea typeface="Al Tarikh" charset="-78"/>
                <a:cs typeface="Al Tarikh" charset="-78"/>
              </a:rPr>
              <a:t> </a:t>
            </a:r>
            <a:r>
              <a:rPr sz="6000" dirty="0">
                <a:solidFill>
                  <a:schemeClr val="tx1">
                    <a:lumMod val="50000"/>
                  </a:schemeClr>
                </a:solidFill>
                <a:latin typeface="Al Tarikh" charset="-78"/>
                <a:ea typeface="Al Tarikh" charset="-78"/>
                <a:cs typeface="Al Tarikh" charset="-78"/>
              </a:rPr>
              <a:t>(Juan 15:13-15) </a:t>
            </a:r>
          </a:p>
        </p:txBody>
      </p:sp>
      <p:pic>
        <p:nvPicPr>
          <p:cNvPr id="8" name="Imagen 7"/>
          <p:cNvPicPr>
            <a:picLocks noChangeAspect="1"/>
          </p:cNvPicPr>
          <p:nvPr/>
        </p:nvPicPr>
        <p:blipFill>
          <a:blip r:embed="rId4"/>
          <a:stretch>
            <a:fillRect/>
          </a:stretch>
        </p:blipFill>
        <p:spPr>
          <a:xfrm>
            <a:off x="11739281" y="8529220"/>
            <a:ext cx="1208369" cy="113865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n" descr="Imagen"/>
          <p:cNvPicPr>
            <a:picLocks/>
          </p:cNvPicPr>
          <p:nvPr/>
        </p:nvPicPr>
        <p:blipFill>
          <a:blip r:embed="rId2">
            <a:extLst/>
          </a:blip>
          <a:stretch>
            <a:fillRect/>
          </a:stretch>
        </p:blipFill>
        <p:spPr>
          <a:xfrm>
            <a:off x="-39172" y="3756"/>
            <a:ext cx="13083144" cy="1651001"/>
          </a:xfrm>
          <a:prstGeom prst="rect">
            <a:avLst/>
          </a:prstGeom>
          <a:ln w="12700">
            <a:miter lim="400000"/>
          </a:ln>
        </p:spPr>
      </p:pic>
      <p:sp>
        <p:nvSpPr>
          <p:cNvPr id="199" name="“Ahora Es Glorificado El Hijo Del Hombre”"/>
          <p:cNvSpPr txBox="1"/>
          <p:nvPr/>
        </p:nvSpPr>
        <p:spPr>
          <a:xfrm>
            <a:off x="3990110" y="30063"/>
            <a:ext cx="7675417" cy="15983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6000" dirty="0">
                <a:gradFill flip="none" rotWithShape="1">
                  <a:gsLst>
                    <a:gs pos="0">
                      <a:srgbClr val="FFFB00"/>
                    </a:gs>
                    <a:gs pos="100000">
                      <a:srgbClr val="FFFFFF"/>
                    </a:gs>
                  </a:gsLst>
                  <a:lin ang="5400000" scaled="0"/>
                </a:gradFill>
              </a:rPr>
              <a:t>“Ahora Es Glorificado</a:t>
            </a:r>
            <a:r>
              <a:rPr sz="6000" dirty="0"/>
              <a:t> </a:t>
            </a:r>
            <a:r>
              <a:rPr lang="es-ES" sz="6000" dirty="0" smtClean="0"/>
              <a:t>         </a:t>
            </a:r>
            <a:r>
              <a:rPr sz="6000" dirty="0" smtClean="0"/>
              <a:t>El </a:t>
            </a:r>
            <a:r>
              <a:rPr sz="6000" dirty="0"/>
              <a:t>Hijo Del Hombre”</a:t>
            </a:r>
          </a:p>
        </p:txBody>
      </p:sp>
      <p:sp>
        <p:nvSpPr>
          <p:cNvPr id="200" name="“En esto todos conocerán que son mis discípulos, si se aman los unos a los otros” (35)"/>
          <p:cNvSpPr txBox="1"/>
          <p:nvPr/>
        </p:nvSpPr>
        <p:spPr>
          <a:xfrm>
            <a:off x="503129" y="1829906"/>
            <a:ext cx="11998542" cy="25955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80000"/>
              </a:lnSpc>
              <a:defRPr sz="4866">
                <a:gradFill flip="none" rotWithShape="1">
                  <a:gsLst>
                    <a:gs pos="0">
                      <a:srgbClr val="011993"/>
                    </a:gs>
                    <a:gs pos="100000">
                      <a:srgbClr val="FF2600"/>
                    </a:gs>
                  </a:gsLst>
                  <a:lin ang="5400000" scaled="0"/>
                </a:gradFill>
                <a:latin typeface="Canela Deck Bold"/>
                <a:ea typeface="Canela Deck Bold"/>
                <a:cs typeface="Canela Deck Bold"/>
                <a:sym typeface="Canela Deck Bold"/>
              </a:defRPr>
            </a:lvl1pPr>
          </a:lstStyle>
          <a:p>
            <a:pPr>
              <a:lnSpc>
                <a:spcPct val="100000"/>
              </a:lnSpc>
            </a:pPr>
            <a:r>
              <a:rPr sz="5400" b="1">
                <a:gradFill flip="none" rotWithShape="1">
                  <a:gsLst>
                    <a:gs pos="20000">
                      <a:srgbClr val="011993"/>
                    </a:gs>
                    <a:gs pos="100000">
                      <a:srgbClr val="C00000"/>
                    </a:gs>
                  </a:gsLst>
                  <a:lin ang="5400000" scaled="0"/>
                </a:gradFill>
                <a:latin typeface="Al Nile" charset="-78"/>
                <a:ea typeface="Al Nile" charset="-78"/>
                <a:cs typeface="Al Nile" charset="-78"/>
              </a:rPr>
              <a:t>“En esto todos conocerán que son mis discípulos, si se aman los unos a los otros” (35)</a:t>
            </a:r>
            <a:endParaRPr sz="2000" b="1">
              <a:gradFill flip="none" rotWithShape="1">
                <a:gsLst>
                  <a:gs pos="20000">
                    <a:srgbClr val="011993"/>
                  </a:gs>
                  <a:gs pos="100000">
                    <a:srgbClr val="C00000"/>
                  </a:gs>
                </a:gsLst>
                <a:lin ang="5400000" scaled="0"/>
              </a:gradFill>
              <a:latin typeface="Al Nile" charset="-78"/>
              <a:ea typeface="Al Nile" charset="-78"/>
              <a:cs typeface="Al Nile" charset="-78"/>
            </a:endParaRPr>
          </a:p>
        </p:txBody>
      </p:sp>
      <p:sp>
        <p:nvSpPr>
          <p:cNvPr id="201" name="El amor atrae las almas a Cristo"/>
          <p:cNvSpPr txBox="1"/>
          <p:nvPr/>
        </p:nvSpPr>
        <p:spPr>
          <a:xfrm>
            <a:off x="335227" y="4644694"/>
            <a:ext cx="11998542" cy="933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5400" dirty="0">
                <a:gradFill flip="none" rotWithShape="1">
                  <a:gsLst>
                    <a:gs pos="0">
                      <a:schemeClr val="accent5">
                        <a:lumMod val="50000"/>
                      </a:schemeClr>
                    </a:gs>
                    <a:gs pos="100000">
                      <a:schemeClr val="tx1">
                        <a:lumMod val="50000"/>
                      </a:schemeClr>
                    </a:gs>
                  </a:gsLst>
                  <a:lin ang="5400000" scaled="0"/>
                </a:gradFill>
                <a:effectLst>
                  <a:glow rad="127000">
                    <a:schemeClr val="bg1">
                      <a:lumMod val="25000"/>
                      <a:lumOff val="75000"/>
                      <a:alpha val="40000"/>
                    </a:schemeClr>
                  </a:glow>
                </a:effectLst>
              </a:rPr>
              <a:t> El amor atrae las almas a Cristo </a:t>
            </a:r>
          </a:p>
        </p:txBody>
      </p:sp>
      <p:sp>
        <p:nvSpPr>
          <p:cNvPr id="202" name="Los discípulos de Jesús reflejan Su amor"/>
          <p:cNvSpPr txBox="1"/>
          <p:nvPr/>
        </p:nvSpPr>
        <p:spPr>
          <a:xfrm>
            <a:off x="335227" y="5659151"/>
            <a:ext cx="11998542" cy="17645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5400" dirty="0">
                <a:effectLst>
                  <a:glow rad="127000">
                    <a:srgbClr val="FFFF00">
                      <a:alpha val="32000"/>
                    </a:srgbClr>
                  </a:glow>
                </a:effectLst>
              </a:rPr>
              <a:t> Los discípulos de Jesús reflejan Su amor </a:t>
            </a:r>
          </a:p>
        </p:txBody>
      </p:sp>
      <p:sp>
        <p:nvSpPr>
          <p:cNvPr id="203" name="Nosotros glorificamos a Dios en el amor mutuo"/>
          <p:cNvSpPr txBox="1"/>
          <p:nvPr/>
        </p:nvSpPr>
        <p:spPr>
          <a:xfrm>
            <a:off x="335227" y="7685927"/>
            <a:ext cx="11998542" cy="17645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defTabSz="457200">
              <a:buSzPct val="52000"/>
              <a:buBlip>
                <a:blip r:embed="rId3"/>
              </a:buBlip>
              <a:defRPr sz="4800">
                <a:gradFill flip="none" rotWithShape="1">
                  <a:gsLst>
                    <a:gs pos="0">
                      <a:schemeClr val="accent1">
                        <a:hueOff val="369196"/>
                        <a:satOff val="13972"/>
                        <a:lumOff val="-24493"/>
                      </a:schemeClr>
                    </a:gs>
                    <a:gs pos="100000">
                      <a:srgbClr val="941100"/>
                    </a:gs>
                  </a:gsLst>
                  <a:lin ang="5400000" scaled="0"/>
                </a:gradFill>
                <a:latin typeface="Canela Deck Regular"/>
                <a:ea typeface="Canela Deck Regular"/>
                <a:cs typeface="Canela Deck Regular"/>
                <a:sym typeface="Canela Deck Regular"/>
              </a:defRPr>
            </a:lvl1pPr>
          </a:lstStyle>
          <a:p>
            <a:pPr>
              <a:buSzPct val="100000"/>
            </a:pPr>
            <a:r>
              <a:rPr sz="5400" dirty="0"/>
              <a:t> Nosotros </a:t>
            </a:r>
            <a:r>
              <a:rPr sz="5400" dirty="0">
                <a:effectLst>
                  <a:glow rad="127000">
                    <a:srgbClr val="FF0000">
                      <a:alpha val="25000"/>
                    </a:srgbClr>
                  </a:glow>
                  <a:outerShdw blurRad="50800" sx="1000" sy="1000" algn="ctr" rotWithShape="0">
                    <a:srgbClr val="000000"/>
                  </a:outerShdw>
                </a:effectLst>
              </a:rPr>
              <a:t>glorificamos a Dios </a:t>
            </a:r>
            <a:r>
              <a:rPr sz="5400" dirty="0"/>
              <a:t>en el </a:t>
            </a:r>
            <a:r>
              <a:rPr sz="5400" dirty="0">
                <a:effectLst>
                  <a:glow rad="127000">
                    <a:srgbClr val="92D050">
                      <a:alpha val="47000"/>
                    </a:srgbClr>
                  </a:glow>
                </a:effectLst>
              </a:rPr>
              <a:t>amor mutuo</a:t>
            </a:r>
            <a:r>
              <a:rPr sz="5400" dirty="0"/>
              <a:t>  </a:t>
            </a:r>
          </a:p>
        </p:txBody>
      </p:sp>
      <p:pic>
        <p:nvPicPr>
          <p:cNvPr id="9" name="Imagen 8"/>
          <p:cNvPicPr>
            <a:picLocks noChangeAspect="1"/>
          </p:cNvPicPr>
          <p:nvPr/>
        </p:nvPicPr>
        <p:blipFill>
          <a:blip r:embed="rId4"/>
          <a:stretch>
            <a:fillRect/>
          </a:stretch>
        </p:blipFill>
        <p:spPr>
          <a:xfrm>
            <a:off x="11739281" y="8529220"/>
            <a:ext cx="1208369" cy="113865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00918" y="5482232"/>
            <a:ext cx="11057731" cy="3416320"/>
          </a:xfrm>
          <a:prstGeom prst="rect">
            <a:avLst/>
          </a:prstGeom>
        </p:spPr>
        <p:txBody>
          <a:bodyPr wrap="square">
            <a:spAutoFit/>
          </a:bodyPr>
          <a:lstStyle/>
          <a:p>
            <a:r>
              <a:rPr lang="es-MX" sz="3600" b="1" dirty="0" smtClean="0">
                <a:solidFill>
                  <a:srgbClr val="C00000"/>
                </a:solidFill>
                <a:latin typeface="Al Bayan Plain" charset="-78"/>
                <a:ea typeface="Al Bayan Plain" charset="-78"/>
                <a:cs typeface="Al Bayan Plain" charset="-78"/>
              </a:rPr>
              <a:t>* Juan 13:32 </a:t>
            </a:r>
            <a:r>
              <a:rPr lang="es-MX" sz="3600" b="1" dirty="0">
                <a:solidFill>
                  <a:sysClr val="windowText" lastClr="000000"/>
                </a:solidFill>
                <a:latin typeface="Al Bayan Plain" charset="-78"/>
                <a:ea typeface="Al Bayan Plain" charset="-78"/>
                <a:cs typeface="Al Bayan Plain" charset="-78"/>
              </a:rPr>
              <a:t>Si Dios es glorificado en él, Dios también le glorificará en sí mismo </a:t>
            </a:r>
            <a:r>
              <a:rPr lang="es-MX" sz="3600" dirty="0">
                <a:solidFill>
                  <a:sysClr val="windowText" lastClr="000000"/>
                </a:solidFill>
                <a:latin typeface="Al Bayan Plain" charset="-78"/>
                <a:ea typeface="Al Bayan Plain" charset="-78"/>
                <a:cs typeface="Al Bayan Plain" charset="-78"/>
              </a:rPr>
              <a:t>(porque son uno 10:30)</a:t>
            </a:r>
            <a:r>
              <a:rPr lang="es-MX" sz="3600" b="1" dirty="0">
                <a:solidFill>
                  <a:sysClr val="windowText" lastClr="000000"/>
                </a:solidFill>
                <a:latin typeface="Al Bayan Plain" charset="-78"/>
                <a:ea typeface="Al Bayan Plain" charset="-78"/>
                <a:cs typeface="Al Bayan Plain" charset="-78"/>
              </a:rPr>
              <a:t>, y en seguida le glorificará. -- </a:t>
            </a:r>
            <a:r>
              <a:rPr lang="es-MX" sz="3600" u="sng" dirty="0">
                <a:solidFill>
                  <a:srgbClr val="C00000"/>
                </a:solidFill>
                <a:latin typeface="Al Bayan Plain" charset="-78"/>
                <a:ea typeface="Al Bayan Plain" charset="-78"/>
                <a:cs typeface="Al Bayan Plain" charset="-78"/>
              </a:rPr>
              <a:t>En seguida sería prendido, "juzgado" y ejecutado</a:t>
            </a:r>
            <a:r>
              <a:rPr lang="es-MX" sz="3600" dirty="0">
                <a:solidFill>
                  <a:sysClr val="windowText" lastClr="000000"/>
                </a:solidFill>
                <a:latin typeface="Al Bayan Plain" charset="-78"/>
                <a:ea typeface="Al Bayan Plain" charset="-78"/>
                <a:cs typeface="Al Bayan Plain" charset="-78"/>
              </a:rPr>
              <a:t>. </a:t>
            </a:r>
            <a:r>
              <a:rPr lang="es-MX" sz="3600" i="1" dirty="0">
                <a:solidFill>
                  <a:sysClr val="windowText" lastClr="000000"/>
                </a:solidFill>
                <a:effectLst>
                  <a:glow rad="38100">
                    <a:schemeClr val="accent5">
                      <a:satMod val="175000"/>
                    </a:schemeClr>
                  </a:glow>
                  <a:reflection endPos="0" dir="5400000" sy="-100000" algn="bl" rotWithShape="0"/>
                </a:effectLst>
                <a:latin typeface="Al Bayan Plain" charset="-78"/>
                <a:ea typeface="Al Bayan Plain" charset="-78"/>
                <a:cs typeface="Al Bayan Plain" charset="-78"/>
              </a:rPr>
              <a:t>Para la gente la crucifixión era muy vergonzosa</a:t>
            </a:r>
            <a:r>
              <a:rPr lang="es-MX" sz="3600" dirty="0">
                <a:solidFill>
                  <a:sysClr val="windowText" lastClr="000000"/>
                </a:solidFill>
                <a:latin typeface="Al Bayan Plain" charset="-78"/>
                <a:ea typeface="Al Bayan Plain" charset="-78"/>
                <a:cs typeface="Al Bayan Plain" charset="-78"/>
              </a:rPr>
              <a:t>, pero al </a:t>
            </a:r>
            <a:r>
              <a:rPr lang="es-MX" sz="3600" dirty="0">
                <a:solidFill>
                  <a:sysClr val="windowText" lastClr="000000"/>
                </a:solidFill>
                <a:effectLst>
                  <a:glow rad="101600">
                    <a:srgbClr val="FFFF00">
                      <a:alpha val="60000"/>
                    </a:srgbClr>
                  </a:glow>
                </a:effectLst>
                <a:latin typeface="Al Bayan Plain" charset="-78"/>
                <a:ea typeface="Al Bayan Plain" charset="-78"/>
                <a:cs typeface="Al Bayan Plain" charset="-78"/>
              </a:rPr>
              <a:t>ser crucificado, Jesús fue glorificado y el Padre fue glorificado en El</a:t>
            </a:r>
            <a:r>
              <a:rPr lang="es-MX" sz="3600" dirty="0">
                <a:solidFill>
                  <a:sysClr val="windowText" lastClr="000000"/>
                </a:solidFill>
                <a:latin typeface="Al Bayan Plain" charset="-78"/>
                <a:ea typeface="Al Bayan Plain" charset="-78"/>
                <a:cs typeface="Al Bayan Plain" charset="-78"/>
              </a:rPr>
              <a:t>. Compárese </a:t>
            </a:r>
            <a:r>
              <a:rPr lang="es-MX" sz="3600" dirty="0" smtClean="0">
                <a:solidFill>
                  <a:srgbClr val="C00000"/>
                </a:solidFill>
                <a:latin typeface="Al Bayan Plain" charset="-78"/>
                <a:ea typeface="Al Bayan Plain" charset="-78"/>
                <a:cs typeface="Al Bayan Plain" charset="-78"/>
              </a:rPr>
              <a:t>Gálatas 6:14</a:t>
            </a:r>
            <a:r>
              <a:rPr lang="es-MX" sz="3600" dirty="0">
                <a:solidFill>
                  <a:sysClr val="windowText" lastClr="000000"/>
                </a:solidFill>
                <a:latin typeface="Al Bayan Plain" charset="-78"/>
                <a:ea typeface="Al Bayan Plain" charset="-78"/>
                <a:cs typeface="Al Bayan Plain" charset="-78"/>
              </a:rPr>
              <a:t>.</a:t>
            </a:r>
            <a:endParaRPr lang="es-ES_tradnl" sz="3600" dirty="0">
              <a:solidFill>
                <a:sysClr val="windowText" lastClr="000000"/>
              </a:solidFill>
              <a:latin typeface="Al Bayan Plain" charset="-78"/>
              <a:ea typeface="Al Bayan Plain" charset="-78"/>
              <a:cs typeface="Al Bayan Plain" charset="-78"/>
            </a:endParaRPr>
          </a:p>
        </p:txBody>
      </p:sp>
      <p:pic>
        <p:nvPicPr>
          <p:cNvPr id="5" name="Imagen" descr="Imagen"/>
          <p:cNvPicPr>
            <a:picLocks/>
          </p:cNvPicPr>
          <p:nvPr/>
        </p:nvPicPr>
        <p:blipFill>
          <a:blip r:embed="rId2">
            <a:extLst/>
          </a:blip>
          <a:stretch>
            <a:fillRect/>
          </a:stretch>
        </p:blipFill>
        <p:spPr>
          <a:xfrm>
            <a:off x="-39172" y="3756"/>
            <a:ext cx="13083144" cy="1651001"/>
          </a:xfrm>
          <a:prstGeom prst="rect">
            <a:avLst/>
          </a:prstGeom>
          <a:ln w="12700">
            <a:miter lim="400000"/>
          </a:ln>
        </p:spPr>
      </p:pic>
      <p:sp>
        <p:nvSpPr>
          <p:cNvPr id="10" name="“Ahora Es Glorificado El Hijo Del Hombre”"/>
          <p:cNvSpPr txBox="1"/>
          <p:nvPr/>
        </p:nvSpPr>
        <p:spPr>
          <a:xfrm>
            <a:off x="4132985" y="56952"/>
            <a:ext cx="7675417" cy="15983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6000" dirty="0" smtClean="0">
                <a:gradFill flip="none" rotWithShape="1">
                  <a:gsLst>
                    <a:gs pos="0">
                      <a:srgbClr val="FFFB00"/>
                    </a:gs>
                    <a:gs pos="100000">
                      <a:srgbClr val="FFFFFF"/>
                    </a:gs>
                  </a:gsLst>
                  <a:lin ang="5400000" scaled="0"/>
                </a:gradFill>
              </a:rPr>
              <a:t>“</a:t>
            </a:r>
            <a:r>
              <a:rPr lang="es-ES" sz="6000" dirty="0" smtClean="0">
                <a:gradFill flip="none" rotWithShape="1">
                  <a:gsLst>
                    <a:gs pos="0">
                      <a:srgbClr val="FFFB00"/>
                    </a:gs>
                    <a:gs pos="100000">
                      <a:srgbClr val="FFFFFF"/>
                    </a:gs>
                  </a:gsLst>
                  <a:lin ang="5400000" scaled="0"/>
                </a:gradFill>
              </a:rPr>
              <a:t>Dios Es </a:t>
            </a:r>
            <a:r>
              <a:rPr sz="6000" dirty="0" smtClean="0">
                <a:gradFill flip="none" rotWithShape="1">
                  <a:gsLst>
                    <a:gs pos="0">
                      <a:srgbClr val="FFFB00"/>
                    </a:gs>
                    <a:gs pos="100000">
                      <a:srgbClr val="FFFFFF"/>
                    </a:gs>
                  </a:gsLst>
                  <a:lin ang="5400000" scaled="0"/>
                </a:gradFill>
              </a:rPr>
              <a:t>Glorificado</a:t>
            </a:r>
            <a:r>
              <a:rPr sz="6000" dirty="0" smtClean="0"/>
              <a:t> </a:t>
            </a:r>
            <a:r>
              <a:rPr lang="es-ES" sz="6000" dirty="0" smtClean="0"/>
              <a:t>         </a:t>
            </a:r>
            <a:r>
              <a:rPr sz="6000" dirty="0" smtClean="0"/>
              <a:t>El Hijo”</a:t>
            </a:r>
            <a:endParaRPr sz="6000" dirty="0"/>
          </a:p>
        </p:txBody>
      </p:sp>
      <p:sp>
        <p:nvSpPr>
          <p:cNvPr id="2" name="Rectángulo 1"/>
          <p:cNvSpPr/>
          <p:nvPr/>
        </p:nvSpPr>
        <p:spPr>
          <a:xfrm>
            <a:off x="1000918" y="2215362"/>
            <a:ext cx="11572082" cy="2862322"/>
          </a:xfrm>
          <a:prstGeom prst="rect">
            <a:avLst/>
          </a:prstGeom>
        </p:spPr>
        <p:txBody>
          <a:bodyPr wrap="square">
            <a:spAutoFit/>
          </a:bodyPr>
          <a:lstStyle/>
          <a:p>
            <a:r>
              <a:rPr lang="es-MX" sz="3600" b="1" dirty="0" smtClean="0">
                <a:solidFill>
                  <a:srgbClr val="C00000"/>
                </a:solidFill>
                <a:latin typeface="Al Bayan Plain" charset="-78"/>
                <a:ea typeface="Al Bayan Plain" charset="-78"/>
                <a:cs typeface="Al Bayan Plain" charset="-78"/>
              </a:rPr>
              <a:t>* Juan 13:31 </a:t>
            </a:r>
            <a:r>
              <a:rPr lang="es-MX" sz="3600" dirty="0" smtClean="0">
                <a:solidFill>
                  <a:schemeClr val="tx1">
                    <a:lumMod val="50000"/>
                  </a:schemeClr>
                </a:solidFill>
                <a:effectLst>
                  <a:glow rad="228600">
                    <a:schemeClr val="accent5">
                      <a:satMod val="175000"/>
                      <a:alpha val="40000"/>
                    </a:schemeClr>
                  </a:glow>
                </a:effectLst>
                <a:latin typeface="Al Bayan Plain" charset="-78"/>
                <a:ea typeface="Al Bayan Plain" charset="-78"/>
                <a:cs typeface="Al Bayan Plain" charset="-78"/>
              </a:rPr>
              <a:t>Ahora </a:t>
            </a:r>
            <a:r>
              <a:rPr lang="es-MX" sz="3600" dirty="0">
                <a:solidFill>
                  <a:schemeClr val="tx1">
                    <a:lumMod val="50000"/>
                  </a:schemeClr>
                </a:solidFill>
                <a:effectLst>
                  <a:glow rad="228600">
                    <a:schemeClr val="accent5">
                      <a:satMod val="175000"/>
                      <a:alpha val="40000"/>
                    </a:schemeClr>
                  </a:glow>
                </a:effectLst>
                <a:latin typeface="Al Bayan Plain" charset="-78"/>
                <a:ea typeface="Al Bayan Plain" charset="-78"/>
                <a:cs typeface="Al Bayan Plain" charset="-78"/>
              </a:rPr>
              <a:t>lo que Judas haría </a:t>
            </a:r>
            <a:r>
              <a:rPr lang="es-MX" sz="3600" dirty="0">
                <a:solidFill>
                  <a:schemeClr val="tx1">
                    <a:lumMod val="50000"/>
                  </a:schemeClr>
                </a:solidFill>
                <a:effectLst>
                  <a:glow rad="101600">
                    <a:srgbClr val="FFFF00">
                      <a:alpha val="60000"/>
                    </a:srgbClr>
                  </a:glow>
                </a:effectLst>
                <a:latin typeface="Al Bayan Plain" charset="-78"/>
                <a:ea typeface="Al Bayan Plain" charset="-78"/>
                <a:cs typeface="Al Bayan Plain" charset="-78"/>
              </a:rPr>
              <a:t>no sería para destruir y derrotar a Jesús, sino para glorificarlo</a:t>
            </a:r>
            <a:r>
              <a:rPr lang="es-MX" sz="3600" dirty="0">
                <a:solidFill>
                  <a:schemeClr val="tx1">
                    <a:lumMod val="50000"/>
                  </a:schemeClr>
                </a:solidFill>
                <a:latin typeface="Al Bayan Plain" charset="-78"/>
                <a:ea typeface="Al Bayan Plain" charset="-78"/>
                <a:cs typeface="Al Bayan Plain" charset="-78"/>
              </a:rPr>
              <a:t>.</a:t>
            </a:r>
            <a:r>
              <a:rPr lang="es-MX" sz="3600" b="1" dirty="0">
                <a:solidFill>
                  <a:schemeClr val="tx1">
                    <a:lumMod val="50000"/>
                  </a:schemeClr>
                </a:solidFill>
                <a:latin typeface="Al Bayan Plain" charset="-78"/>
                <a:ea typeface="Al Bayan Plain" charset="-78"/>
                <a:cs typeface="Al Bayan Plain" charset="-78"/>
              </a:rPr>
              <a:t> </a:t>
            </a:r>
            <a:r>
              <a:rPr lang="es-MX" sz="3600" dirty="0">
                <a:solidFill>
                  <a:schemeClr val="tx1">
                    <a:lumMod val="50000"/>
                  </a:schemeClr>
                </a:solidFill>
                <a:latin typeface="Al Bayan Plain" charset="-78"/>
                <a:ea typeface="Al Bayan Plain" charset="-78"/>
                <a:cs typeface="Al Bayan Plain" charset="-78"/>
              </a:rPr>
              <a:t>Judas </a:t>
            </a:r>
            <a:r>
              <a:rPr lang="es-MX" sz="3600" b="1" u="sng" dirty="0">
                <a:solidFill>
                  <a:schemeClr val="tx1">
                    <a:lumMod val="50000"/>
                  </a:schemeClr>
                </a:solidFill>
                <a:latin typeface="Al Bayan Plain" charset="-78"/>
                <a:ea typeface="Al Bayan Plain" charset="-78"/>
                <a:cs typeface="Al Bayan Plain" charset="-78"/>
              </a:rPr>
              <a:t>tomaría el primer</a:t>
            </a:r>
            <a:r>
              <a:rPr lang="es-MX" sz="3600" b="1" dirty="0">
                <a:solidFill>
                  <a:schemeClr val="tx1">
                    <a:lumMod val="50000"/>
                  </a:schemeClr>
                </a:solidFill>
                <a:latin typeface="Al Bayan Plain" charset="-78"/>
                <a:ea typeface="Al Bayan Plain" charset="-78"/>
                <a:cs typeface="Al Bayan Plain" charset="-78"/>
              </a:rPr>
              <a:t> </a:t>
            </a:r>
            <a:r>
              <a:rPr lang="es-MX" sz="3600" b="1" u="sng" dirty="0">
                <a:solidFill>
                  <a:schemeClr val="tx1">
                    <a:lumMod val="50000"/>
                  </a:schemeClr>
                </a:solidFill>
                <a:latin typeface="Al Bayan Plain" charset="-78"/>
                <a:ea typeface="Al Bayan Plain" charset="-78"/>
                <a:cs typeface="Al Bayan Plain" charset="-78"/>
              </a:rPr>
              <a:t>paso en el proceso </a:t>
            </a:r>
            <a:r>
              <a:rPr lang="es-MX" sz="3600" u="sng" dirty="0">
                <a:solidFill>
                  <a:srgbClr val="0432FF"/>
                </a:solidFill>
                <a:latin typeface="Al Bayan Plain" charset="-78"/>
                <a:ea typeface="Al Bayan Plain" charset="-78"/>
                <a:cs typeface="Al Bayan Plain" charset="-78"/>
              </a:rPr>
              <a:t>que llevaría a Jesús al Calvario</a:t>
            </a:r>
            <a:r>
              <a:rPr lang="es-MX" sz="3600" dirty="0">
                <a:solidFill>
                  <a:schemeClr val="tx1">
                    <a:lumMod val="50000"/>
                  </a:schemeClr>
                </a:solidFill>
                <a:latin typeface="Al Bayan Plain" charset="-78"/>
                <a:ea typeface="Al Bayan Plain" charset="-78"/>
                <a:cs typeface="Al Bayan Plain" charset="-78"/>
              </a:rPr>
              <a:t>. De hecho, en estos momentos Jesús está </a:t>
            </a:r>
            <a:r>
              <a:rPr lang="es-MX" sz="3600" dirty="0" smtClean="0">
                <a:solidFill>
                  <a:schemeClr val="tx1">
                    <a:lumMod val="50000"/>
                  </a:schemeClr>
                </a:solidFill>
                <a:latin typeface="Al Bayan Plain" charset="-78"/>
                <a:ea typeface="Al Bayan Plain" charset="-78"/>
                <a:cs typeface="Al Bayan Plain" charset="-78"/>
              </a:rPr>
              <a:t>prácticamente                 </a:t>
            </a:r>
            <a:r>
              <a:rPr lang="es-MX" sz="3600" i="1" dirty="0">
                <a:solidFill>
                  <a:schemeClr val="tx1">
                    <a:lumMod val="50000"/>
                  </a:schemeClr>
                </a:solidFill>
                <a:effectLst>
                  <a:glow rad="228600">
                    <a:schemeClr val="accent4">
                      <a:satMod val="175000"/>
                      <a:alpha val="40000"/>
                    </a:schemeClr>
                  </a:glow>
                  <a:outerShdw dist="50800" dir="5400000" sx="109000" sy="109000" algn="ctr" rotWithShape="0">
                    <a:srgbClr val="000000">
                      <a:alpha val="8000"/>
                    </a:srgbClr>
                  </a:outerShdw>
                </a:effectLst>
                <a:latin typeface="Al Bayan Plain" charset="-78"/>
                <a:ea typeface="Al Bayan Plain" charset="-78"/>
                <a:cs typeface="Al Bayan Plain" charset="-78"/>
              </a:rPr>
              <a:t>al pie de la cruz</a:t>
            </a:r>
            <a:r>
              <a:rPr lang="es-ES_tradnl" sz="3600" i="1" dirty="0">
                <a:solidFill>
                  <a:schemeClr val="tx1">
                    <a:lumMod val="50000"/>
                  </a:schemeClr>
                </a:solidFill>
                <a:effectLst>
                  <a:glow rad="228600">
                    <a:schemeClr val="accent4">
                      <a:satMod val="175000"/>
                      <a:alpha val="40000"/>
                    </a:schemeClr>
                  </a:glow>
                  <a:outerShdw dist="50800" dir="5400000" sx="109000" sy="109000" algn="ctr" rotWithShape="0">
                    <a:srgbClr val="000000">
                      <a:alpha val="8000"/>
                    </a:srgbClr>
                  </a:outerShdw>
                </a:effectLst>
                <a:latin typeface="Al Bayan Plain" charset="-78"/>
                <a:ea typeface="Al Bayan Plain" charset="-78"/>
                <a:cs typeface="Al Bayan Plain" charset="-78"/>
              </a:rPr>
              <a:t> </a:t>
            </a:r>
          </a:p>
        </p:txBody>
      </p:sp>
      <p:sp>
        <p:nvSpPr>
          <p:cNvPr id="7" name="CuadroTexto 6"/>
          <p:cNvSpPr txBox="1"/>
          <p:nvPr/>
        </p:nvSpPr>
        <p:spPr>
          <a:xfrm>
            <a:off x="185384" y="2418377"/>
            <a:ext cx="484107" cy="6196568"/>
          </a:xfrm>
          <a:prstGeom prst="rect">
            <a:avLst/>
          </a:prstGeom>
          <a:gradFill>
            <a:gsLst>
              <a:gs pos="0">
                <a:schemeClr val="accent5">
                  <a:lumMod val="40000"/>
                  <a:lumOff val="60000"/>
                </a:schemeClr>
              </a:gs>
              <a:gs pos="52000">
                <a:schemeClr val="accent4">
                  <a:lumMod val="40000"/>
                  <a:lumOff val="60000"/>
                </a:schemeClr>
              </a:gs>
              <a:gs pos="83000">
                <a:srgbClr val="FFC000">
                  <a:alpha val="29000"/>
                </a:srgbClr>
              </a:gs>
              <a:gs pos="100000">
                <a:schemeClr val="bg1">
                  <a:lumMod val="25000"/>
                  <a:lumOff val="75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R</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F</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L</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X</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I</a:t>
            </a:r>
          </a:p>
          <a:p>
            <a:pPr marL="0" marR="0" indent="0" algn="ctr" defTabSz="584200" rtl="0" fontAlgn="auto" latinLnBrk="0" hangingPunct="0">
              <a:lnSpc>
                <a:spcPct val="100000"/>
              </a:lnSpc>
              <a:spcBef>
                <a:spcPts val="0"/>
              </a:spcBef>
              <a:spcAft>
                <a:spcPts val="0"/>
              </a:spcAft>
              <a:buClrTx/>
              <a:buSzTx/>
              <a:buFontTx/>
              <a:buNone/>
              <a:tabLst/>
            </a:pPr>
            <a:r>
              <a:rPr lang="es-ES_tradnl" sz="4400" b="1" dirty="0" smtClean="0">
                <a:latin typeface="Al Bayan Plain" charset="-78"/>
                <a:ea typeface="Al Bayan Plain" charset="-78"/>
                <a:cs typeface="Al Bayan Plain" charset="-78"/>
              </a:rPr>
              <a:t>O</a:t>
            </a:r>
            <a:endPar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endParaRP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N</a:t>
            </a:r>
          </a:p>
        </p:txBody>
      </p:sp>
      <p:pic>
        <p:nvPicPr>
          <p:cNvPr id="8" name="Imagen 7"/>
          <p:cNvPicPr>
            <a:picLocks noChangeAspect="1"/>
          </p:cNvPicPr>
          <p:nvPr/>
        </p:nvPicPr>
        <p:blipFill>
          <a:blip r:embed="rId3"/>
          <a:stretch>
            <a:fillRect/>
          </a:stretch>
        </p:blipFill>
        <p:spPr>
          <a:xfrm>
            <a:off x="11739281" y="8529220"/>
            <a:ext cx="1208369" cy="1138655"/>
          </a:xfrm>
          <a:prstGeom prst="rect">
            <a:avLst/>
          </a:prstGeom>
        </p:spPr>
      </p:pic>
    </p:spTree>
    <p:extLst>
      <p:ext uri="{BB962C8B-B14F-4D97-AF65-F5344CB8AC3E}">
        <p14:creationId xmlns:p14="http://schemas.microsoft.com/office/powerpoint/2010/main" val="209503423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descr="Imagen"/>
          <p:cNvPicPr>
            <a:picLocks/>
          </p:cNvPicPr>
          <p:nvPr/>
        </p:nvPicPr>
        <p:blipFill>
          <a:blip r:embed="rId2">
            <a:extLst/>
          </a:blip>
          <a:stretch>
            <a:fillRect/>
          </a:stretch>
        </p:blipFill>
        <p:spPr>
          <a:xfrm>
            <a:off x="-39172" y="3756"/>
            <a:ext cx="13083144" cy="1651001"/>
          </a:xfrm>
          <a:prstGeom prst="rect">
            <a:avLst/>
          </a:prstGeom>
          <a:ln w="12700">
            <a:miter lim="400000"/>
          </a:ln>
        </p:spPr>
      </p:pic>
      <p:sp>
        <p:nvSpPr>
          <p:cNvPr id="10" name="“Ahora Es Glorificado El Hijo Del Hombre”"/>
          <p:cNvSpPr txBox="1"/>
          <p:nvPr/>
        </p:nvSpPr>
        <p:spPr>
          <a:xfrm>
            <a:off x="4132985" y="56952"/>
            <a:ext cx="7675417" cy="15983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6000" dirty="0" smtClean="0">
                <a:gradFill flip="none" rotWithShape="1">
                  <a:gsLst>
                    <a:gs pos="0">
                      <a:srgbClr val="FFFB00"/>
                    </a:gs>
                    <a:gs pos="100000">
                      <a:srgbClr val="FFFFFF"/>
                    </a:gs>
                  </a:gsLst>
                  <a:lin ang="5400000" scaled="0"/>
                </a:gradFill>
              </a:rPr>
              <a:t>“</a:t>
            </a:r>
            <a:r>
              <a:rPr lang="es-ES" sz="6000" dirty="0" smtClean="0">
                <a:gradFill flip="none" rotWithShape="1">
                  <a:gsLst>
                    <a:gs pos="0">
                      <a:srgbClr val="FFFB00"/>
                    </a:gs>
                    <a:gs pos="100000">
                      <a:srgbClr val="FFFFFF"/>
                    </a:gs>
                  </a:gsLst>
                  <a:lin ang="5400000" scaled="0"/>
                </a:gradFill>
              </a:rPr>
              <a:t>Dios Es </a:t>
            </a:r>
            <a:r>
              <a:rPr sz="6000" dirty="0" smtClean="0">
                <a:gradFill flip="none" rotWithShape="1">
                  <a:gsLst>
                    <a:gs pos="0">
                      <a:srgbClr val="FFFB00"/>
                    </a:gs>
                    <a:gs pos="100000">
                      <a:srgbClr val="FFFFFF"/>
                    </a:gs>
                  </a:gsLst>
                  <a:lin ang="5400000" scaled="0"/>
                </a:gradFill>
              </a:rPr>
              <a:t>Glorificado</a:t>
            </a:r>
            <a:r>
              <a:rPr sz="6000" dirty="0" smtClean="0"/>
              <a:t> </a:t>
            </a:r>
            <a:r>
              <a:rPr lang="es-ES" sz="6000" dirty="0" smtClean="0"/>
              <a:t>         </a:t>
            </a:r>
            <a:r>
              <a:rPr sz="6000" dirty="0" smtClean="0"/>
              <a:t>El Hijo”</a:t>
            </a:r>
            <a:endParaRPr sz="6000" dirty="0"/>
          </a:p>
        </p:txBody>
      </p:sp>
      <p:sp>
        <p:nvSpPr>
          <p:cNvPr id="2" name="Rectángulo 1"/>
          <p:cNvSpPr/>
          <p:nvPr/>
        </p:nvSpPr>
        <p:spPr>
          <a:xfrm>
            <a:off x="1085850" y="2256790"/>
            <a:ext cx="11631611" cy="1200329"/>
          </a:xfrm>
          <a:prstGeom prst="rect">
            <a:avLst/>
          </a:prstGeom>
        </p:spPr>
        <p:txBody>
          <a:bodyPr wrap="square">
            <a:spAutoFit/>
          </a:bodyPr>
          <a:lstStyle/>
          <a:p>
            <a:pPr algn="l"/>
            <a:r>
              <a:rPr lang="es-MX" sz="3600" b="1" dirty="0" smtClean="0">
                <a:solidFill>
                  <a:srgbClr val="C00000"/>
                </a:solidFill>
                <a:latin typeface="Al Bayan Plain" charset="-78"/>
                <a:ea typeface="Al Bayan Plain" charset="-78"/>
                <a:cs typeface="Al Bayan Plain" charset="-78"/>
              </a:rPr>
              <a:t>* Juan 13:33  </a:t>
            </a:r>
            <a:r>
              <a:rPr lang="es-MX" sz="3600" dirty="0">
                <a:latin typeface="Al Bayan Plain" charset="-78"/>
                <a:ea typeface="Al Bayan Plain" charset="-78"/>
                <a:cs typeface="Al Bayan Plain" charset="-78"/>
              </a:rPr>
              <a:t>Para </a:t>
            </a:r>
            <a:r>
              <a:rPr lang="es-MX" sz="3600" dirty="0">
                <a:effectLst>
                  <a:glow rad="101600">
                    <a:srgbClr val="FFFF00">
                      <a:alpha val="60000"/>
                    </a:srgbClr>
                  </a:glow>
                  <a:outerShdw blurRad="50800" dist="50800" dir="5400000" algn="ctr" rotWithShape="0">
                    <a:srgbClr val="000000">
                      <a:alpha val="0"/>
                    </a:srgbClr>
                  </a:outerShdw>
                </a:effectLst>
                <a:latin typeface="Al Bayan Plain" charset="-78"/>
                <a:ea typeface="Al Bayan Plain" charset="-78"/>
                <a:cs typeface="Al Bayan Plain" charset="-78"/>
              </a:rPr>
              <a:t>animarles</a:t>
            </a:r>
            <a:r>
              <a:rPr lang="es-MX" sz="3600" dirty="0">
                <a:effectLst>
                  <a:outerShdw blurRad="50800" dist="50800" dir="5400000" algn="ctr" rotWithShape="0">
                    <a:srgbClr val="000000">
                      <a:alpha val="0"/>
                    </a:srgbClr>
                  </a:outerShdw>
                </a:effectLst>
                <a:latin typeface="Al Bayan Plain" charset="-78"/>
                <a:ea typeface="Al Bayan Plain" charset="-78"/>
                <a:cs typeface="Al Bayan Plain" charset="-78"/>
              </a:rPr>
              <a:t> </a:t>
            </a:r>
            <a:r>
              <a:rPr lang="es-MX" sz="3600" dirty="0" smtClean="0">
                <a:latin typeface="Al Bayan Plain" charset="-78"/>
                <a:ea typeface="Al Bayan Plain" charset="-78"/>
                <a:cs typeface="Al Bayan Plain" charset="-78"/>
              </a:rPr>
              <a:t>a </a:t>
            </a:r>
            <a:r>
              <a:rPr lang="es-MX" sz="3600" u="sng" dirty="0" smtClean="0">
                <a:solidFill>
                  <a:srgbClr val="C00000"/>
                </a:solidFill>
                <a:latin typeface="Al Bayan Plain" charset="-78"/>
                <a:ea typeface="Al Bayan Plain" charset="-78"/>
                <a:cs typeface="Al Bayan Plain" charset="-78"/>
              </a:rPr>
              <a:t>Sus discípulos</a:t>
            </a:r>
            <a:r>
              <a:rPr lang="es-MX" sz="3600" dirty="0" smtClean="0">
                <a:latin typeface="Al Bayan Plain" charset="-78"/>
                <a:ea typeface="Al Bayan Plain" charset="-78"/>
                <a:cs typeface="Al Bayan Plain" charset="-78"/>
              </a:rPr>
              <a:t> les </a:t>
            </a:r>
            <a:r>
              <a:rPr lang="es-MX" sz="3600" dirty="0">
                <a:latin typeface="Al Bayan Plain" charset="-78"/>
                <a:ea typeface="Al Bayan Plain" charset="-78"/>
                <a:cs typeface="Al Bayan Plain" charset="-78"/>
              </a:rPr>
              <a:t>habla de </a:t>
            </a:r>
            <a:r>
              <a:rPr lang="es-MX" sz="3600" i="1" u="sng" dirty="0">
                <a:solidFill>
                  <a:srgbClr val="002060"/>
                </a:solidFill>
                <a:latin typeface="Al Bayan Plain" charset="-78"/>
                <a:ea typeface="Al Bayan Plain" charset="-78"/>
                <a:cs typeface="Al Bayan Plain" charset="-78"/>
              </a:rPr>
              <a:t>la unión espiritual entre </a:t>
            </a:r>
            <a:r>
              <a:rPr lang="es-MX" sz="3600" i="1" u="sng" dirty="0" smtClean="0">
                <a:solidFill>
                  <a:srgbClr val="002060"/>
                </a:solidFill>
                <a:latin typeface="Al Bayan Plain" charset="-78"/>
                <a:ea typeface="Al Bayan Plain" charset="-78"/>
                <a:cs typeface="Al Bayan Plain" charset="-78"/>
              </a:rPr>
              <a:t>Él </a:t>
            </a:r>
            <a:r>
              <a:rPr lang="es-MX" sz="3600" i="1" u="sng" dirty="0">
                <a:solidFill>
                  <a:srgbClr val="002060"/>
                </a:solidFill>
                <a:latin typeface="Al Bayan Plain" charset="-78"/>
                <a:ea typeface="Al Bayan Plain" charset="-78"/>
                <a:cs typeface="Al Bayan Plain" charset="-78"/>
              </a:rPr>
              <a:t>y ellos</a:t>
            </a:r>
            <a:r>
              <a:rPr lang="es-ES_tradnl" sz="3600" i="1" u="sng" dirty="0">
                <a:solidFill>
                  <a:srgbClr val="002060"/>
                </a:solidFill>
                <a:latin typeface="Al Bayan Plain" charset="-78"/>
                <a:ea typeface="Al Bayan Plain" charset="-78"/>
                <a:cs typeface="Al Bayan Plain" charset="-78"/>
              </a:rPr>
              <a:t> </a:t>
            </a:r>
            <a:endParaRPr lang="es-ES_tradnl" sz="3600" b="1" i="1" u="sng" dirty="0">
              <a:solidFill>
                <a:srgbClr val="002060"/>
              </a:solidFill>
              <a:effectLst>
                <a:glow rad="876300">
                  <a:srgbClr val="FF0000">
                    <a:alpha val="37000"/>
                  </a:srgbClr>
                </a:glow>
                <a:outerShdw dist="50800" dir="5400000" sx="109000" sy="109000" algn="ctr" rotWithShape="0">
                  <a:srgbClr val="000000">
                    <a:alpha val="8000"/>
                  </a:srgbClr>
                </a:outerShdw>
              </a:effectLst>
              <a:latin typeface="Al Bayan Plain" charset="-78"/>
              <a:ea typeface="Al Bayan Plain" charset="-78"/>
              <a:cs typeface="Al Bayan Plain" charset="-78"/>
            </a:endParaRPr>
          </a:p>
        </p:txBody>
      </p:sp>
      <p:sp>
        <p:nvSpPr>
          <p:cNvPr id="7" name="CuadroTexto 6"/>
          <p:cNvSpPr txBox="1"/>
          <p:nvPr/>
        </p:nvSpPr>
        <p:spPr>
          <a:xfrm>
            <a:off x="185384" y="2418377"/>
            <a:ext cx="484107" cy="6196568"/>
          </a:xfrm>
          <a:prstGeom prst="rect">
            <a:avLst/>
          </a:prstGeom>
          <a:gradFill>
            <a:gsLst>
              <a:gs pos="0">
                <a:schemeClr val="accent5">
                  <a:lumMod val="40000"/>
                  <a:lumOff val="60000"/>
                </a:schemeClr>
              </a:gs>
              <a:gs pos="52000">
                <a:schemeClr val="accent4">
                  <a:lumMod val="40000"/>
                  <a:lumOff val="60000"/>
                </a:schemeClr>
              </a:gs>
              <a:gs pos="83000">
                <a:srgbClr val="FFC000">
                  <a:alpha val="29000"/>
                </a:srgbClr>
              </a:gs>
              <a:gs pos="100000">
                <a:schemeClr val="bg1">
                  <a:lumMod val="25000"/>
                  <a:lumOff val="75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R</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F</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L</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X</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I</a:t>
            </a:r>
          </a:p>
          <a:p>
            <a:pPr marL="0" marR="0" indent="0" algn="ctr" defTabSz="584200" rtl="0" fontAlgn="auto" latinLnBrk="0" hangingPunct="0">
              <a:lnSpc>
                <a:spcPct val="100000"/>
              </a:lnSpc>
              <a:spcBef>
                <a:spcPts val="0"/>
              </a:spcBef>
              <a:spcAft>
                <a:spcPts val="0"/>
              </a:spcAft>
              <a:buClrTx/>
              <a:buSzTx/>
              <a:buFontTx/>
              <a:buNone/>
              <a:tabLst/>
            </a:pPr>
            <a:r>
              <a:rPr lang="es-ES_tradnl" sz="4400" b="1" dirty="0" err="1" smtClean="0">
                <a:latin typeface="Al Bayan Plain" charset="-78"/>
                <a:ea typeface="Al Bayan Plain" charset="-78"/>
                <a:cs typeface="Al Bayan Plain" charset="-78"/>
              </a:rPr>
              <a:t>ó</a:t>
            </a:r>
            <a:endPar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endParaRP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N</a:t>
            </a:r>
          </a:p>
        </p:txBody>
      </p:sp>
      <p:pic>
        <p:nvPicPr>
          <p:cNvPr id="3" name="Imagen 2"/>
          <p:cNvPicPr>
            <a:picLocks noChangeAspect="1"/>
          </p:cNvPicPr>
          <p:nvPr/>
        </p:nvPicPr>
        <p:blipFill>
          <a:blip r:embed="rId3"/>
          <a:stretch>
            <a:fillRect/>
          </a:stretch>
        </p:blipFill>
        <p:spPr>
          <a:xfrm>
            <a:off x="11739281" y="8529220"/>
            <a:ext cx="1208369" cy="1138655"/>
          </a:xfrm>
          <a:prstGeom prst="rect">
            <a:avLst/>
          </a:prstGeom>
        </p:spPr>
      </p:pic>
      <p:sp>
        <p:nvSpPr>
          <p:cNvPr id="4" name="Rectángulo 3"/>
          <p:cNvSpPr/>
          <p:nvPr/>
        </p:nvSpPr>
        <p:spPr>
          <a:xfrm>
            <a:off x="1085849" y="3907304"/>
            <a:ext cx="11172825" cy="4154984"/>
          </a:xfrm>
          <a:prstGeom prst="rect">
            <a:avLst/>
          </a:prstGeom>
        </p:spPr>
        <p:txBody>
          <a:bodyPr wrap="square">
            <a:spAutoFit/>
          </a:bodyPr>
          <a:lstStyle/>
          <a:p>
            <a:pPr algn="just"/>
            <a:r>
              <a:rPr lang="es-MX" sz="4800" dirty="0" smtClean="0">
                <a:solidFill>
                  <a:srgbClr val="FF0000"/>
                </a:solidFill>
                <a:latin typeface="Al Tarikh" charset="-78"/>
                <a:ea typeface="Al Tarikh" charset="-78"/>
                <a:cs typeface="Al Tarikh" charset="-78"/>
              </a:rPr>
              <a:t>*</a:t>
            </a:r>
            <a:r>
              <a:rPr lang="es-MX" sz="3200" dirty="0" smtClean="0">
                <a:latin typeface="Al Tarikh" charset="-78"/>
                <a:ea typeface="Al Tarikh" charset="-78"/>
                <a:cs typeface="Al Tarikh" charset="-78"/>
              </a:rPr>
              <a:t>  </a:t>
            </a:r>
            <a:r>
              <a:rPr lang="es-MX" sz="3600" dirty="0" smtClean="0">
                <a:effectLst>
                  <a:glow rad="152400">
                    <a:srgbClr val="FFFD78"/>
                  </a:glow>
                  <a:reflection endPos="0" dist="50800" dir="5400000" sy="-100000" algn="bl" rotWithShape="0"/>
                </a:effectLst>
                <a:latin typeface="Al Tarikh" charset="-78"/>
                <a:ea typeface="Al Tarikh" charset="-78"/>
                <a:cs typeface="Al Tarikh" charset="-78"/>
              </a:rPr>
              <a:t>Jesús </a:t>
            </a:r>
            <a:r>
              <a:rPr lang="es-MX" sz="3600" dirty="0">
                <a:effectLst>
                  <a:glow rad="152400">
                    <a:srgbClr val="FFFD78"/>
                  </a:glow>
                  <a:reflection endPos="0" dist="50800" dir="5400000" sy="-100000" algn="bl" rotWithShape="0"/>
                </a:effectLst>
                <a:latin typeface="Al Tarikh" charset="-78"/>
                <a:ea typeface="Al Tarikh" charset="-78"/>
                <a:cs typeface="Al Tarikh" charset="-78"/>
              </a:rPr>
              <a:t>estuvo con ellos en </a:t>
            </a:r>
            <a:r>
              <a:rPr lang="es-MX" sz="3600" dirty="0" smtClean="0">
                <a:effectLst>
                  <a:glow rad="152400">
                    <a:srgbClr val="FFFD78"/>
                  </a:glow>
                  <a:reflection endPos="0" dist="50800" dir="5400000" sy="-100000" algn="bl" rotWithShape="0"/>
                </a:effectLst>
                <a:latin typeface="Al Tarikh" charset="-78"/>
                <a:ea typeface="Al Tarikh" charset="-78"/>
                <a:cs typeface="Al Tarikh" charset="-78"/>
              </a:rPr>
              <a:t>Su </a:t>
            </a:r>
            <a:r>
              <a:rPr lang="es-MX" sz="3600" dirty="0">
                <a:effectLst>
                  <a:glow rad="152400">
                    <a:srgbClr val="FFFD78"/>
                  </a:glow>
                  <a:reflection endPos="0" dist="50800" dir="5400000" sy="-100000" algn="bl" rotWithShape="0"/>
                </a:effectLst>
                <a:latin typeface="Al Tarikh" charset="-78"/>
                <a:ea typeface="Al Tarikh" charset="-78"/>
                <a:cs typeface="Al Tarikh" charset="-78"/>
              </a:rPr>
              <a:t>ministerio </a:t>
            </a:r>
            <a:r>
              <a:rPr lang="es-MX" sz="3600" dirty="0">
                <a:latin typeface="Al Tarikh" charset="-78"/>
                <a:ea typeface="Al Tarikh" charset="-78"/>
                <a:cs typeface="Al Tarikh" charset="-78"/>
              </a:rPr>
              <a:t>entre los judíos de Palestina, pero el Espíritu Santo estaría con ellos en su ministerio entre los judíos y también entre los gentiles de todas las </a:t>
            </a:r>
            <a:r>
              <a:rPr lang="es-MX" sz="3600" dirty="0" smtClean="0">
                <a:latin typeface="Al Tarikh" charset="-78"/>
                <a:ea typeface="Al Tarikh" charset="-78"/>
                <a:cs typeface="Al Tarikh" charset="-78"/>
              </a:rPr>
              <a:t>naciones.</a:t>
            </a:r>
          </a:p>
          <a:p>
            <a:pPr algn="just"/>
            <a:r>
              <a:rPr lang="es-MX" sz="3600" dirty="0" smtClean="0">
                <a:latin typeface="Al Tarikh" charset="-78"/>
                <a:ea typeface="Al Tarikh" charset="-78"/>
                <a:cs typeface="Al Tarikh" charset="-78"/>
              </a:rPr>
              <a:t>Jesús dijo:  He </a:t>
            </a:r>
            <a:r>
              <a:rPr lang="es-MX" sz="3600" dirty="0">
                <a:latin typeface="Al Tarikh" charset="-78"/>
                <a:ea typeface="Al Tarikh" charset="-78"/>
                <a:cs typeface="Al Tarikh" charset="-78"/>
              </a:rPr>
              <a:t>aquí estoy con vosotros todos los días, hasta el fin del </a:t>
            </a:r>
            <a:r>
              <a:rPr lang="es-MX" sz="3600" dirty="0" smtClean="0">
                <a:latin typeface="Al Tarikh" charset="-78"/>
                <a:ea typeface="Al Tarikh" charset="-78"/>
                <a:cs typeface="Al Tarikh" charset="-78"/>
              </a:rPr>
              <a:t>mundo”</a:t>
            </a:r>
            <a:r>
              <a:rPr lang="mr-IN" sz="3600" dirty="0" smtClean="0">
                <a:latin typeface="Al Tarikh" charset="-78"/>
                <a:ea typeface="Al Tarikh" charset="-78"/>
                <a:cs typeface="Al Tarikh" charset="-78"/>
              </a:rPr>
              <a:t>…</a:t>
            </a:r>
            <a:r>
              <a:rPr lang="es-ES_tradnl" sz="3600" dirty="0" smtClean="0">
                <a:latin typeface="Al Tarikh" charset="-78"/>
                <a:ea typeface="Al Tarikh" charset="-78"/>
                <a:cs typeface="Al Tarikh" charset="-78"/>
              </a:rPr>
              <a:t> </a:t>
            </a:r>
            <a:r>
              <a:rPr lang="es-MX" sz="3600" i="1" dirty="0" smtClean="0">
                <a:latin typeface="Al Tarikh" charset="-78"/>
                <a:ea typeface="Al Tarikh" charset="-78"/>
                <a:cs typeface="Al Tarikh" charset="-78"/>
              </a:rPr>
              <a:t>Mat</a:t>
            </a:r>
            <a:r>
              <a:rPr lang="es-MX" sz="3600" i="1" dirty="0">
                <a:latin typeface="Al Tarikh" charset="-78"/>
                <a:ea typeface="Al Tarikh" charset="-78"/>
                <a:cs typeface="Al Tarikh" charset="-78"/>
              </a:rPr>
              <a:t>. </a:t>
            </a:r>
            <a:r>
              <a:rPr lang="es-MX" sz="3600" i="1" dirty="0" smtClean="0">
                <a:latin typeface="Al Tarikh" charset="-78"/>
                <a:ea typeface="Al Tarikh" charset="-78"/>
                <a:cs typeface="Al Tarikh" charset="-78"/>
              </a:rPr>
              <a:t>28:18-20; </a:t>
            </a:r>
            <a:r>
              <a:rPr lang="es-MX" sz="3600" i="1" dirty="0">
                <a:latin typeface="Al Tarikh" charset="-78"/>
                <a:ea typeface="Al Tarikh" charset="-78"/>
                <a:cs typeface="Al Tarikh" charset="-78"/>
              </a:rPr>
              <a:t>Mar. </a:t>
            </a:r>
            <a:r>
              <a:rPr lang="es-MX" sz="3600" i="1" dirty="0" smtClean="0">
                <a:latin typeface="Al Tarikh" charset="-78"/>
                <a:ea typeface="Al Tarikh" charset="-78"/>
                <a:cs typeface="Al Tarikh" charset="-78"/>
              </a:rPr>
              <a:t>16:15</a:t>
            </a:r>
            <a:r>
              <a:rPr lang="es-MX" sz="3600" i="1" dirty="0">
                <a:latin typeface="Al Tarikh" charset="-78"/>
                <a:ea typeface="Al Tarikh" charset="-78"/>
                <a:cs typeface="Al Tarikh" charset="-78"/>
              </a:rPr>
              <a:t>; </a:t>
            </a:r>
            <a:r>
              <a:rPr lang="es-MX" sz="3600" i="1" dirty="0" smtClean="0">
                <a:latin typeface="Al Tarikh" charset="-78"/>
                <a:ea typeface="Al Tarikh" charset="-78"/>
                <a:cs typeface="Al Tarikh" charset="-78"/>
              </a:rPr>
              <a:t>Juan 14:18; Hech</a:t>
            </a:r>
            <a:r>
              <a:rPr lang="es-MX" sz="3600" i="1" dirty="0">
                <a:latin typeface="Al Tarikh" charset="-78"/>
                <a:ea typeface="Al Tarikh" charset="-78"/>
                <a:cs typeface="Al Tarikh" charset="-78"/>
              </a:rPr>
              <a:t>. </a:t>
            </a:r>
            <a:r>
              <a:rPr lang="es-MX" sz="3600" i="1" dirty="0" smtClean="0">
                <a:latin typeface="Al Tarikh" charset="-78"/>
                <a:ea typeface="Al Tarikh" charset="-78"/>
                <a:cs typeface="Al Tarikh" charset="-78"/>
              </a:rPr>
              <a:t>1:8;  Heb. 2:1-4).</a:t>
            </a:r>
            <a:endParaRPr lang="es-ES_tradnl" sz="3200" i="1" dirty="0">
              <a:latin typeface="Al Tarikh" charset="-78"/>
              <a:ea typeface="Al Tarikh" charset="-78"/>
              <a:cs typeface="Al Tarikh" charset="-78"/>
            </a:endParaRPr>
          </a:p>
        </p:txBody>
      </p:sp>
    </p:spTree>
    <p:extLst>
      <p:ext uri="{BB962C8B-B14F-4D97-AF65-F5344CB8AC3E}">
        <p14:creationId xmlns:p14="http://schemas.microsoft.com/office/powerpoint/2010/main" val="189740596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6772" y="8030140"/>
            <a:ext cx="11204576" cy="1569660"/>
          </a:xfrm>
          <a:prstGeom prst="rect">
            <a:avLst/>
          </a:prstGeom>
          <a:gradFill>
            <a:gsLst>
              <a:gs pos="0">
                <a:schemeClr val="accent1">
                  <a:lumMod val="5000"/>
                  <a:lumOff val="95000"/>
                </a:schemeClr>
              </a:gs>
              <a:gs pos="74000">
                <a:srgbClr val="FFFF00">
                  <a:alpha val="3000"/>
                </a:srgbClr>
              </a:gs>
              <a:gs pos="83000">
                <a:srgbClr val="FFC000">
                  <a:alpha val="29000"/>
                </a:srgbClr>
              </a:gs>
              <a:gs pos="100000">
                <a:schemeClr val="accent4">
                  <a:lumMod val="60000"/>
                  <a:lumOff val="4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prst="slope"/>
          </a:sp3d>
        </p:spPr>
        <p:txBody>
          <a:bodyPr wrap="square">
            <a:spAutoFit/>
          </a:bodyPr>
          <a:lstStyle/>
          <a:p>
            <a:pPr marL="342900" indent="-342900" algn="l">
              <a:buFont typeface=".AppleColorEmojiUI" charset="0"/>
              <a:buChar char="♥️"/>
            </a:pPr>
            <a:r>
              <a:rPr lang="es-MX" dirty="0" smtClean="0">
                <a:solidFill>
                  <a:schemeClr val="tx1">
                    <a:lumMod val="50000"/>
                  </a:schemeClr>
                </a:solidFill>
                <a:latin typeface="Canela Deck" charset="0"/>
                <a:ea typeface="Canela Deck" charset="0"/>
                <a:cs typeface="Canela Deck" charset="0"/>
              </a:rPr>
              <a:t>El </a:t>
            </a:r>
            <a:r>
              <a:rPr lang="es-MX" dirty="0">
                <a:solidFill>
                  <a:schemeClr val="tx1">
                    <a:lumMod val="50000"/>
                  </a:schemeClr>
                </a:solidFill>
                <a:latin typeface="Canela Deck" charset="0"/>
                <a:ea typeface="Canela Deck" charset="0"/>
                <a:cs typeface="Canela Deck" charset="0"/>
              </a:rPr>
              <a:t>amor hermanable de los cristianos era uno de los sermones más convincentes del primer siglo. La gente decía, "Mirad cómo los cristianos se aman los unos a los otros". Además, aparte de llamar la atención de la gente hacia ellos, también este amor señalaba a Cristo (Mat. 5:16; 1 Ped. 3:15)</a:t>
            </a:r>
            <a:r>
              <a:rPr lang="es-ES_tradnl" dirty="0">
                <a:solidFill>
                  <a:schemeClr val="tx1">
                    <a:lumMod val="50000"/>
                  </a:schemeClr>
                </a:solidFill>
                <a:latin typeface="Canela Deck" charset="0"/>
                <a:ea typeface="Canela Deck" charset="0"/>
                <a:cs typeface="Canela Deck" charset="0"/>
              </a:rPr>
              <a:t> </a:t>
            </a:r>
          </a:p>
        </p:txBody>
      </p:sp>
      <p:sp>
        <p:nvSpPr>
          <p:cNvPr id="3" name="Rectángulo 2"/>
          <p:cNvSpPr/>
          <p:nvPr/>
        </p:nvSpPr>
        <p:spPr>
          <a:xfrm>
            <a:off x="857250" y="6073223"/>
            <a:ext cx="10661650" cy="1815882"/>
          </a:xfrm>
          <a:prstGeom prst="rect">
            <a:avLst/>
          </a:prstGeom>
        </p:spPr>
        <p:txBody>
          <a:bodyPr wrap="square">
            <a:spAutoFit/>
          </a:bodyPr>
          <a:lstStyle/>
          <a:p>
            <a:pPr marL="342900" indent="-342900">
              <a:buFont typeface=".AppleColorEmojiUI" charset="0"/>
              <a:buChar char="♥️"/>
            </a:pPr>
            <a:r>
              <a:rPr lang="es-MX" sz="2800" dirty="0" smtClean="0">
                <a:latin typeface="Al Bayan Plain" charset="-78"/>
                <a:ea typeface="Al Bayan Plain" charset="-78"/>
                <a:cs typeface="Al Bayan Plain" charset="-78"/>
              </a:rPr>
              <a:t> Otro </a:t>
            </a:r>
            <a:r>
              <a:rPr lang="es-MX" sz="2800" dirty="0">
                <a:latin typeface="Al Bayan Plain" charset="-78"/>
                <a:ea typeface="Al Bayan Plain" charset="-78"/>
                <a:cs typeface="Al Bayan Plain" charset="-78"/>
              </a:rPr>
              <a:t>aspecto del </a:t>
            </a:r>
            <a:r>
              <a:rPr lang="es-MX" sz="2800" dirty="0">
                <a:effectLst>
                  <a:glow rad="584200">
                    <a:srgbClr val="FFFF00">
                      <a:alpha val="40000"/>
                    </a:srgbClr>
                  </a:glow>
                  <a:outerShdw blurRad="50800" dist="50800" dir="5400000" algn="ctr" rotWithShape="0">
                    <a:srgbClr val="FFFF00">
                      <a:alpha val="0"/>
                    </a:srgbClr>
                  </a:outerShdw>
                  <a:reflection stA="0" endPos="65000" dist="50800" dir="5400000" sy="-100000" algn="bl" rotWithShape="0"/>
                </a:effectLst>
                <a:latin typeface="Al Bayan Plain" charset="-78"/>
                <a:ea typeface="Al Bayan Plain" charset="-78"/>
                <a:cs typeface="Al Bayan Plain" charset="-78"/>
              </a:rPr>
              <a:t>amor de Jesús </a:t>
            </a:r>
            <a:r>
              <a:rPr lang="es-MX" sz="2800" dirty="0">
                <a:latin typeface="Al Bayan Plain" charset="-78"/>
                <a:ea typeface="Al Bayan Plain" charset="-78"/>
                <a:cs typeface="Al Bayan Plain" charset="-78"/>
              </a:rPr>
              <a:t>era que </a:t>
            </a:r>
            <a:r>
              <a:rPr lang="es-MX" sz="2800" u="sng" dirty="0">
                <a:solidFill>
                  <a:srgbClr val="FF0000"/>
                </a:solidFill>
                <a:latin typeface="Al Bayan Plain" charset="-78"/>
                <a:ea typeface="Al Bayan Plain" charset="-78"/>
                <a:cs typeface="Al Bayan Plain" charset="-78"/>
              </a:rPr>
              <a:t>El estaba dispuesto a </a:t>
            </a:r>
            <a:r>
              <a:rPr lang="es-MX" sz="2800" i="1" u="sng" dirty="0">
                <a:solidFill>
                  <a:srgbClr val="FF0000"/>
                </a:solidFill>
                <a:latin typeface="Al Bayan Plain" charset="-78"/>
                <a:ea typeface="Al Bayan Plain" charset="-78"/>
                <a:cs typeface="Al Bayan Plain" charset="-78"/>
              </a:rPr>
              <a:t>perdonar</a:t>
            </a:r>
            <a:r>
              <a:rPr lang="es-MX" sz="2800" u="sng" dirty="0">
                <a:solidFill>
                  <a:srgbClr val="FF0000"/>
                </a:solidFill>
                <a:latin typeface="Al Bayan Plain" charset="-78"/>
                <a:ea typeface="Al Bayan Plain" charset="-78"/>
                <a:cs typeface="Al Bayan Plain" charset="-78"/>
              </a:rPr>
              <a:t> a estos discípulos débiles y errantes</a:t>
            </a:r>
            <a:r>
              <a:rPr lang="es-MX" sz="2800" dirty="0">
                <a:latin typeface="Al Bayan Plain" charset="-78"/>
                <a:ea typeface="Al Bayan Plain" charset="-78"/>
                <a:cs typeface="Al Bayan Plain" charset="-78"/>
              </a:rPr>
              <a:t>. </a:t>
            </a:r>
            <a:r>
              <a:rPr lang="es-MX" sz="2800" dirty="0">
                <a:effectLst>
                  <a:glow rad="101600">
                    <a:srgbClr val="FFFF00">
                      <a:alpha val="60000"/>
                    </a:srgbClr>
                  </a:glow>
                  <a:outerShdw blurRad="50800" dist="50800" dir="5400000" algn="ctr" rotWithShape="0">
                    <a:srgbClr val="000000">
                      <a:alpha val="7000"/>
                    </a:srgbClr>
                  </a:outerShdw>
                </a:effectLst>
                <a:latin typeface="Al Bayan Plain" charset="-78"/>
                <a:ea typeface="Al Bayan Plain" charset="-78"/>
                <a:cs typeface="Al Bayan Plain" charset="-78"/>
              </a:rPr>
              <a:t>Ese es el amor modelo que tenemos que imitar</a:t>
            </a:r>
            <a:r>
              <a:rPr lang="es-MX" sz="2800" dirty="0">
                <a:latin typeface="Al Bayan Plain" charset="-78"/>
                <a:ea typeface="Al Bayan Plain" charset="-78"/>
                <a:cs typeface="Al Bayan Plain" charset="-78"/>
              </a:rPr>
              <a:t>: "</a:t>
            </a:r>
            <a:r>
              <a:rPr lang="es-MX" sz="2800" b="1" u="sng" dirty="0">
                <a:solidFill>
                  <a:srgbClr val="C00000"/>
                </a:solidFill>
                <a:latin typeface="Al Bayan Plain" charset="-78"/>
                <a:ea typeface="Al Bayan Plain" charset="-78"/>
                <a:cs typeface="Al Bayan Plain" charset="-78"/>
              </a:rPr>
              <a:t>Como yo os he amado, que también os améis unos a otros</a:t>
            </a:r>
            <a:r>
              <a:rPr lang="es-MX" sz="2800" dirty="0">
                <a:latin typeface="Al Bayan Plain" charset="-78"/>
                <a:ea typeface="Al Bayan Plain" charset="-78"/>
                <a:cs typeface="Al Bayan Plain" charset="-78"/>
              </a:rPr>
              <a:t>".</a:t>
            </a:r>
            <a:r>
              <a:rPr lang="es-ES_tradnl" sz="2800" dirty="0">
                <a:latin typeface="Al Bayan Plain" charset="-78"/>
                <a:ea typeface="Al Bayan Plain" charset="-78"/>
                <a:cs typeface="Al Bayan Plain" charset="-78"/>
              </a:rPr>
              <a:t> </a:t>
            </a:r>
          </a:p>
        </p:txBody>
      </p:sp>
      <p:sp>
        <p:nvSpPr>
          <p:cNvPr id="4" name="Rectángulo 3"/>
          <p:cNvSpPr/>
          <p:nvPr/>
        </p:nvSpPr>
        <p:spPr>
          <a:xfrm>
            <a:off x="857250" y="3949144"/>
            <a:ext cx="11204575" cy="1938992"/>
          </a:xfrm>
          <a:prstGeom prst="rect">
            <a:avLst/>
          </a:prstGeom>
        </p:spPr>
        <p:txBody>
          <a:bodyPr wrap="square">
            <a:spAutoFit/>
          </a:bodyPr>
          <a:lstStyle/>
          <a:p>
            <a:pPr marL="342900" indent="-342900">
              <a:buFont typeface=".AppleColorEmojiUI" charset="0"/>
              <a:buChar char="♥️"/>
            </a:pPr>
            <a:r>
              <a:rPr lang="es-MX" dirty="0" smtClean="0">
                <a:latin typeface="Al Bayan Plain" charset="-78"/>
                <a:ea typeface="Al Bayan Plain" charset="-78"/>
                <a:cs typeface="Al Bayan Plain" charset="-78"/>
              </a:rPr>
              <a:t> </a:t>
            </a:r>
            <a:r>
              <a:rPr lang="es-MX" u="sng" dirty="0" smtClean="0">
                <a:latin typeface="Al Bayan Plain" charset="-78"/>
                <a:ea typeface="Al Bayan Plain" charset="-78"/>
                <a:cs typeface="Al Bayan Plain" charset="-78"/>
              </a:rPr>
              <a:t>En </a:t>
            </a:r>
            <a:r>
              <a:rPr lang="es-MX" u="sng" dirty="0">
                <a:latin typeface="Al Bayan Plain" charset="-78"/>
                <a:ea typeface="Al Bayan Plain" charset="-78"/>
                <a:cs typeface="Al Bayan Plain" charset="-78"/>
              </a:rPr>
              <a:t>parte la presencia física de Jesús sería remplazada por el amor no fingido de los apóstoles los unos por los otros</a:t>
            </a:r>
            <a:r>
              <a:rPr lang="es-MX" dirty="0">
                <a:latin typeface="Al Bayan Plain" charset="-78"/>
                <a:ea typeface="Al Bayan Plain" charset="-78"/>
                <a:cs typeface="Al Bayan Plain" charset="-78"/>
              </a:rPr>
              <a:t>. </a:t>
            </a:r>
            <a:r>
              <a:rPr lang="es-MX" i="1" dirty="0">
                <a:effectLst>
                  <a:glow rad="101600">
                    <a:srgbClr val="FFFF00">
                      <a:alpha val="60000"/>
                    </a:srgbClr>
                  </a:glow>
                  <a:outerShdw blurRad="1270000" dist="50800" dir="5400000" algn="ctr" rotWithShape="0">
                    <a:srgbClr val="000000">
                      <a:alpha val="43137"/>
                    </a:srgbClr>
                  </a:outerShdw>
                </a:effectLst>
                <a:latin typeface="Al Bayan Plain" charset="-78"/>
                <a:ea typeface="Al Bayan Plain" charset="-78"/>
                <a:cs typeface="Al Bayan Plain" charset="-78"/>
              </a:rPr>
              <a:t>Era un mandamiento nuevo, porque nunca había existido tal amor, el amor explicado y mostrado por El mismo. Ese amor no solamente incluía todo el amor que les mostró durante su ministerio, sino también el amor que muy pronto mostraría en su muerte</a:t>
            </a:r>
            <a:r>
              <a:rPr lang="es-ES_tradnl" i="1" dirty="0">
                <a:effectLst>
                  <a:glow rad="101600">
                    <a:srgbClr val="FFFF00">
                      <a:alpha val="60000"/>
                    </a:srgbClr>
                  </a:glow>
                  <a:outerShdw blurRad="1270000" dist="50800" dir="5400000" algn="ctr" rotWithShape="0">
                    <a:srgbClr val="000000">
                      <a:alpha val="43137"/>
                    </a:srgbClr>
                  </a:outerShdw>
                </a:effectLst>
                <a:latin typeface="Al Bayan Plain" charset="-78"/>
                <a:ea typeface="Al Bayan Plain" charset="-78"/>
                <a:cs typeface="Al Bayan Plain" charset="-78"/>
              </a:rPr>
              <a:t> </a:t>
            </a:r>
          </a:p>
        </p:txBody>
      </p:sp>
      <p:pic>
        <p:nvPicPr>
          <p:cNvPr id="5" name="Imagen" descr="Imagen"/>
          <p:cNvPicPr>
            <a:picLocks/>
          </p:cNvPicPr>
          <p:nvPr/>
        </p:nvPicPr>
        <p:blipFill>
          <a:blip r:embed="rId3">
            <a:extLst/>
          </a:blip>
          <a:stretch>
            <a:fillRect/>
          </a:stretch>
        </p:blipFill>
        <p:spPr>
          <a:xfrm>
            <a:off x="-39172" y="3756"/>
            <a:ext cx="13083144" cy="1651001"/>
          </a:xfrm>
          <a:prstGeom prst="rect">
            <a:avLst/>
          </a:prstGeom>
          <a:ln w="12700">
            <a:miter lim="400000"/>
          </a:ln>
        </p:spPr>
      </p:pic>
      <p:sp>
        <p:nvSpPr>
          <p:cNvPr id="8" name="Rectángulo 7"/>
          <p:cNvSpPr/>
          <p:nvPr/>
        </p:nvSpPr>
        <p:spPr>
          <a:xfrm>
            <a:off x="4479925" y="111258"/>
            <a:ext cx="5064125" cy="1543499"/>
          </a:xfrm>
          <a:prstGeom prst="rect">
            <a:avLst/>
          </a:prstGeom>
        </p:spPr>
        <p:txBody>
          <a:bodyPr wrap="square">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lang="es-ES_tradnl" sz="11500" dirty="0" smtClean="0"/>
              <a:t>El Amor</a:t>
            </a:r>
            <a:endParaRPr lang="es-ES_tradnl" sz="11500" dirty="0"/>
          </a:p>
        </p:txBody>
      </p:sp>
      <p:sp>
        <p:nvSpPr>
          <p:cNvPr id="11" name="CuadroTexto 10"/>
          <p:cNvSpPr txBox="1"/>
          <p:nvPr/>
        </p:nvSpPr>
        <p:spPr>
          <a:xfrm>
            <a:off x="185384" y="2418377"/>
            <a:ext cx="484107" cy="6196568"/>
          </a:xfrm>
          <a:prstGeom prst="rect">
            <a:avLst/>
          </a:prstGeom>
          <a:gradFill>
            <a:gsLst>
              <a:gs pos="0">
                <a:schemeClr val="accent5">
                  <a:lumMod val="40000"/>
                  <a:lumOff val="60000"/>
                </a:schemeClr>
              </a:gs>
              <a:gs pos="52000">
                <a:schemeClr val="accent4">
                  <a:lumMod val="40000"/>
                  <a:lumOff val="60000"/>
                </a:schemeClr>
              </a:gs>
              <a:gs pos="83000">
                <a:srgbClr val="FFC000">
                  <a:alpha val="29000"/>
                </a:srgbClr>
              </a:gs>
              <a:gs pos="100000">
                <a:schemeClr val="bg1">
                  <a:lumMod val="25000"/>
                  <a:lumOff val="75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R</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F</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L</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X</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I</a:t>
            </a:r>
          </a:p>
          <a:p>
            <a:pPr marL="0" marR="0" indent="0" algn="ctr" defTabSz="584200" rtl="0" fontAlgn="auto" latinLnBrk="0" hangingPunct="0">
              <a:lnSpc>
                <a:spcPct val="100000"/>
              </a:lnSpc>
              <a:spcBef>
                <a:spcPts val="0"/>
              </a:spcBef>
              <a:spcAft>
                <a:spcPts val="0"/>
              </a:spcAft>
              <a:buClrTx/>
              <a:buSzTx/>
              <a:buFontTx/>
              <a:buNone/>
              <a:tabLst/>
            </a:pPr>
            <a:r>
              <a:rPr lang="es-ES_tradnl" sz="4400" b="1" dirty="0" smtClean="0">
                <a:latin typeface="Al Bayan Plain" charset="-78"/>
                <a:ea typeface="Al Bayan Plain" charset="-78"/>
                <a:cs typeface="Al Bayan Plain" charset="-78"/>
              </a:rPr>
              <a:t>O</a:t>
            </a:r>
            <a:endPar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endParaRP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N</a:t>
            </a:r>
          </a:p>
        </p:txBody>
      </p:sp>
      <p:pic>
        <p:nvPicPr>
          <p:cNvPr id="7" name="Imagen 6"/>
          <p:cNvPicPr>
            <a:picLocks noChangeAspect="1"/>
          </p:cNvPicPr>
          <p:nvPr/>
        </p:nvPicPr>
        <p:blipFill>
          <a:blip r:embed="rId4"/>
          <a:stretch>
            <a:fillRect/>
          </a:stretch>
        </p:blipFill>
        <p:spPr>
          <a:xfrm>
            <a:off x="1016772" y="1709121"/>
            <a:ext cx="11045053" cy="2095500"/>
          </a:xfrm>
          <a:prstGeom prst="rect">
            <a:avLst/>
          </a:prstGeom>
        </p:spPr>
      </p:pic>
      <p:sp>
        <p:nvSpPr>
          <p:cNvPr id="12" name="Rectángulo 11"/>
          <p:cNvSpPr/>
          <p:nvPr/>
        </p:nvSpPr>
        <p:spPr>
          <a:xfrm>
            <a:off x="2493565" y="2064373"/>
            <a:ext cx="7931944" cy="1384995"/>
          </a:xfrm>
          <a:prstGeom prst="rect">
            <a:avLst/>
          </a:prstGeom>
          <a:noFill/>
          <a:ln cap="flat">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wrap="square">
            <a:noAutofit/>
          </a:bodyPr>
          <a:lstStyle/>
          <a:p>
            <a:r>
              <a:rPr lang="es-MX" sz="3200" b="1" i="1" dirty="0" smtClean="0">
                <a:solidFill>
                  <a:schemeClr val="accent5">
                    <a:lumMod val="50000"/>
                  </a:schemeClr>
                </a:solidFill>
                <a:latin typeface="Al Bayan Plain" charset="-78"/>
                <a:ea typeface="Al Bayan Plain" charset="-78"/>
                <a:cs typeface="Al Bayan Plain" charset="-78"/>
              </a:rPr>
              <a:t>Juan 13:34 </a:t>
            </a:r>
            <a:r>
              <a:rPr lang="es-MX" sz="2800" b="1" u="sng" dirty="0">
                <a:solidFill>
                  <a:srgbClr val="011893"/>
                </a:solidFill>
                <a:latin typeface="Al Bayan Plain" charset="-78"/>
                <a:ea typeface="Al Bayan Plain" charset="-78"/>
                <a:cs typeface="Al Bayan Plain" charset="-78"/>
              </a:rPr>
              <a:t>Un mandamiento nuevo os doy</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241300">
                    <a:srgbClr val="FFFF00"/>
                  </a:glow>
                  <a:outerShdw blurRad="50800" dist="50800" dir="5400000" algn="ctr" rotWithShape="0">
                    <a:srgbClr val="FFFF00">
                      <a:alpha val="0"/>
                    </a:srgbClr>
                  </a:outerShdw>
                </a:effectLst>
                <a:latin typeface="Al Bayan Plain" charset="-78"/>
                <a:ea typeface="Al Bayan Plain" charset="-78"/>
                <a:cs typeface="Al Bayan Plain" charset="-78"/>
              </a:rPr>
              <a:t>Que os améis</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228600">
                    <a:schemeClr val="accent4">
                      <a:satMod val="175000"/>
                      <a:alpha val="40000"/>
                    </a:schemeClr>
                  </a:glow>
                </a:effectLst>
                <a:latin typeface="Al Bayan Plain" charset="-78"/>
                <a:ea typeface="Al Bayan Plain" charset="-78"/>
                <a:cs typeface="Al Bayan Plain" charset="-78"/>
              </a:rPr>
              <a:t>agapao</a:t>
            </a:r>
            <a:r>
              <a:rPr lang="es-MX" sz="2800" b="1" dirty="0">
                <a:solidFill>
                  <a:srgbClr val="002060"/>
                </a:solidFill>
                <a:latin typeface="Al Bayan Plain" charset="-78"/>
                <a:ea typeface="Al Bayan Plain" charset="-78"/>
                <a:cs typeface="Al Bayan Plain" charset="-78"/>
              </a:rPr>
              <a:t>) </a:t>
            </a:r>
            <a:r>
              <a:rPr lang="es-MX" sz="2800" b="1" u="sng" dirty="0">
                <a:solidFill>
                  <a:srgbClr val="FF0000"/>
                </a:solidFill>
                <a:latin typeface="Al Bayan Plain" charset="-78"/>
                <a:ea typeface="Al Bayan Plain" charset="-78"/>
                <a:cs typeface="Al Bayan Plain" charset="-78"/>
              </a:rPr>
              <a:t>unos a otros</a:t>
            </a:r>
            <a:r>
              <a:rPr lang="es-MX" sz="2800" b="1" dirty="0" smtClean="0">
                <a:solidFill>
                  <a:srgbClr val="002060"/>
                </a:solidFill>
                <a:latin typeface="Al Bayan Plain" charset="-78"/>
                <a:ea typeface="Al Bayan Plain" charset="-78"/>
                <a:cs typeface="Al Bayan Plain" charset="-78"/>
              </a:rPr>
              <a:t>;  </a:t>
            </a:r>
            <a:r>
              <a:rPr lang="es-MX" sz="2800" b="1" dirty="0">
                <a:solidFill>
                  <a:srgbClr val="FFFF00"/>
                </a:solidFill>
                <a:effectLst>
                  <a:glow rad="127000">
                    <a:srgbClr val="FF0000"/>
                  </a:glow>
                  <a:outerShdw blurRad="50800" dist="50800" dir="5400000" algn="ctr" rotWithShape="0">
                    <a:srgbClr val="000000">
                      <a:alpha val="4000"/>
                    </a:srgbClr>
                  </a:outerShdw>
                </a:effectLst>
                <a:latin typeface="Al Bayan Plain" charset="-78"/>
                <a:ea typeface="Al Bayan Plain" charset="-78"/>
                <a:cs typeface="Al Bayan Plain" charset="-78"/>
              </a:rPr>
              <a:t>como yo os he amado</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177800">
                    <a:srgbClr val="FFFF00"/>
                  </a:glow>
                  <a:outerShdw blurRad="50800" dist="50800" sx="1000" sy="1000" algn="ctr" rotWithShape="0">
                    <a:srgbClr val="FFFF00"/>
                  </a:outerShdw>
                  <a:reflection endPos="0" dist="50800" dir="5400000" sy="-100000" algn="bl" rotWithShape="0"/>
                </a:effectLst>
                <a:latin typeface="Al Bayan Plain" charset="-78"/>
                <a:ea typeface="Al Bayan Plain" charset="-78"/>
                <a:cs typeface="Al Bayan Plain" charset="-78"/>
              </a:rPr>
              <a:t>que también os améis </a:t>
            </a:r>
            <a:r>
              <a:rPr lang="es-MX" sz="2800" b="1" dirty="0">
                <a:solidFill>
                  <a:srgbClr val="002060"/>
                </a:solidFill>
                <a:latin typeface="Al Bayan Plain" charset="-78"/>
                <a:ea typeface="Al Bayan Plain" charset="-78"/>
                <a:cs typeface="Al Bayan Plain" charset="-78"/>
              </a:rPr>
              <a:t>(</a:t>
            </a:r>
            <a:r>
              <a:rPr lang="es-MX" sz="2800" b="1" dirty="0">
                <a:solidFill>
                  <a:srgbClr val="002060"/>
                </a:solidFill>
                <a:effectLst>
                  <a:glow rad="228600">
                    <a:schemeClr val="accent4">
                      <a:satMod val="175000"/>
                      <a:alpha val="40000"/>
                    </a:schemeClr>
                  </a:glow>
                </a:effectLst>
                <a:latin typeface="Al Bayan Plain" charset="-78"/>
                <a:ea typeface="Al Bayan Plain" charset="-78"/>
                <a:cs typeface="Al Bayan Plain" charset="-78"/>
              </a:rPr>
              <a:t>agapao</a:t>
            </a:r>
            <a:r>
              <a:rPr lang="es-MX" sz="2800" b="1" dirty="0">
                <a:solidFill>
                  <a:srgbClr val="002060"/>
                </a:solidFill>
                <a:latin typeface="Al Bayan Plain" charset="-78"/>
                <a:ea typeface="Al Bayan Plain" charset="-78"/>
                <a:cs typeface="Al Bayan Plain" charset="-78"/>
              </a:rPr>
              <a:t>) </a:t>
            </a:r>
            <a:r>
              <a:rPr lang="es-MX" sz="2800" b="1" u="sng" dirty="0">
                <a:solidFill>
                  <a:srgbClr val="FF0000"/>
                </a:solidFill>
                <a:latin typeface="Al Bayan Plain" charset="-78"/>
                <a:ea typeface="Al Bayan Plain" charset="-78"/>
                <a:cs typeface="Al Bayan Plain" charset="-78"/>
              </a:rPr>
              <a:t>unos a otros</a:t>
            </a:r>
            <a:r>
              <a:rPr lang="es-ES_tradnl" sz="2800" u="sng" dirty="0">
                <a:solidFill>
                  <a:srgbClr val="FF0000"/>
                </a:solidFill>
                <a:latin typeface="Al Bayan Plain" charset="-78"/>
                <a:ea typeface="Al Bayan Plain" charset="-78"/>
                <a:cs typeface="Al Bayan Plain" charset="-78"/>
              </a:rPr>
              <a:t> </a:t>
            </a:r>
          </a:p>
        </p:txBody>
      </p:sp>
      <p:pic>
        <p:nvPicPr>
          <p:cNvPr id="13" name="Imagen 12"/>
          <p:cNvPicPr>
            <a:picLocks noChangeAspect="1"/>
          </p:cNvPicPr>
          <p:nvPr/>
        </p:nvPicPr>
        <p:blipFill>
          <a:blip r:embed="rId5"/>
          <a:stretch>
            <a:fillRect/>
          </a:stretch>
        </p:blipFill>
        <p:spPr>
          <a:xfrm>
            <a:off x="11739281" y="8529220"/>
            <a:ext cx="1208369" cy="1138655"/>
          </a:xfrm>
          <a:prstGeom prst="rect">
            <a:avLst/>
          </a:prstGeom>
        </p:spPr>
      </p:pic>
    </p:spTree>
    <p:extLst>
      <p:ext uri="{BB962C8B-B14F-4D97-AF65-F5344CB8AC3E}">
        <p14:creationId xmlns:p14="http://schemas.microsoft.com/office/powerpoint/2010/main" val="25276927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9204" y="4055889"/>
            <a:ext cx="11045053" cy="3046988"/>
          </a:xfrm>
          <a:prstGeom prst="rect">
            <a:avLst/>
          </a:prstGeom>
        </p:spPr>
        <p:txBody>
          <a:bodyPr wrap="square">
            <a:spAutoFit/>
          </a:bodyPr>
          <a:lstStyle/>
          <a:p>
            <a:pPr marL="342900" indent="-342900" algn="l">
              <a:buFont typeface=".AppleColorEmojiUI" charset="0"/>
              <a:buChar char="♥️"/>
            </a:pPr>
            <a:r>
              <a:rPr lang="es-MX" sz="3200" dirty="0" smtClean="0">
                <a:latin typeface="Al Bayan Plain" charset="-78"/>
                <a:ea typeface="Al Bayan Plain" charset="-78"/>
                <a:cs typeface="Al Bayan Plain" charset="-78"/>
              </a:rPr>
              <a:t> </a:t>
            </a:r>
            <a:r>
              <a:rPr lang="es-MX" sz="3200" dirty="0">
                <a:latin typeface="Al Bayan Plain" charset="-78"/>
                <a:ea typeface="Al Bayan Plain" charset="-78"/>
                <a:cs typeface="Al Bayan Plain" charset="-78"/>
              </a:rPr>
              <a:t>¿Cómo nos ha amado Cristo? ¿Qué límite puso sobre su amor hacia nosotros</a:t>
            </a:r>
            <a:r>
              <a:rPr lang="es-MX" sz="3200" dirty="0" smtClean="0">
                <a:latin typeface="Al Bayan Plain" charset="-78"/>
                <a:ea typeface="Al Bayan Plain" charset="-78"/>
                <a:cs typeface="Al Bayan Plain" charset="-78"/>
              </a:rPr>
              <a:t>?</a:t>
            </a:r>
          </a:p>
          <a:p>
            <a:pPr marL="342900" indent="-342900" algn="l">
              <a:buFont typeface=".AppleColorEmojiUI" charset="0"/>
              <a:buChar char="♥️"/>
            </a:pPr>
            <a:r>
              <a:rPr lang="es-MX" sz="3200" dirty="0"/>
              <a:t>Entonces, que ese pensamiento sea nuestra guía cuando pensamos en poner límites sobre nuestro amor los unos por los otros. Este mandamiento tan razonable es un ejemplo de sus enseñanzas</a:t>
            </a:r>
            <a:r>
              <a:rPr lang="es-MX" sz="3200" dirty="0" smtClean="0"/>
              <a:t>. Véase Juan 3:16; Rom. 5:8;  </a:t>
            </a:r>
            <a:endParaRPr lang="es-ES_tradnl" sz="3200" i="1" dirty="0">
              <a:effectLst>
                <a:glow rad="101600">
                  <a:srgbClr val="FFFF00">
                    <a:alpha val="60000"/>
                  </a:srgbClr>
                </a:glow>
                <a:outerShdw blurRad="1270000" dist="50800" dir="5400000" algn="ctr" rotWithShape="0">
                  <a:srgbClr val="000000">
                    <a:alpha val="43137"/>
                  </a:srgbClr>
                </a:outerShdw>
              </a:effectLst>
              <a:latin typeface="Al Bayan Plain" charset="-78"/>
              <a:ea typeface="Al Bayan Plain" charset="-78"/>
              <a:cs typeface="Al Bayan Plain" charset="-78"/>
            </a:endParaRPr>
          </a:p>
        </p:txBody>
      </p:sp>
      <p:pic>
        <p:nvPicPr>
          <p:cNvPr id="5" name="Imagen" descr="Imagen"/>
          <p:cNvPicPr>
            <a:picLocks/>
          </p:cNvPicPr>
          <p:nvPr/>
        </p:nvPicPr>
        <p:blipFill>
          <a:blip r:embed="rId3">
            <a:extLst/>
          </a:blip>
          <a:stretch>
            <a:fillRect/>
          </a:stretch>
        </p:blipFill>
        <p:spPr>
          <a:xfrm>
            <a:off x="-39172" y="3756"/>
            <a:ext cx="13083144" cy="1651001"/>
          </a:xfrm>
          <a:prstGeom prst="rect">
            <a:avLst/>
          </a:prstGeom>
          <a:ln w="12700">
            <a:miter lim="400000"/>
          </a:ln>
        </p:spPr>
      </p:pic>
      <p:sp>
        <p:nvSpPr>
          <p:cNvPr id="8" name="Rectángulo 7"/>
          <p:cNvSpPr/>
          <p:nvPr/>
        </p:nvSpPr>
        <p:spPr>
          <a:xfrm>
            <a:off x="4479925" y="111258"/>
            <a:ext cx="5064125" cy="1543499"/>
          </a:xfrm>
          <a:prstGeom prst="rect">
            <a:avLst/>
          </a:prstGeom>
        </p:spPr>
        <p:txBody>
          <a:bodyPr wrap="square">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lang="es-ES_tradnl" sz="11500" dirty="0" smtClean="0"/>
              <a:t>El Amor</a:t>
            </a:r>
            <a:endParaRPr lang="es-ES_tradnl" sz="11500" dirty="0"/>
          </a:p>
        </p:txBody>
      </p:sp>
      <p:sp>
        <p:nvSpPr>
          <p:cNvPr id="11" name="CuadroTexto 10"/>
          <p:cNvSpPr txBox="1"/>
          <p:nvPr/>
        </p:nvSpPr>
        <p:spPr>
          <a:xfrm>
            <a:off x="185384" y="2418377"/>
            <a:ext cx="484107" cy="6196568"/>
          </a:xfrm>
          <a:prstGeom prst="rect">
            <a:avLst/>
          </a:prstGeom>
          <a:gradFill>
            <a:gsLst>
              <a:gs pos="0">
                <a:schemeClr val="accent5">
                  <a:lumMod val="40000"/>
                  <a:lumOff val="60000"/>
                </a:schemeClr>
              </a:gs>
              <a:gs pos="52000">
                <a:schemeClr val="accent4">
                  <a:lumMod val="40000"/>
                  <a:lumOff val="60000"/>
                </a:schemeClr>
              </a:gs>
              <a:gs pos="83000">
                <a:srgbClr val="FFC000">
                  <a:alpha val="29000"/>
                </a:srgbClr>
              </a:gs>
              <a:gs pos="100000">
                <a:schemeClr val="bg1">
                  <a:lumMod val="25000"/>
                  <a:lumOff val="75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R</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F</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L</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E</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X</a:t>
            </a: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I</a:t>
            </a:r>
          </a:p>
          <a:p>
            <a:pPr marL="0" marR="0" indent="0" algn="ctr" defTabSz="584200" rtl="0" fontAlgn="auto" latinLnBrk="0" hangingPunct="0">
              <a:lnSpc>
                <a:spcPct val="100000"/>
              </a:lnSpc>
              <a:spcBef>
                <a:spcPts val="0"/>
              </a:spcBef>
              <a:spcAft>
                <a:spcPts val="0"/>
              </a:spcAft>
              <a:buClrTx/>
              <a:buSzTx/>
              <a:buFontTx/>
              <a:buNone/>
              <a:tabLst/>
            </a:pPr>
            <a:r>
              <a:rPr lang="es-ES_tradnl" sz="4400" b="1" dirty="0" smtClean="0">
                <a:latin typeface="Al Bayan Plain" charset="-78"/>
                <a:ea typeface="Al Bayan Plain" charset="-78"/>
                <a:cs typeface="Al Bayan Plain" charset="-78"/>
              </a:rPr>
              <a:t>O</a:t>
            </a:r>
            <a:endPar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endParaRPr>
          </a:p>
          <a:p>
            <a:pPr marL="0" marR="0" indent="0" algn="ctr" defTabSz="584200" rtl="0" fontAlgn="auto" latinLnBrk="0" hangingPunct="0">
              <a:lnSpc>
                <a:spcPct val="100000"/>
              </a:lnSpc>
              <a:spcBef>
                <a:spcPts val="0"/>
              </a:spcBef>
              <a:spcAft>
                <a:spcPts val="0"/>
              </a:spcAft>
              <a:buClrTx/>
              <a:buSzTx/>
              <a:buFontTx/>
              <a:buNone/>
              <a:tabLst/>
            </a:pPr>
            <a:r>
              <a:rPr kumimoji="0" lang="es-ES_tradnl" sz="4400" b="1" i="0" u="none" strike="noStrike" cap="none" spc="0" normalizeH="0" baseline="0" dirty="0" smtClean="0">
                <a:ln>
                  <a:noFill/>
                </a:ln>
                <a:solidFill>
                  <a:srgbClr val="414141"/>
                </a:solidFill>
                <a:effectLst/>
                <a:uFillTx/>
                <a:latin typeface="Al Bayan Plain" charset="-78"/>
                <a:ea typeface="Al Bayan Plain" charset="-78"/>
                <a:cs typeface="Al Bayan Plain" charset="-78"/>
                <a:sym typeface="Palatino"/>
              </a:rPr>
              <a:t>N</a:t>
            </a:r>
          </a:p>
        </p:txBody>
      </p:sp>
      <p:pic>
        <p:nvPicPr>
          <p:cNvPr id="7" name="Imagen 6"/>
          <p:cNvPicPr>
            <a:picLocks noChangeAspect="1"/>
          </p:cNvPicPr>
          <p:nvPr/>
        </p:nvPicPr>
        <p:blipFill>
          <a:blip r:embed="rId4"/>
          <a:stretch>
            <a:fillRect/>
          </a:stretch>
        </p:blipFill>
        <p:spPr>
          <a:xfrm>
            <a:off x="1016772" y="1709121"/>
            <a:ext cx="11045053" cy="2095500"/>
          </a:xfrm>
          <a:prstGeom prst="rect">
            <a:avLst/>
          </a:prstGeom>
        </p:spPr>
      </p:pic>
      <p:sp>
        <p:nvSpPr>
          <p:cNvPr id="12" name="Rectángulo 11"/>
          <p:cNvSpPr/>
          <p:nvPr/>
        </p:nvSpPr>
        <p:spPr>
          <a:xfrm>
            <a:off x="2493564" y="2064373"/>
            <a:ext cx="8136335" cy="1384995"/>
          </a:xfrm>
          <a:prstGeom prst="rect">
            <a:avLst/>
          </a:prstGeom>
          <a:noFill/>
          <a:ln cap="flat">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wrap="square">
            <a:noAutofit/>
          </a:bodyPr>
          <a:lstStyle/>
          <a:p>
            <a:r>
              <a:rPr lang="es-MX" sz="3200" b="1" i="1" dirty="0" smtClean="0">
                <a:solidFill>
                  <a:schemeClr val="accent5">
                    <a:lumMod val="50000"/>
                  </a:schemeClr>
                </a:solidFill>
                <a:latin typeface="Al Bayan Plain" charset="-78"/>
                <a:ea typeface="Al Bayan Plain" charset="-78"/>
                <a:cs typeface="Al Bayan Plain" charset="-78"/>
              </a:rPr>
              <a:t>Juan </a:t>
            </a:r>
            <a:r>
              <a:rPr lang="es-MX" sz="3200" b="1" i="1" smtClean="0">
                <a:solidFill>
                  <a:schemeClr val="accent5">
                    <a:lumMod val="50000"/>
                  </a:schemeClr>
                </a:solidFill>
                <a:latin typeface="Al Bayan Plain" charset="-78"/>
                <a:ea typeface="Al Bayan Plain" charset="-78"/>
                <a:cs typeface="Al Bayan Plain" charset="-78"/>
              </a:rPr>
              <a:t>13:34   </a:t>
            </a:r>
            <a:r>
              <a:rPr lang="es-MX" sz="2800" b="1" u="sng" smtClean="0">
                <a:solidFill>
                  <a:srgbClr val="011893"/>
                </a:solidFill>
                <a:latin typeface="Al Bayan Plain" charset="-78"/>
                <a:ea typeface="Al Bayan Plain" charset="-78"/>
                <a:cs typeface="Al Bayan Plain" charset="-78"/>
              </a:rPr>
              <a:t>Un </a:t>
            </a:r>
            <a:r>
              <a:rPr lang="es-MX" sz="2800" b="1" u="sng" dirty="0">
                <a:solidFill>
                  <a:srgbClr val="011893"/>
                </a:solidFill>
                <a:latin typeface="Al Bayan Plain" charset="-78"/>
                <a:ea typeface="Al Bayan Plain" charset="-78"/>
                <a:cs typeface="Al Bayan Plain" charset="-78"/>
              </a:rPr>
              <a:t>mandamiento nuevo os doy</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241300">
                    <a:srgbClr val="FFFF00"/>
                  </a:glow>
                  <a:outerShdw blurRad="50800" dist="50800" dir="5400000" algn="ctr" rotWithShape="0">
                    <a:srgbClr val="FFFF00">
                      <a:alpha val="0"/>
                    </a:srgbClr>
                  </a:outerShdw>
                </a:effectLst>
                <a:latin typeface="Al Bayan Plain" charset="-78"/>
                <a:ea typeface="Al Bayan Plain" charset="-78"/>
                <a:cs typeface="Al Bayan Plain" charset="-78"/>
              </a:rPr>
              <a:t>Que os améis</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228600">
                    <a:schemeClr val="accent4">
                      <a:satMod val="175000"/>
                      <a:alpha val="40000"/>
                    </a:schemeClr>
                  </a:glow>
                </a:effectLst>
                <a:latin typeface="Al Bayan Plain" charset="-78"/>
                <a:ea typeface="Al Bayan Plain" charset="-78"/>
                <a:cs typeface="Al Bayan Plain" charset="-78"/>
              </a:rPr>
              <a:t>agapao</a:t>
            </a:r>
            <a:r>
              <a:rPr lang="es-MX" sz="2800" b="1" dirty="0">
                <a:solidFill>
                  <a:srgbClr val="002060"/>
                </a:solidFill>
                <a:latin typeface="Al Bayan Plain" charset="-78"/>
                <a:ea typeface="Al Bayan Plain" charset="-78"/>
                <a:cs typeface="Al Bayan Plain" charset="-78"/>
              </a:rPr>
              <a:t>) </a:t>
            </a:r>
            <a:r>
              <a:rPr lang="es-MX" sz="2800" b="1" u="sng" dirty="0">
                <a:solidFill>
                  <a:srgbClr val="FF0000"/>
                </a:solidFill>
                <a:latin typeface="Al Bayan Plain" charset="-78"/>
                <a:ea typeface="Al Bayan Plain" charset="-78"/>
                <a:cs typeface="Al Bayan Plain" charset="-78"/>
              </a:rPr>
              <a:t>unos a otros</a:t>
            </a:r>
            <a:r>
              <a:rPr lang="es-MX" sz="2800" b="1" dirty="0" smtClean="0">
                <a:solidFill>
                  <a:srgbClr val="002060"/>
                </a:solidFill>
                <a:latin typeface="Al Bayan Plain" charset="-78"/>
                <a:ea typeface="Al Bayan Plain" charset="-78"/>
                <a:cs typeface="Al Bayan Plain" charset="-78"/>
              </a:rPr>
              <a:t>;  </a:t>
            </a:r>
            <a:r>
              <a:rPr lang="es-MX" sz="2800" b="1" dirty="0">
                <a:solidFill>
                  <a:srgbClr val="FFFF00"/>
                </a:solidFill>
                <a:effectLst>
                  <a:glow rad="127000">
                    <a:srgbClr val="FF0000"/>
                  </a:glow>
                  <a:outerShdw blurRad="50800" dist="50800" dir="5400000" algn="ctr" rotWithShape="0">
                    <a:srgbClr val="000000">
                      <a:alpha val="4000"/>
                    </a:srgbClr>
                  </a:outerShdw>
                </a:effectLst>
                <a:latin typeface="Al Bayan Plain" charset="-78"/>
                <a:ea typeface="Al Bayan Plain" charset="-78"/>
                <a:cs typeface="Al Bayan Plain" charset="-78"/>
              </a:rPr>
              <a:t>como yo os he amado</a:t>
            </a:r>
            <a:r>
              <a:rPr lang="es-MX" sz="2800" b="1" dirty="0">
                <a:solidFill>
                  <a:srgbClr val="002060"/>
                </a:solidFill>
                <a:latin typeface="Al Bayan Plain" charset="-78"/>
                <a:ea typeface="Al Bayan Plain" charset="-78"/>
                <a:cs typeface="Al Bayan Plain" charset="-78"/>
              </a:rPr>
              <a:t>, </a:t>
            </a:r>
            <a:r>
              <a:rPr lang="es-MX" sz="2800" b="1" dirty="0">
                <a:solidFill>
                  <a:srgbClr val="002060"/>
                </a:solidFill>
                <a:effectLst>
                  <a:glow rad="177800">
                    <a:srgbClr val="FFFF00"/>
                  </a:glow>
                  <a:outerShdw blurRad="50800" dist="50800" sx="1000" sy="1000" algn="ctr" rotWithShape="0">
                    <a:srgbClr val="FFFF00"/>
                  </a:outerShdw>
                  <a:reflection endPos="0" dist="50800" dir="5400000" sy="-100000" algn="bl" rotWithShape="0"/>
                </a:effectLst>
                <a:latin typeface="Al Bayan Plain" charset="-78"/>
                <a:ea typeface="Al Bayan Plain" charset="-78"/>
                <a:cs typeface="Al Bayan Plain" charset="-78"/>
              </a:rPr>
              <a:t>que también os améis </a:t>
            </a:r>
            <a:r>
              <a:rPr lang="es-MX" sz="2800" b="1" dirty="0">
                <a:solidFill>
                  <a:srgbClr val="002060"/>
                </a:solidFill>
                <a:latin typeface="Al Bayan Plain" charset="-78"/>
                <a:ea typeface="Al Bayan Plain" charset="-78"/>
                <a:cs typeface="Al Bayan Plain" charset="-78"/>
              </a:rPr>
              <a:t>(</a:t>
            </a:r>
            <a:r>
              <a:rPr lang="es-MX" sz="2800" b="1" dirty="0">
                <a:solidFill>
                  <a:srgbClr val="002060"/>
                </a:solidFill>
                <a:effectLst>
                  <a:glow rad="228600">
                    <a:schemeClr val="accent4">
                      <a:satMod val="175000"/>
                      <a:alpha val="40000"/>
                    </a:schemeClr>
                  </a:glow>
                </a:effectLst>
                <a:latin typeface="Al Bayan Plain" charset="-78"/>
                <a:ea typeface="Al Bayan Plain" charset="-78"/>
                <a:cs typeface="Al Bayan Plain" charset="-78"/>
              </a:rPr>
              <a:t>agapao</a:t>
            </a:r>
            <a:r>
              <a:rPr lang="es-MX" sz="2800" b="1" dirty="0">
                <a:solidFill>
                  <a:srgbClr val="002060"/>
                </a:solidFill>
                <a:latin typeface="Al Bayan Plain" charset="-78"/>
                <a:ea typeface="Al Bayan Plain" charset="-78"/>
                <a:cs typeface="Al Bayan Plain" charset="-78"/>
              </a:rPr>
              <a:t>) </a:t>
            </a:r>
            <a:r>
              <a:rPr lang="es-MX" sz="2800" b="1" u="sng" dirty="0">
                <a:solidFill>
                  <a:srgbClr val="FF0000"/>
                </a:solidFill>
                <a:latin typeface="Al Bayan Plain" charset="-78"/>
                <a:ea typeface="Al Bayan Plain" charset="-78"/>
                <a:cs typeface="Al Bayan Plain" charset="-78"/>
              </a:rPr>
              <a:t>unos a otros</a:t>
            </a:r>
            <a:r>
              <a:rPr lang="es-ES_tradnl" sz="2800" u="sng" dirty="0">
                <a:solidFill>
                  <a:srgbClr val="FF0000"/>
                </a:solidFill>
                <a:latin typeface="Al Bayan Plain" charset="-78"/>
                <a:ea typeface="Al Bayan Plain" charset="-78"/>
                <a:cs typeface="Al Bayan Plain" charset="-78"/>
              </a:rPr>
              <a:t> </a:t>
            </a:r>
          </a:p>
        </p:txBody>
      </p:sp>
      <p:pic>
        <p:nvPicPr>
          <p:cNvPr id="13" name="Imagen 12"/>
          <p:cNvPicPr>
            <a:picLocks noChangeAspect="1"/>
          </p:cNvPicPr>
          <p:nvPr/>
        </p:nvPicPr>
        <p:blipFill>
          <a:blip r:embed="rId5"/>
          <a:stretch>
            <a:fillRect/>
          </a:stretch>
        </p:blipFill>
        <p:spPr>
          <a:xfrm>
            <a:off x="11739281" y="8529220"/>
            <a:ext cx="1208369" cy="1138655"/>
          </a:xfrm>
          <a:prstGeom prst="rect">
            <a:avLst/>
          </a:prstGeom>
        </p:spPr>
      </p:pic>
      <p:sp>
        <p:nvSpPr>
          <p:cNvPr id="2" name="Rectángulo 1"/>
          <p:cNvSpPr/>
          <p:nvPr/>
        </p:nvSpPr>
        <p:spPr>
          <a:xfrm>
            <a:off x="1228725" y="7354146"/>
            <a:ext cx="10510556" cy="2062103"/>
          </a:xfrm>
          <a:prstGeom prst="rect">
            <a:avLst/>
          </a:prstGeom>
        </p:spPr>
        <p:txBody>
          <a:bodyPr wrap="square">
            <a:spAutoFit/>
          </a:bodyPr>
          <a:lstStyle/>
          <a:p>
            <a:pPr marL="457200" indent="-457200">
              <a:buFont typeface=".AppleColorEmojiUI" charset="0"/>
              <a:buChar char="♥️"/>
            </a:pPr>
            <a:r>
              <a:rPr lang="es-MX" sz="3200" dirty="0">
                <a:highlight>
                  <a:srgbClr val="FFFF00"/>
                </a:highlight>
                <a:latin typeface="Times New Roman" charset="0"/>
                <a:ea typeface="Times New Roman" charset="0"/>
              </a:rPr>
              <a:t>De la obra del Señor el amor es la raíz, el tronco y el fruto; es la característica esencial del reino (FLG). La falta de amor entre hermanos es la causa principal de escándalos y divisiones que destruyen la obra.</a:t>
            </a:r>
            <a:r>
              <a:rPr lang="es-ES_tradnl" sz="3200" dirty="0"/>
              <a:t> </a:t>
            </a:r>
          </a:p>
        </p:txBody>
      </p:sp>
    </p:spTree>
    <p:extLst>
      <p:ext uri="{BB962C8B-B14F-4D97-AF65-F5344CB8AC3E}">
        <p14:creationId xmlns:p14="http://schemas.microsoft.com/office/powerpoint/2010/main" val="16560927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114698" y="1552627"/>
            <a:ext cx="4497754" cy="1142749"/>
          </a:xfrm>
          <a:prstGeom prst="rect">
            <a:avLst/>
          </a:prstGeom>
          <a:noFill/>
        </p:spPr>
        <p:txBody>
          <a:bodyPr wrap="square">
            <a:spAutoFit/>
          </a:bodyPr>
          <a:lstStyle/>
          <a:p>
            <a:pPr defTabSz="975295">
              <a:defRPr/>
            </a:pPr>
            <a:r>
              <a:rPr lang="es-CL" sz="3413"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sz="3413"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defTabSz="975295">
              <a:defRPr/>
            </a:pPr>
            <a:r>
              <a:rPr lang="es-CL" sz="3413"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sz="3413"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07" y="6830781"/>
            <a:ext cx="2042160" cy="255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p:cNvSpPr/>
          <p:nvPr/>
        </p:nvSpPr>
        <p:spPr>
          <a:xfrm>
            <a:off x="5313883" y="1314826"/>
            <a:ext cx="3136715" cy="15104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5295">
              <a:defRPr/>
            </a:pPr>
            <a:r>
              <a:rPr lang="es-ES" sz="6258" b="1" dirty="0">
                <a:solidFill>
                  <a:sysClr val="windowText" lastClr="000000"/>
                </a:solidFill>
                <a:latin typeface="Cambria" charset="0"/>
                <a:ea typeface="Cambria" charset="0"/>
                <a:cs typeface="Cambria" charset="0"/>
              </a:rPr>
              <a:t>DIOS</a:t>
            </a:r>
          </a:p>
        </p:txBody>
      </p:sp>
      <p:sp>
        <p:nvSpPr>
          <p:cNvPr id="6" name="CuadroTexto 5"/>
          <p:cNvSpPr txBox="1">
            <a:spLocks noChangeArrowheads="1"/>
          </p:cNvSpPr>
          <p:nvPr/>
        </p:nvSpPr>
        <p:spPr bwMode="auto">
          <a:xfrm>
            <a:off x="8546188" y="5357561"/>
            <a:ext cx="3551890" cy="40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975295">
              <a:defRPr/>
            </a:pPr>
            <a:r>
              <a:rPr lang="es-ES" altLang="es-ES" sz="2844" b="1" dirty="0">
                <a:solidFill>
                  <a:schemeClr val="tx1">
                    <a:lumMod val="95000"/>
                    <a:lumOff val="5000"/>
                  </a:schemeClr>
                </a:solidFill>
                <a:latin typeface="Al Nile" charset="-78"/>
                <a:ea typeface="Al Nile" charset="-78"/>
                <a:cs typeface="Al Nile" charset="-78"/>
              </a:rPr>
              <a:t>Cristo es el Salvador de los que le obedecen </a:t>
            </a:r>
          </a:p>
          <a:p>
            <a:pPr defTabSz="975295">
              <a:defRPr/>
            </a:pPr>
            <a:r>
              <a:rPr lang="es-ES" altLang="es-ES" sz="2844" b="1" dirty="0">
                <a:solidFill>
                  <a:schemeClr val="bg1"/>
                </a:solidFill>
                <a:latin typeface="Al Nile" charset="-78"/>
                <a:ea typeface="Al Nile" charset="-78"/>
                <a:cs typeface="Al Nile" charset="-78"/>
              </a:rPr>
              <a:t>“…</a:t>
            </a:r>
            <a:r>
              <a:rPr lang="es-ES" altLang="es-ES" sz="2844"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2844"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2844" dirty="0" smtClean="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 </a:t>
            </a:r>
            <a:r>
              <a:rPr lang="es-ES" altLang="es-ES" sz="2844"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5:9</a:t>
            </a:r>
            <a:r>
              <a:rPr lang="es-ES" altLang="es-ES" sz="2844"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5698" y="5259989"/>
            <a:ext cx="2085652" cy="92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a:spLocks noChangeArrowheads="1"/>
          </p:cNvSpPr>
          <p:nvPr/>
        </p:nvSpPr>
        <p:spPr bwMode="auto">
          <a:xfrm>
            <a:off x="7201272" y="4415199"/>
            <a:ext cx="693090" cy="429425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975295">
              <a:defRPr/>
            </a:pPr>
            <a:r>
              <a:rPr lang="es-ES" altLang="es-ES" sz="4551" dirty="0">
                <a:solidFill>
                  <a:srgbClr val="C00000"/>
                </a:solidFill>
                <a:latin typeface="Britannic Bold" panose="020B0903060703020204" pitchFamily="34" charset="0"/>
              </a:rPr>
              <a:t>P</a:t>
            </a:r>
          </a:p>
          <a:p>
            <a:pPr defTabSz="975295">
              <a:defRPr/>
            </a:pPr>
            <a:r>
              <a:rPr lang="es-ES" altLang="es-ES" sz="4551" dirty="0">
                <a:solidFill>
                  <a:srgbClr val="C00000"/>
                </a:solidFill>
                <a:latin typeface="Britannic Bold" panose="020B0903060703020204" pitchFamily="34" charset="0"/>
              </a:rPr>
              <a:t>E</a:t>
            </a:r>
          </a:p>
          <a:p>
            <a:pPr defTabSz="975295">
              <a:defRPr/>
            </a:pPr>
            <a:r>
              <a:rPr lang="es-ES" altLang="es-ES" sz="4551" dirty="0">
                <a:solidFill>
                  <a:srgbClr val="C00000"/>
                </a:solidFill>
                <a:latin typeface="Britannic Bold" panose="020B0903060703020204" pitchFamily="34" charset="0"/>
              </a:rPr>
              <a:t>C</a:t>
            </a:r>
          </a:p>
          <a:p>
            <a:pPr defTabSz="975295">
              <a:defRPr/>
            </a:pPr>
            <a:r>
              <a:rPr lang="es-ES" altLang="es-ES" sz="4551" dirty="0">
                <a:solidFill>
                  <a:srgbClr val="C00000"/>
                </a:solidFill>
                <a:latin typeface="Britannic Bold" panose="020B0903060703020204" pitchFamily="34" charset="0"/>
              </a:rPr>
              <a:t>A</a:t>
            </a:r>
          </a:p>
          <a:p>
            <a:pPr defTabSz="975295">
              <a:defRPr/>
            </a:pPr>
            <a:r>
              <a:rPr lang="es-ES" altLang="es-ES" sz="4551" dirty="0">
                <a:solidFill>
                  <a:srgbClr val="C00000"/>
                </a:solidFill>
                <a:latin typeface="Britannic Bold" panose="020B0903060703020204" pitchFamily="34" charset="0"/>
              </a:rPr>
              <a:t>D</a:t>
            </a:r>
          </a:p>
          <a:p>
            <a:pPr defTabSz="975295">
              <a:defRPr/>
            </a:pPr>
            <a:r>
              <a:rPr lang="es-ES" altLang="es-ES" sz="4551" dirty="0">
                <a:solidFill>
                  <a:srgbClr val="C00000"/>
                </a:solidFill>
                <a:latin typeface="Britannic Bold" panose="020B0903060703020204" pitchFamily="34" charset="0"/>
              </a:rPr>
              <a:t>O</a:t>
            </a:r>
            <a:endParaRPr lang="es-ES" altLang="es-ES" sz="2844" dirty="0">
              <a:solidFill>
                <a:srgbClr val="C00000"/>
              </a:solidFill>
              <a:latin typeface="Britannic Bold" panose="020B0903060703020204" pitchFamily="34" charset="0"/>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4026" y="4415200"/>
            <a:ext cx="1620521" cy="424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xmlns="" id="{1C57A7AB-D701-4B53-8906-946F0BDC0152}"/>
              </a:ext>
            </a:extLst>
          </p:cNvPr>
          <p:cNvSpPr txBox="1"/>
          <p:nvPr/>
        </p:nvSpPr>
        <p:spPr>
          <a:xfrm>
            <a:off x="2878540" y="8466243"/>
            <a:ext cx="1992131" cy="322076"/>
          </a:xfrm>
          <a:prstGeom prst="rect">
            <a:avLst/>
          </a:prstGeom>
          <a:solidFill>
            <a:srgbClr val="94C600"/>
          </a:solidFill>
          <a:ln>
            <a:solidFill>
              <a:srgbClr val="92D050"/>
            </a:solidFill>
          </a:ln>
        </p:spPr>
        <p:txBody>
          <a:bodyPr wrap="square" rtlCol="0">
            <a:spAutoFit/>
          </a:bodyPr>
          <a:lstStyle/>
          <a:p>
            <a:pPr defTabSz="975295">
              <a:defRPr/>
            </a:pPr>
            <a:r>
              <a:rPr lang="es-ES" sz="1493" b="1" dirty="0">
                <a:solidFill>
                  <a:prstClr val="black"/>
                </a:solidFill>
                <a:latin typeface="Century Gothic"/>
              </a:rPr>
              <a:t>OIR </a:t>
            </a:r>
            <a:r>
              <a:rPr lang="es-ES" sz="1121" b="1" dirty="0">
                <a:solidFill>
                  <a:prstClr val="black"/>
                </a:solidFill>
                <a:latin typeface="Century Gothic"/>
              </a:rPr>
              <a:t>(Rom. 10:17).</a:t>
            </a:r>
          </a:p>
        </p:txBody>
      </p:sp>
      <p:sp>
        <p:nvSpPr>
          <p:cNvPr id="11" name="CuadroTexto 10">
            <a:extLst>
              <a:ext uri="{FF2B5EF4-FFF2-40B4-BE49-F238E27FC236}">
                <a16:creationId xmlns:a16="http://schemas.microsoft.com/office/drawing/2014/main" xmlns="" id="{63F422A5-23DF-4D8A-A7A4-BACBB9431CD6}"/>
              </a:ext>
            </a:extLst>
          </p:cNvPr>
          <p:cNvSpPr txBox="1"/>
          <p:nvPr/>
        </p:nvSpPr>
        <p:spPr>
          <a:xfrm>
            <a:off x="3073714" y="7944823"/>
            <a:ext cx="2035075" cy="322076"/>
          </a:xfrm>
          <a:prstGeom prst="rect">
            <a:avLst/>
          </a:prstGeom>
          <a:solidFill>
            <a:srgbClr val="94C600"/>
          </a:solidFill>
          <a:ln>
            <a:solidFill>
              <a:srgbClr val="92D050"/>
            </a:solidFill>
          </a:ln>
        </p:spPr>
        <p:txBody>
          <a:bodyPr wrap="square" rtlCol="0">
            <a:spAutoFit/>
          </a:bodyPr>
          <a:lstStyle/>
          <a:p>
            <a:pPr defTabSz="975295">
              <a:defRPr/>
            </a:pPr>
            <a:r>
              <a:rPr lang="es-ES" sz="1493" b="1" dirty="0">
                <a:solidFill>
                  <a:prstClr val="black"/>
                </a:solidFill>
                <a:latin typeface="Century Gothic"/>
              </a:rPr>
              <a:t>CREER </a:t>
            </a:r>
            <a:r>
              <a:rPr lang="es-ES" sz="1121" b="1" dirty="0">
                <a:solidFill>
                  <a:prstClr val="black"/>
                </a:solidFill>
                <a:latin typeface="Century Gothic"/>
              </a:rPr>
              <a:t>(Mar. 16:15-16)</a:t>
            </a:r>
          </a:p>
        </p:txBody>
      </p:sp>
      <p:sp>
        <p:nvSpPr>
          <p:cNvPr id="12" name="CuadroTexto 11">
            <a:extLst>
              <a:ext uri="{FF2B5EF4-FFF2-40B4-BE49-F238E27FC236}">
                <a16:creationId xmlns:a16="http://schemas.microsoft.com/office/drawing/2014/main" xmlns="" id="{8D7B4E41-4E86-4B20-B840-C1741801512A}"/>
              </a:ext>
            </a:extLst>
          </p:cNvPr>
          <p:cNvSpPr txBox="1"/>
          <p:nvPr/>
        </p:nvSpPr>
        <p:spPr>
          <a:xfrm>
            <a:off x="3418727" y="7468171"/>
            <a:ext cx="2387450" cy="322076"/>
          </a:xfrm>
          <a:prstGeom prst="rect">
            <a:avLst/>
          </a:prstGeom>
          <a:solidFill>
            <a:srgbClr val="94C600"/>
          </a:solidFill>
          <a:ln>
            <a:solidFill>
              <a:srgbClr val="92D050"/>
            </a:solidFill>
          </a:ln>
        </p:spPr>
        <p:txBody>
          <a:bodyPr wrap="square" rtlCol="0">
            <a:spAutoFit/>
          </a:bodyPr>
          <a:lstStyle/>
          <a:p>
            <a:pPr defTabSz="975295">
              <a:defRPr/>
            </a:pPr>
            <a:r>
              <a:rPr lang="es-ES" sz="1493" b="1" dirty="0">
                <a:solidFill>
                  <a:prstClr val="black"/>
                </a:solidFill>
                <a:latin typeface="Century Gothic"/>
              </a:rPr>
              <a:t>ARREPENTIRSE </a:t>
            </a:r>
            <a:r>
              <a:rPr lang="es-ES" sz="1121" b="1" dirty="0">
                <a:solidFill>
                  <a:prstClr val="black"/>
                </a:solidFill>
                <a:latin typeface="Century Gothic"/>
              </a:rPr>
              <a:t>(Hch. 17:30)</a:t>
            </a:r>
          </a:p>
        </p:txBody>
      </p:sp>
      <p:sp>
        <p:nvSpPr>
          <p:cNvPr id="13" name="CuadroTexto 12">
            <a:extLst>
              <a:ext uri="{FF2B5EF4-FFF2-40B4-BE49-F238E27FC236}">
                <a16:creationId xmlns:a16="http://schemas.microsoft.com/office/drawing/2014/main" xmlns="" id="{4DB9D0A6-5A92-4C05-B555-6F5912CFDA5A}"/>
              </a:ext>
            </a:extLst>
          </p:cNvPr>
          <p:cNvSpPr txBox="1"/>
          <p:nvPr/>
        </p:nvSpPr>
        <p:spPr>
          <a:xfrm>
            <a:off x="3724410" y="6923678"/>
            <a:ext cx="2549430" cy="322076"/>
          </a:xfrm>
          <a:prstGeom prst="rect">
            <a:avLst/>
          </a:prstGeom>
          <a:solidFill>
            <a:srgbClr val="94C600"/>
          </a:solidFill>
          <a:ln>
            <a:solidFill>
              <a:srgbClr val="92D050"/>
            </a:solidFill>
          </a:ln>
        </p:spPr>
        <p:txBody>
          <a:bodyPr wrap="square" rtlCol="0">
            <a:spAutoFit/>
          </a:bodyPr>
          <a:lstStyle/>
          <a:p>
            <a:pPr defTabSz="975295">
              <a:defRPr/>
            </a:pPr>
            <a:r>
              <a:rPr lang="es-ES" sz="1493" b="1" dirty="0">
                <a:solidFill>
                  <a:prstClr val="black"/>
                </a:solidFill>
                <a:latin typeface="Century Gothic"/>
              </a:rPr>
              <a:t>CONFESAR </a:t>
            </a:r>
            <a:r>
              <a:rPr lang="es-ES" sz="1121" b="1" dirty="0">
                <a:solidFill>
                  <a:prstClr val="black"/>
                </a:solidFill>
                <a:latin typeface="Century Gothic"/>
              </a:rPr>
              <a:t>(Rom. 10:9,10)</a:t>
            </a:r>
          </a:p>
        </p:txBody>
      </p:sp>
      <p:sp>
        <p:nvSpPr>
          <p:cNvPr id="14" name="CuadroTexto 13">
            <a:extLst>
              <a:ext uri="{FF2B5EF4-FFF2-40B4-BE49-F238E27FC236}">
                <a16:creationId xmlns:a16="http://schemas.microsoft.com/office/drawing/2014/main" xmlns="" id="{5C3CBB00-2B8A-4A48-9300-CE77FEA7A707}"/>
              </a:ext>
            </a:extLst>
          </p:cNvPr>
          <p:cNvSpPr txBox="1"/>
          <p:nvPr/>
        </p:nvSpPr>
        <p:spPr>
          <a:xfrm>
            <a:off x="4017965" y="6376831"/>
            <a:ext cx="2255876" cy="333040"/>
          </a:xfrm>
          <a:prstGeom prst="rect">
            <a:avLst/>
          </a:prstGeom>
          <a:solidFill>
            <a:srgbClr val="94C600"/>
          </a:solidFill>
          <a:ln>
            <a:solidFill>
              <a:srgbClr val="92D050"/>
            </a:solidFill>
          </a:ln>
        </p:spPr>
        <p:txBody>
          <a:bodyPr wrap="square" rtlCol="0">
            <a:spAutoFit/>
          </a:bodyPr>
          <a:lstStyle/>
          <a:p>
            <a:pPr defTabSz="975295">
              <a:defRPr/>
            </a:pPr>
            <a:r>
              <a:rPr lang="es-ES" sz="1564" b="1" dirty="0">
                <a:solidFill>
                  <a:prstClr val="black"/>
                </a:solidFill>
                <a:latin typeface="Century Gothic"/>
              </a:rPr>
              <a:t>BAUTIZARSE </a:t>
            </a:r>
            <a:r>
              <a:rPr lang="es-ES" sz="1138" b="1" dirty="0">
                <a:solidFill>
                  <a:prstClr val="black"/>
                </a:solidFill>
                <a:latin typeface="Century Gothic"/>
              </a:rPr>
              <a:t>(Hch. 2:38)</a:t>
            </a:r>
          </a:p>
        </p:txBody>
      </p:sp>
      <p:sp>
        <p:nvSpPr>
          <p:cNvPr id="15" name="CuadroTexto 14"/>
          <p:cNvSpPr txBox="1"/>
          <p:nvPr/>
        </p:nvSpPr>
        <p:spPr>
          <a:xfrm>
            <a:off x="412905" y="3504174"/>
            <a:ext cx="3663023" cy="2718373"/>
          </a:xfrm>
          <a:prstGeom prst="rect">
            <a:avLst/>
          </a:prstGeom>
          <a:noFill/>
        </p:spPr>
        <p:txBody>
          <a:bodyPr wrap="square">
            <a:spAutoFit/>
          </a:bodyPr>
          <a:lstStyle/>
          <a:p>
            <a:pPr algn="l">
              <a:defRPr/>
            </a:pPr>
            <a:r>
              <a:rPr lang="es-ES" sz="3413"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sz="3413" dirty="0" smtClean="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sz="3413" dirty="0" smtClean="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a:t>
            </a:r>
            <a:r>
              <a:rPr lang="es-ES" sz="3413"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3:23).  </a:t>
            </a:r>
          </a:p>
        </p:txBody>
      </p:sp>
      <p:sp>
        <p:nvSpPr>
          <p:cNvPr id="16" name="Rectángulo redondeado 15"/>
          <p:cNvSpPr/>
          <p:nvPr/>
        </p:nvSpPr>
        <p:spPr>
          <a:xfrm>
            <a:off x="9154665" y="2176403"/>
            <a:ext cx="3342632" cy="23736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_tradnl" sz="3413"/>
          </a:p>
        </p:txBody>
      </p:sp>
      <p:sp>
        <p:nvSpPr>
          <p:cNvPr id="17" name="Rectángulo 16"/>
          <p:cNvSpPr/>
          <p:nvPr/>
        </p:nvSpPr>
        <p:spPr>
          <a:xfrm>
            <a:off x="9284819" y="2303312"/>
            <a:ext cx="3082324" cy="2246769"/>
          </a:xfrm>
          <a:prstGeom prst="rect">
            <a:avLst/>
          </a:prstGeom>
        </p:spPr>
        <p:txBody>
          <a:bodyPr wrap="square">
            <a:spAutoFit/>
          </a:bodyPr>
          <a:lstStyle/>
          <a:p>
            <a:pPr algn="ctr"/>
            <a:r>
              <a:rPr lang="es-CL" sz="2800" dirty="0">
                <a:solidFill>
                  <a:schemeClr val="bg1">
                    <a:lumMod val="95000"/>
                  </a:schemeClr>
                </a:solidFill>
                <a:latin typeface="Cambria" charset="0"/>
                <a:ea typeface="Cambria" charset="0"/>
                <a:cs typeface="Cambria" charset="0"/>
              </a:rPr>
              <a:t>“el </a:t>
            </a:r>
            <a:r>
              <a:rPr lang="es-CL" sz="2800" dirty="0">
                <a:ln w="0"/>
                <a:solidFill>
                  <a:srgbClr val="C00000"/>
                </a:solidFill>
                <a:effectLst>
                  <a:outerShdw blurRad="38100" dist="19050" dir="2700000" algn="tl" rotWithShape="0">
                    <a:schemeClr val="dk1">
                      <a:alpha val="40000"/>
                    </a:schemeClr>
                  </a:outerShdw>
                </a:effectLst>
                <a:latin typeface="Cambria" charset="0"/>
                <a:ea typeface="Cambria" charset="0"/>
                <a:cs typeface="Cambria" charset="0"/>
              </a:rPr>
              <a:t>Señor añadía </a:t>
            </a:r>
            <a:r>
              <a:rPr lang="es-CL" sz="2800" dirty="0">
                <a:solidFill>
                  <a:schemeClr val="bg1">
                    <a:lumMod val="95000"/>
                  </a:schemeClr>
                </a:solidFill>
                <a:latin typeface="Cambria" charset="0"/>
                <a:ea typeface="Cambria" charset="0"/>
                <a:cs typeface="Cambria" charset="0"/>
              </a:rPr>
              <a:t>cada día a la iglesia los que habían de ser salvos”</a:t>
            </a:r>
          </a:p>
          <a:p>
            <a:pPr algn="ctr"/>
            <a:r>
              <a:rPr lang="es-CL" sz="2800" b="1" dirty="0">
                <a:solidFill>
                  <a:srgbClr val="002060"/>
                </a:solidFill>
                <a:latin typeface="Cambria" charset="0"/>
                <a:ea typeface="Cambria" charset="0"/>
                <a:cs typeface="Cambria" charset="0"/>
              </a:rPr>
              <a:t>Hechos 2:47 </a:t>
            </a:r>
          </a:p>
        </p:txBody>
      </p:sp>
      <p:sp>
        <p:nvSpPr>
          <p:cNvPr id="19" name="Rectángulo 18"/>
          <p:cNvSpPr/>
          <p:nvPr/>
        </p:nvSpPr>
        <p:spPr>
          <a:xfrm>
            <a:off x="561016" y="260926"/>
            <a:ext cx="11936281" cy="1107996"/>
          </a:xfrm>
          <a:prstGeom prst="rect">
            <a:avLst/>
          </a:prstGeom>
        </p:spPr>
        <p:txBody>
          <a:bodyPr wrap="none">
            <a:spAutoFit/>
          </a:bodyPr>
          <a:lstStyle/>
          <a:p>
            <a:pPr hangingPunct="1">
              <a:defRPr/>
            </a:pPr>
            <a:r>
              <a:rPr lang="es-CL" sz="660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660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6244919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80">
                                          <p:stCondLst>
                                            <p:cond delay="0"/>
                                          </p:stCondLst>
                                        </p:cTn>
                                        <p:tgtEl>
                                          <p:spTgt spid="13"/>
                                        </p:tgtEl>
                                      </p:cBhvr>
                                    </p:animEffect>
                                    <p:anim calcmode="lin" valueType="num">
                                      <p:cBhvr>
                                        <p:cTn id="8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0" dur="26">
                                          <p:stCondLst>
                                            <p:cond delay="650"/>
                                          </p:stCondLst>
                                        </p:cTn>
                                        <p:tgtEl>
                                          <p:spTgt spid="13"/>
                                        </p:tgtEl>
                                      </p:cBhvr>
                                      <p:to x="100000" y="60000"/>
                                    </p:animScale>
                                    <p:animScale>
                                      <p:cBhvr>
                                        <p:cTn id="91" dur="166" decel="50000">
                                          <p:stCondLst>
                                            <p:cond delay="676"/>
                                          </p:stCondLst>
                                        </p:cTn>
                                        <p:tgtEl>
                                          <p:spTgt spid="13"/>
                                        </p:tgtEl>
                                      </p:cBhvr>
                                      <p:to x="100000" y="100000"/>
                                    </p:animScale>
                                    <p:animScale>
                                      <p:cBhvr>
                                        <p:cTn id="92" dur="26">
                                          <p:stCondLst>
                                            <p:cond delay="1312"/>
                                          </p:stCondLst>
                                        </p:cTn>
                                        <p:tgtEl>
                                          <p:spTgt spid="13"/>
                                        </p:tgtEl>
                                      </p:cBhvr>
                                      <p:to x="100000" y="80000"/>
                                    </p:animScale>
                                    <p:animScale>
                                      <p:cBhvr>
                                        <p:cTn id="93" dur="166" decel="50000">
                                          <p:stCondLst>
                                            <p:cond delay="1338"/>
                                          </p:stCondLst>
                                        </p:cTn>
                                        <p:tgtEl>
                                          <p:spTgt spid="13"/>
                                        </p:tgtEl>
                                      </p:cBhvr>
                                      <p:to x="100000" y="100000"/>
                                    </p:animScale>
                                    <p:animScale>
                                      <p:cBhvr>
                                        <p:cTn id="94" dur="26">
                                          <p:stCondLst>
                                            <p:cond delay="1642"/>
                                          </p:stCondLst>
                                        </p:cTn>
                                        <p:tgtEl>
                                          <p:spTgt spid="13"/>
                                        </p:tgtEl>
                                      </p:cBhvr>
                                      <p:to x="100000" y="90000"/>
                                    </p:animScale>
                                    <p:animScale>
                                      <p:cBhvr>
                                        <p:cTn id="95" dur="166" decel="50000">
                                          <p:stCondLst>
                                            <p:cond delay="1668"/>
                                          </p:stCondLst>
                                        </p:cTn>
                                        <p:tgtEl>
                                          <p:spTgt spid="13"/>
                                        </p:tgtEl>
                                      </p:cBhvr>
                                      <p:to x="100000" y="100000"/>
                                    </p:animScale>
                                    <p:animScale>
                                      <p:cBhvr>
                                        <p:cTn id="96" dur="26">
                                          <p:stCondLst>
                                            <p:cond delay="1808"/>
                                          </p:stCondLst>
                                        </p:cTn>
                                        <p:tgtEl>
                                          <p:spTgt spid="13"/>
                                        </p:tgtEl>
                                      </p:cBhvr>
                                      <p:to x="100000" y="95000"/>
                                    </p:animScale>
                                    <p:animScale>
                                      <p:cBhvr>
                                        <p:cTn id="97" dur="166" decel="50000">
                                          <p:stCondLst>
                                            <p:cond delay="1834"/>
                                          </p:stCondLst>
                                        </p:cTn>
                                        <p:tgtEl>
                                          <p:spTgt spid="13"/>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down)">
                                      <p:cBhvr>
                                        <p:cTn id="102" dur="580">
                                          <p:stCondLst>
                                            <p:cond delay="0"/>
                                          </p:stCondLst>
                                        </p:cTn>
                                        <p:tgtEl>
                                          <p:spTgt spid="14"/>
                                        </p:tgtEl>
                                      </p:cBhvr>
                                    </p:animEffect>
                                    <p:anim calcmode="lin" valueType="num">
                                      <p:cBhvr>
                                        <p:cTn id="10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8" dur="26">
                                          <p:stCondLst>
                                            <p:cond delay="650"/>
                                          </p:stCondLst>
                                        </p:cTn>
                                        <p:tgtEl>
                                          <p:spTgt spid="14"/>
                                        </p:tgtEl>
                                      </p:cBhvr>
                                      <p:to x="100000" y="60000"/>
                                    </p:animScale>
                                    <p:animScale>
                                      <p:cBhvr>
                                        <p:cTn id="109" dur="166" decel="50000">
                                          <p:stCondLst>
                                            <p:cond delay="676"/>
                                          </p:stCondLst>
                                        </p:cTn>
                                        <p:tgtEl>
                                          <p:spTgt spid="14"/>
                                        </p:tgtEl>
                                      </p:cBhvr>
                                      <p:to x="100000" y="100000"/>
                                    </p:animScale>
                                    <p:animScale>
                                      <p:cBhvr>
                                        <p:cTn id="110" dur="26">
                                          <p:stCondLst>
                                            <p:cond delay="1312"/>
                                          </p:stCondLst>
                                        </p:cTn>
                                        <p:tgtEl>
                                          <p:spTgt spid="14"/>
                                        </p:tgtEl>
                                      </p:cBhvr>
                                      <p:to x="100000" y="80000"/>
                                    </p:animScale>
                                    <p:animScale>
                                      <p:cBhvr>
                                        <p:cTn id="111" dur="166" decel="50000">
                                          <p:stCondLst>
                                            <p:cond delay="1338"/>
                                          </p:stCondLst>
                                        </p:cTn>
                                        <p:tgtEl>
                                          <p:spTgt spid="14"/>
                                        </p:tgtEl>
                                      </p:cBhvr>
                                      <p:to x="100000" y="100000"/>
                                    </p:animScale>
                                    <p:animScale>
                                      <p:cBhvr>
                                        <p:cTn id="112" dur="26">
                                          <p:stCondLst>
                                            <p:cond delay="1642"/>
                                          </p:stCondLst>
                                        </p:cTn>
                                        <p:tgtEl>
                                          <p:spTgt spid="14"/>
                                        </p:tgtEl>
                                      </p:cBhvr>
                                      <p:to x="100000" y="90000"/>
                                    </p:animScale>
                                    <p:animScale>
                                      <p:cBhvr>
                                        <p:cTn id="113" dur="166" decel="50000">
                                          <p:stCondLst>
                                            <p:cond delay="1668"/>
                                          </p:stCondLst>
                                        </p:cTn>
                                        <p:tgtEl>
                                          <p:spTgt spid="14"/>
                                        </p:tgtEl>
                                      </p:cBhvr>
                                      <p:to x="100000" y="100000"/>
                                    </p:animScale>
                                    <p:animScale>
                                      <p:cBhvr>
                                        <p:cTn id="114" dur="26">
                                          <p:stCondLst>
                                            <p:cond delay="1808"/>
                                          </p:stCondLst>
                                        </p:cTn>
                                        <p:tgtEl>
                                          <p:spTgt spid="14"/>
                                        </p:tgtEl>
                                      </p:cBhvr>
                                      <p:to x="100000" y="95000"/>
                                    </p:animScale>
                                    <p:animScale>
                                      <p:cBhvr>
                                        <p:cTn id="115" dur="166" decel="50000">
                                          <p:stCondLst>
                                            <p:cond delay="1834"/>
                                          </p:stCondLst>
                                        </p:cTn>
                                        <p:tgtEl>
                                          <p:spTgt spid="14"/>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circle(in)">
                                      <p:cBhvr>
                                        <p:cTn id="120" dur="2000"/>
                                        <p:tgtEl>
                                          <p:spTgt spid="7"/>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circle(in)">
                                      <p:cBhvr>
                                        <p:cTn id="125" dur="2000"/>
                                        <p:tgtEl>
                                          <p:spTgt spid="9"/>
                                        </p:tgtEl>
                                      </p:cBhvr>
                                    </p:animEffect>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circle(in)">
                                      <p:cBhvr>
                                        <p:cTn id="1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n" descr="Imagen"/>
          <p:cNvPicPr>
            <a:picLocks/>
          </p:cNvPicPr>
          <p:nvPr/>
        </p:nvPicPr>
        <p:blipFill>
          <a:blip r:embed="rId3">
            <a:extLst/>
          </a:blip>
          <a:stretch>
            <a:fillRect/>
          </a:stretch>
        </p:blipFill>
        <p:spPr>
          <a:xfrm>
            <a:off x="-39172" y="3756"/>
            <a:ext cx="13083144" cy="2093615"/>
          </a:xfrm>
          <a:prstGeom prst="rect">
            <a:avLst/>
          </a:prstGeom>
          <a:ln w="12700">
            <a:miter lim="400000"/>
          </a:ln>
        </p:spPr>
      </p:pic>
      <p:sp>
        <p:nvSpPr>
          <p:cNvPr id="141" name="31 Entonces, cuando hubo salido, dijo Jesús: Ahora es glorificado el Hijo del Hombre, y Dios es glorificado en él.  32 Si Dios es glorificado en él, Dios también le glorificará en sí mismo, y en seguida le glorificará. . ."/>
          <p:cNvSpPr txBox="1"/>
          <p:nvPr/>
        </p:nvSpPr>
        <p:spPr>
          <a:xfrm>
            <a:off x="492943" y="2620132"/>
            <a:ext cx="12018915" cy="5919569"/>
          </a:xfrm>
          <a:prstGeom prst="rect">
            <a:avLst/>
          </a:prstGeom>
          <a:ln w="12700">
            <a:gradFill>
              <a:gsLst>
                <a:gs pos="0">
                  <a:schemeClr val="accent1">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400000"/>
          </a:ln>
          <a:effectLst>
            <a:reflection endPos="0" dist="50800" dir="5400000" sy="-100000" algn="bl" rotWithShape="0"/>
            <a:softEdge rad="215900"/>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000">
                <a:gradFill flip="none" rotWithShape="1">
                  <a:gsLst>
                    <a:gs pos="0">
                      <a:srgbClr val="000000"/>
                    </a:gs>
                    <a:gs pos="100000">
                      <a:schemeClr val="accent1">
                        <a:hueOff val="369196"/>
                        <a:satOff val="13972"/>
                        <a:lumOff val="-24493"/>
                      </a:schemeClr>
                    </a:gs>
                  </a:gsLst>
                  <a:lin ang="5400000" scaled="0"/>
                </a:gradFill>
                <a:latin typeface="Canela Deck Regular"/>
                <a:ea typeface="Canela Deck Regular"/>
                <a:cs typeface="Canela Deck Regular"/>
                <a:sym typeface="Canela Deck Regular"/>
              </a:defRPr>
            </a:pPr>
            <a:r>
              <a:rPr sz="5400" dirty="0">
                <a:gradFill flip="none" rotWithShape="1">
                  <a:gsLst>
                    <a:gs pos="0">
                      <a:srgbClr val="941100"/>
                    </a:gs>
                    <a:gs pos="100000">
                      <a:schemeClr val="accent1">
                        <a:hueOff val="369196"/>
                        <a:satOff val="13972"/>
                        <a:lumOff val="-24493"/>
                      </a:schemeClr>
                    </a:gs>
                  </a:gsLst>
                  <a:lin ang="5400000" scaled="0"/>
                </a:gradFill>
                <a:latin typeface="Canela Deck Bold"/>
                <a:ea typeface="Canela Deck Bold"/>
                <a:cs typeface="Canela Deck Bold"/>
                <a:sym typeface="Canela Deck Bold"/>
              </a:rPr>
              <a:t>31</a:t>
            </a:r>
            <a:r>
              <a:rPr sz="5400" dirty="0"/>
              <a:t> Entonces, cuando </a:t>
            </a:r>
            <a:r>
              <a:rPr sz="5400" dirty="0" smtClean="0">
                <a:effectLst>
                  <a:glow rad="88900">
                    <a:srgbClr val="FF0000">
                      <a:alpha val="33000"/>
                    </a:srgbClr>
                  </a:glow>
                  <a:outerShdw dist="63500" sx="1000" sy="1000" algn="ctr" rotWithShape="0">
                    <a:schemeClr val="bg1">
                      <a:lumMod val="25000"/>
                      <a:lumOff val="75000"/>
                      <a:alpha val="97000"/>
                    </a:schemeClr>
                  </a:outerShdw>
                </a:effectLst>
              </a:rPr>
              <a:t>hubo salido</a:t>
            </a:r>
            <a:r>
              <a:rPr sz="5400" dirty="0" smtClean="0"/>
              <a:t>, </a:t>
            </a:r>
            <a:r>
              <a:rPr sz="5400" dirty="0"/>
              <a:t>dijo Jesús: Ahora es glorificado el Hijo del Hombre, y Dios es glorificado en él</a:t>
            </a:r>
            <a:r>
              <a:rPr sz="5400" dirty="0" smtClean="0"/>
              <a:t>.</a:t>
            </a:r>
            <a:endParaRPr lang="es-ES" sz="5400" dirty="0" smtClean="0"/>
          </a:p>
          <a:p>
            <a:pPr algn="l" defTabSz="457200">
              <a:defRPr sz="6000">
                <a:gradFill flip="none" rotWithShape="1">
                  <a:gsLst>
                    <a:gs pos="0">
                      <a:srgbClr val="000000"/>
                    </a:gs>
                    <a:gs pos="100000">
                      <a:schemeClr val="accent1">
                        <a:hueOff val="369196"/>
                        <a:satOff val="13972"/>
                        <a:lumOff val="-24493"/>
                      </a:schemeClr>
                    </a:gs>
                  </a:gsLst>
                  <a:lin ang="5400000" scaled="0"/>
                </a:gradFill>
                <a:latin typeface="Canela Deck Regular"/>
                <a:ea typeface="Canela Deck Regular"/>
                <a:cs typeface="Canela Deck Regular"/>
                <a:sym typeface="Canela Deck Regular"/>
              </a:defRPr>
            </a:pPr>
            <a:r>
              <a:rPr sz="5400" dirty="0"/>
              <a:t> </a:t>
            </a:r>
            <a:r>
              <a:rPr sz="4000" dirty="0"/>
              <a:t/>
            </a:r>
            <a:br>
              <a:rPr sz="4000" dirty="0"/>
            </a:br>
            <a:r>
              <a:rPr sz="5400" dirty="0">
                <a:gradFill flip="none" rotWithShape="1">
                  <a:gsLst>
                    <a:gs pos="0">
                      <a:srgbClr val="941100"/>
                    </a:gs>
                    <a:gs pos="100000">
                      <a:schemeClr val="accent1">
                        <a:hueOff val="369196"/>
                        <a:satOff val="13972"/>
                        <a:lumOff val="-24493"/>
                      </a:schemeClr>
                    </a:gs>
                  </a:gsLst>
                  <a:lin ang="5400000" scaled="0"/>
                </a:gradFill>
                <a:latin typeface="Canela Deck Bold"/>
                <a:ea typeface="Canela Deck Bold"/>
                <a:cs typeface="Canela Deck Bold"/>
                <a:sym typeface="Canela Deck Bold"/>
              </a:rPr>
              <a:t>32</a:t>
            </a:r>
            <a:r>
              <a:rPr sz="5400" dirty="0"/>
              <a:t> </a:t>
            </a:r>
            <a:r>
              <a:rPr sz="5400" dirty="0">
                <a:effectLst>
                  <a:glow rad="1397000">
                    <a:schemeClr val="accent4">
                      <a:lumMod val="40000"/>
                      <a:lumOff val="60000"/>
                      <a:alpha val="40000"/>
                    </a:schemeClr>
                  </a:glow>
                  <a:outerShdw blurRad="330200" dist="50800" dir="5400000" sx="96000" sy="96000" algn="ctr" rotWithShape="0">
                    <a:schemeClr val="bg1">
                      <a:lumMod val="50000"/>
                      <a:lumOff val="50000"/>
                      <a:alpha val="50000"/>
                    </a:schemeClr>
                  </a:outerShdw>
                </a:effectLst>
              </a:rPr>
              <a:t>Si Dios es glorificado en él</a:t>
            </a:r>
            <a:r>
              <a:rPr sz="5400" dirty="0"/>
              <a:t>, </a:t>
            </a:r>
            <a:r>
              <a:rPr sz="5400" dirty="0">
                <a:effectLst>
                  <a:glow rad="228600">
                    <a:srgbClr val="FFC000">
                      <a:alpha val="32000"/>
                    </a:srgbClr>
                  </a:glow>
                </a:effectLst>
              </a:rPr>
              <a:t>Dios también le glorificará en sí mismo</a:t>
            </a:r>
            <a:r>
              <a:rPr sz="5400" dirty="0"/>
              <a:t>, y </a:t>
            </a:r>
            <a:r>
              <a:rPr sz="5400" u="sng" dirty="0"/>
              <a:t>en seguida le glorificará</a:t>
            </a:r>
            <a:r>
              <a:rPr sz="5400" dirty="0">
                <a:latin typeface="Canela Deck Bold"/>
                <a:ea typeface="Canela Deck Bold"/>
                <a:cs typeface="Canela Deck Bold"/>
                <a:sym typeface="Canela Deck Bold"/>
              </a:rPr>
              <a:t>. . .</a:t>
            </a:r>
          </a:p>
        </p:txBody>
      </p:sp>
      <p:pic>
        <p:nvPicPr>
          <p:cNvPr id="6" name="Imagen 5"/>
          <p:cNvPicPr>
            <a:picLocks noChangeAspect="1"/>
          </p:cNvPicPr>
          <p:nvPr/>
        </p:nvPicPr>
        <p:blipFill>
          <a:blip r:embed="rId4"/>
          <a:stretch>
            <a:fillRect/>
          </a:stretch>
        </p:blipFill>
        <p:spPr>
          <a:xfrm>
            <a:off x="11739281" y="8529220"/>
            <a:ext cx="1208369" cy="1138655"/>
          </a:xfrm>
          <a:prstGeom prst="rect">
            <a:avLst/>
          </a:prstGeom>
        </p:spPr>
      </p:pic>
      <p:sp>
        <p:nvSpPr>
          <p:cNvPr id="7" name="Rectángulo 6"/>
          <p:cNvSpPr/>
          <p:nvPr/>
        </p:nvSpPr>
        <p:spPr>
          <a:xfrm>
            <a:off x="9277498" y="1254506"/>
            <a:ext cx="3727302" cy="830997"/>
          </a:xfrm>
          <a:prstGeom prst="rect">
            <a:avLst/>
          </a:prstGeom>
        </p:spPr>
        <p:txBody>
          <a:bodyPr wrap="none">
            <a:spAutoFit/>
          </a:bodyPr>
          <a:lstStyle/>
          <a:p>
            <a:r>
              <a:rPr lang="en-US" sz="4800" b="1" dirty="0">
                <a:ln>
                  <a:solidFill>
                    <a:srgbClr val="FFFF00"/>
                  </a:solidFill>
                </a:ln>
                <a:solidFill>
                  <a:srgbClr val="FFC000"/>
                </a:solidFill>
                <a:latin typeface="Calibri" panose="020F0502020204030204" pitchFamily="34" charset="0"/>
                <a:cs typeface="Calibri" panose="020F0502020204030204" pitchFamily="34" charset="0"/>
              </a:rPr>
              <a:t>Juan 13:31-35</a:t>
            </a:r>
            <a:endParaRPr lang="es-ES_tradnl" sz="4800" dirty="0"/>
          </a:p>
        </p:txBody>
      </p:sp>
      <p:sp>
        <p:nvSpPr>
          <p:cNvPr id="8" name="Title 1">
            <a:extLst>
              <a:ext uri="{FF2B5EF4-FFF2-40B4-BE49-F238E27FC236}">
                <a16:creationId xmlns:a16="http://schemas.microsoft.com/office/drawing/2014/main" xmlns="" id="{258EFCA9-CB91-0F44-999B-DA649061648B}"/>
              </a:ext>
            </a:extLst>
          </p:cNvPr>
          <p:cNvSpPr txBox="1">
            <a:spLocks/>
          </p:cNvSpPr>
          <p:nvPr/>
        </p:nvSpPr>
        <p:spPr>
          <a:xfrm>
            <a:off x="2903023" y="52590"/>
            <a:ext cx="10140949" cy="2382343"/>
          </a:xfrm>
          <a:prstGeom prst="rect">
            <a:avLst/>
          </a:prstGeom>
        </p:spPr>
        <p:txBody>
          <a:bodyPr wrap="square" anchor="ctr">
            <a:no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a:lstStyle>
          <a:p>
            <a:pPr algn="l" hangingPunct="1">
              <a:lnSpc>
                <a:spcPct val="100000"/>
              </a:lnSpc>
            </a:pP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r>
              <a:rPr lang="es-ES_tradnl" sz="6000" b="1" dirty="0" smtClean="0">
                <a:ln>
                  <a:solidFill>
                    <a:srgbClr val="FFFD78"/>
                  </a:solidFill>
                </a:ln>
                <a:solidFill>
                  <a:schemeClr val="accent6">
                    <a:lumMod val="20000"/>
                    <a:lumOff val="80000"/>
                  </a:schemeClr>
                </a:solidFill>
                <a:latin typeface="Arial Rounded MT Bold" charset="0"/>
                <a:ea typeface="Arial Rounded MT Bold" charset="0"/>
                <a:cs typeface="Arial Rounded MT Bold" charset="0"/>
              </a:rPr>
              <a:t>Ahora El Hijo Del Hombre  Es Glorificado</a:t>
            </a: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endParaRPr lang="es-ES_tradnl" sz="6600" b="1" dirty="0">
              <a:ln>
                <a:solidFill>
                  <a:srgbClr val="FFFD78"/>
                </a:solidFill>
              </a:ln>
              <a:solidFill>
                <a:schemeClr val="accent6">
                  <a:lumMod val="20000"/>
                  <a:lumOff val="80000"/>
                </a:schemeClr>
              </a:solidFill>
              <a:latin typeface="Bangla MN" charset="0"/>
              <a:ea typeface="Bangla MN" charset="0"/>
              <a:cs typeface="Bangla M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 . . 33 Hijitos, aún estaré con vosotros un poco. Me buscaréis; pero como dije a los judíos, así os digo ahora a vosotros: A donde yo voy, vosotros no podéis ir. . ."/>
          <p:cNvSpPr txBox="1"/>
          <p:nvPr/>
        </p:nvSpPr>
        <p:spPr>
          <a:xfrm>
            <a:off x="398747" y="2686920"/>
            <a:ext cx="12207305" cy="64116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6833">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dirty="0">
                <a:latin typeface="Canela Deck Bold"/>
                <a:ea typeface="Canela Deck Bold"/>
                <a:cs typeface="Canela Deck Bold"/>
                <a:sym typeface="Canela Deck Bold"/>
              </a:rPr>
              <a:t>. . . </a:t>
            </a:r>
            <a:r>
              <a:rPr dirty="0">
                <a:gradFill flip="none" rotWithShape="1">
                  <a:gsLst>
                    <a:gs pos="0">
                      <a:srgbClr val="000000"/>
                    </a:gs>
                    <a:gs pos="100000">
                      <a:srgbClr val="FF2600"/>
                    </a:gs>
                  </a:gsLst>
                  <a:lin ang="5400000" scaled="0"/>
                </a:gradFill>
                <a:latin typeface="Canela Deck Bold"/>
                <a:ea typeface="Canela Deck Bold"/>
                <a:cs typeface="Canela Deck Bold"/>
                <a:sym typeface="Canela Deck Bold"/>
              </a:rPr>
              <a:t>33</a:t>
            </a:r>
            <a:r>
              <a:rPr dirty="0"/>
              <a:t> Hijitos, aún estaré con vosotros un poco. Me buscaréis; pero como dije a los judíos, así os digo ahora a vosotros: A donde yo voy, vosotros no podéis ir</a:t>
            </a:r>
            <a:r>
              <a:rPr dirty="0">
                <a:latin typeface="Canela Deck Bold"/>
                <a:ea typeface="Canela Deck Bold"/>
                <a:cs typeface="Canela Deck Bold"/>
                <a:sym typeface="Canela Deck Bold"/>
              </a:rPr>
              <a:t>. . .</a:t>
            </a:r>
            <a:endParaRPr sz="2700" dirty="0"/>
          </a:p>
        </p:txBody>
      </p:sp>
      <p:pic>
        <p:nvPicPr>
          <p:cNvPr id="6" name="Imagen 5"/>
          <p:cNvPicPr>
            <a:picLocks noChangeAspect="1"/>
          </p:cNvPicPr>
          <p:nvPr/>
        </p:nvPicPr>
        <p:blipFill>
          <a:blip r:embed="rId2"/>
          <a:stretch>
            <a:fillRect/>
          </a:stretch>
        </p:blipFill>
        <p:spPr>
          <a:xfrm>
            <a:off x="11739281" y="8529220"/>
            <a:ext cx="1208369" cy="1138655"/>
          </a:xfrm>
          <a:prstGeom prst="rect">
            <a:avLst/>
          </a:prstGeom>
        </p:spPr>
      </p:pic>
      <p:pic>
        <p:nvPicPr>
          <p:cNvPr id="7" name="Imagen" descr="Imagen"/>
          <p:cNvPicPr>
            <a:picLocks/>
          </p:cNvPicPr>
          <p:nvPr/>
        </p:nvPicPr>
        <p:blipFill>
          <a:blip r:embed="rId3">
            <a:extLst/>
          </a:blip>
          <a:stretch>
            <a:fillRect/>
          </a:stretch>
        </p:blipFill>
        <p:spPr>
          <a:xfrm>
            <a:off x="0" y="23977"/>
            <a:ext cx="13083144" cy="2093615"/>
          </a:xfrm>
          <a:prstGeom prst="rect">
            <a:avLst/>
          </a:prstGeom>
          <a:ln w="12700">
            <a:miter lim="400000"/>
          </a:ln>
        </p:spPr>
      </p:pic>
      <p:sp>
        <p:nvSpPr>
          <p:cNvPr id="13" name="Rectángulo 12"/>
          <p:cNvSpPr/>
          <p:nvPr/>
        </p:nvSpPr>
        <p:spPr>
          <a:xfrm>
            <a:off x="9277498" y="1254506"/>
            <a:ext cx="3727302" cy="830997"/>
          </a:xfrm>
          <a:prstGeom prst="rect">
            <a:avLst/>
          </a:prstGeom>
        </p:spPr>
        <p:txBody>
          <a:bodyPr wrap="none">
            <a:spAutoFit/>
          </a:bodyPr>
          <a:lstStyle/>
          <a:p>
            <a:r>
              <a:rPr lang="en-US" sz="4800" b="1" dirty="0">
                <a:ln>
                  <a:solidFill>
                    <a:srgbClr val="FFFF00"/>
                  </a:solidFill>
                </a:ln>
                <a:solidFill>
                  <a:srgbClr val="FFC000"/>
                </a:solidFill>
                <a:latin typeface="Calibri" panose="020F0502020204030204" pitchFamily="34" charset="0"/>
                <a:cs typeface="Calibri" panose="020F0502020204030204" pitchFamily="34" charset="0"/>
              </a:rPr>
              <a:t>Juan 13:31-35</a:t>
            </a:r>
            <a:endParaRPr lang="es-ES_tradnl" sz="4800" dirty="0"/>
          </a:p>
        </p:txBody>
      </p:sp>
      <p:sp>
        <p:nvSpPr>
          <p:cNvPr id="14" name="Title 1">
            <a:extLst>
              <a:ext uri="{FF2B5EF4-FFF2-40B4-BE49-F238E27FC236}">
                <a16:creationId xmlns:a16="http://schemas.microsoft.com/office/drawing/2014/main" xmlns="" id="{258EFCA9-CB91-0F44-999B-DA649061648B}"/>
              </a:ext>
            </a:extLst>
          </p:cNvPr>
          <p:cNvSpPr txBox="1">
            <a:spLocks/>
          </p:cNvSpPr>
          <p:nvPr/>
        </p:nvSpPr>
        <p:spPr>
          <a:xfrm>
            <a:off x="2903023" y="81165"/>
            <a:ext cx="10140949" cy="2382343"/>
          </a:xfrm>
          <a:prstGeom prst="rect">
            <a:avLst/>
          </a:prstGeom>
        </p:spPr>
        <p:txBody>
          <a:bodyPr wrap="square" anchor="ctr">
            <a:no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a:lstStyle>
          <a:p>
            <a:pPr algn="l" hangingPunct="1">
              <a:lnSpc>
                <a:spcPct val="100000"/>
              </a:lnSpc>
            </a:pP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r>
              <a:rPr lang="es-ES_tradnl" sz="6000" b="1" dirty="0" smtClean="0">
                <a:ln>
                  <a:solidFill>
                    <a:srgbClr val="FFFD78"/>
                  </a:solidFill>
                </a:ln>
                <a:solidFill>
                  <a:schemeClr val="accent6">
                    <a:lumMod val="20000"/>
                    <a:lumOff val="80000"/>
                  </a:schemeClr>
                </a:solidFill>
                <a:latin typeface="Arial Rounded MT Bold" charset="0"/>
                <a:ea typeface="Arial Rounded MT Bold" charset="0"/>
                <a:cs typeface="Arial Rounded MT Bold" charset="0"/>
              </a:rPr>
              <a:t>Ahora El Hijo Del Hombre  Es Glorificado</a:t>
            </a: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endParaRPr lang="es-ES_tradnl" sz="6600" b="1" dirty="0">
              <a:ln>
                <a:solidFill>
                  <a:srgbClr val="FFFD78"/>
                </a:solidFill>
              </a:ln>
              <a:solidFill>
                <a:schemeClr val="accent6">
                  <a:lumMod val="20000"/>
                  <a:lumOff val="80000"/>
                </a:schemeClr>
              </a:solidFill>
              <a:latin typeface="Bangla MN" charset="0"/>
              <a:ea typeface="Bangla MN" charset="0"/>
              <a:cs typeface="Bangla M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 . . 34 Un mandamiento nuevo os doy: Que os améis unos a otros; como yo os he amado, que también os améis unos a otros.  35 En esto conocerán todos que sois mis discípulos, si tuviereis amor los unos con los otros."/>
          <p:cNvSpPr txBox="1"/>
          <p:nvPr/>
        </p:nvSpPr>
        <p:spPr>
          <a:xfrm>
            <a:off x="379476" y="2300798"/>
            <a:ext cx="12324192" cy="64936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5933">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dirty="0">
                <a:latin typeface="Al Bayan Plain" charset="-78"/>
                <a:ea typeface="Al Bayan Plain" charset="-78"/>
                <a:cs typeface="Al Bayan Plain" charset="-78"/>
                <a:sym typeface="Canela Deck Bold"/>
              </a:rPr>
              <a:t>. . . </a:t>
            </a:r>
            <a:r>
              <a:rPr dirty="0">
                <a:gradFill flip="none" rotWithShape="1">
                  <a:gsLst>
                    <a:gs pos="0">
                      <a:srgbClr val="000000"/>
                    </a:gs>
                    <a:gs pos="100000">
                      <a:srgbClr val="FF2600"/>
                    </a:gs>
                  </a:gsLst>
                  <a:lin ang="5400000" scaled="0"/>
                </a:gradFill>
                <a:latin typeface="Al Bayan Plain" charset="-78"/>
                <a:ea typeface="Al Bayan Plain" charset="-78"/>
                <a:cs typeface="Al Bayan Plain" charset="-78"/>
                <a:sym typeface="Canela Deck Bold"/>
              </a:rPr>
              <a:t>34</a:t>
            </a:r>
            <a:r>
              <a:rPr dirty="0">
                <a:latin typeface="Al Bayan Plain" charset="-78"/>
                <a:ea typeface="Al Bayan Plain" charset="-78"/>
                <a:cs typeface="Al Bayan Plain" charset="-78"/>
              </a:rPr>
              <a:t> </a:t>
            </a:r>
            <a:r>
              <a:rPr dirty="0">
                <a:effectLst>
                  <a:glow rad="127000">
                    <a:schemeClr val="bg1">
                      <a:lumMod val="50000"/>
                      <a:lumOff val="50000"/>
                      <a:alpha val="66000"/>
                    </a:schemeClr>
                  </a:glow>
                  <a:innerShdw blurRad="63500" dist="101600" dir="13500000">
                    <a:prstClr val="black">
                      <a:alpha val="50000"/>
                    </a:prstClr>
                  </a:innerShdw>
                </a:effectLst>
                <a:latin typeface="Al Bayan Plain" charset="-78"/>
                <a:ea typeface="Al Bayan Plain" charset="-78"/>
                <a:cs typeface="Al Bayan Plain" charset="-78"/>
              </a:rPr>
              <a:t>Un mandamiento nuevo os doy</a:t>
            </a:r>
            <a:r>
              <a:rPr dirty="0">
                <a:latin typeface="Al Bayan Plain" charset="-78"/>
                <a:ea typeface="Al Bayan Plain" charset="-78"/>
                <a:cs typeface="Al Bayan Plain" charset="-78"/>
              </a:rPr>
              <a:t>: </a:t>
            </a:r>
            <a:r>
              <a:rPr dirty="0">
                <a:effectLst>
                  <a:glow rad="774700">
                    <a:srgbClr val="FFFF00">
                      <a:alpha val="43000"/>
                    </a:srgbClr>
                  </a:glow>
                </a:effectLst>
                <a:latin typeface="Al Bayan Plain" charset="-78"/>
                <a:ea typeface="Al Bayan Plain" charset="-78"/>
                <a:cs typeface="Al Bayan Plain" charset="-78"/>
              </a:rPr>
              <a:t>Que os améis unos a otros; como yo os he amado</a:t>
            </a:r>
            <a:r>
              <a:rPr dirty="0">
                <a:latin typeface="Al Bayan Plain" charset="-78"/>
                <a:ea typeface="Al Bayan Plain" charset="-78"/>
                <a:cs typeface="Al Bayan Plain" charset="-78"/>
              </a:rPr>
              <a:t>, </a:t>
            </a:r>
            <a:r>
              <a:rPr u="sng" dirty="0">
                <a:latin typeface="Al Bayan Plain" charset="-78"/>
                <a:ea typeface="Al Bayan Plain" charset="-78"/>
                <a:cs typeface="Al Bayan Plain" charset="-78"/>
              </a:rPr>
              <a:t>que también os améis unos a otros</a:t>
            </a:r>
            <a:r>
              <a:rPr dirty="0">
                <a:latin typeface="Al Bayan Plain" charset="-78"/>
                <a:ea typeface="Al Bayan Plain" charset="-78"/>
                <a:cs typeface="Al Bayan Plain" charset="-78"/>
              </a:rPr>
              <a:t>. </a:t>
            </a:r>
            <a:br>
              <a:rPr dirty="0">
                <a:latin typeface="Al Bayan Plain" charset="-78"/>
                <a:ea typeface="Al Bayan Plain" charset="-78"/>
                <a:cs typeface="Al Bayan Plain" charset="-78"/>
              </a:rPr>
            </a:br>
            <a:r>
              <a:rPr dirty="0">
                <a:gradFill flip="none" rotWithShape="1">
                  <a:gsLst>
                    <a:gs pos="0">
                      <a:srgbClr val="941100"/>
                    </a:gs>
                    <a:gs pos="100000">
                      <a:srgbClr val="0433FF"/>
                    </a:gs>
                  </a:gsLst>
                  <a:lin ang="5400000" scaled="0"/>
                </a:gradFill>
                <a:latin typeface="Al Bayan Plain" charset="-78"/>
                <a:ea typeface="Al Bayan Plain" charset="-78"/>
                <a:cs typeface="Al Bayan Plain" charset="-78"/>
                <a:sym typeface="Canela Deck Bold"/>
              </a:rPr>
              <a:t>35</a:t>
            </a:r>
            <a:r>
              <a:rPr dirty="0">
                <a:latin typeface="Al Bayan Plain" charset="-78"/>
                <a:ea typeface="Al Bayan Plain" charset="-78"/>
                <a:cs typeface="Al Bayan Plain" charset="-78"/>
              </a:rPr>
              <a:t> </a:t>
            </a:r>
            <a:r>
              <a:rPr dirty="0">
                <a:effectLst>
                  <a:glow rad="50800">
                    <a:srgbClr val="FF0000">
                      <a:alpha val="25000"/>
                    </a:srgbClr>
                  </a:glow>
                </a:effectLst>
                <a:latin typeface="Al Bayan Plain" charset="-78"/>
                <a:ea typeface="Al Bayan Plain" charset="-78"/>
                <a:cs typeface="Al Bayan Plain" charset="-78"/>
              </a:rPr>
              <a:t>En esto conocerán todos que sois mis discípulos, si </a:t>
            </a:r>
            <a:r>
              <a:rPr u="sng" dirty="0">
                <a:effectLst>
                  <a:glow rad="50800">
                    <a:srgbClr val="FF0000">
                      <a:alpha val="25000"/>
                    </a:srgbClr>
                  </a:glow>
                </a:effectLst>
                <a:latin typeface="Al Bayan Plain" charset="-78"/>
                <a:ea typeface="Al Bayan Plain" charset="-78"/>
                <a:cs typeface="Al Bayan Plain" charset="-78"/>
              </a:rPr>
              <a:t>tuviereis amor los unos con los otros</a:t>
            </a:r>
            <a:r>
              <a:rPr dirty="0">
                <a:latin typeface="Al Bayan Plain" charset="-78"/>
                <a:ea typeface="Al Bayan Plain" charset="-78"/>
                <a:cs typeface="Al Bayan Plain" charset="-78"/>
              </a:rPr>
              <a:t>. </a:t>
            </a:r>
            <a:endParaRPr sz="1800" dirty="0">
              <a:latin typeface="Al Bayan Plain" charset="-78"/>
              <a:ea typeface="Al Bayan Plain" charset="-78"/>
              <a:cs typeface="Al Bayan Plain" charset="-78"/>
            </a:endParaRPr>
          </a:p>
        </p:txBody>
      </p:sp>
      <p:pic>
        <p:nvPicPr>
          <p:cNvPr id="6" name="Imagen 5"/>
          <p:cNvPicPr>
            <a:picLocks noChangeAspect="1"/>
          </p:cNvPicPr>
          <p:nvPr/>
        </p:nvPicPr>
        <p:blipFill>
          <a:blip r:embed="rId2"/>
          <a:stretch>
            <a:fillRect/>
          </a:stretch>
        </p:blipFill>
        <p:spPr>
          <a:xfrm>
            <a:off x="11739281" y="8529220"/>
            <a:ext cx="1208369" cy="1138655"/>
          </a:xfrm>
          <a:prstGeom prst="rect">
            <a:avLst/>
          </a:prstGeom>
        </p:spPr>
      </p:pic>
      <p:pic>
        <p:nvPicPr>
          <p:cNvPr id="7" name="Imagen" descr="Imagen"/>
          <p:cNvPicPr>
            <a:picLocks/>
          </p:cNvPicPr>
          <p:nvPr/>
        </p:nvPicPr>
        <p:blipFill>
          <a:blip r:embed="rId3">
            <a:extLst/>
          </a:blip>
          <a:stretch>
            <a:fillRect/>
          </a:stretch>
        </p:blipFill>
        <p:spPr>
          <a:xfrm>
            <a:off x="0" y="23977"/>
            <a:ext cx="13083144" cy="2093615"/>
          </a:xfrm>
          <a:prstGeom prst="rect">
            <a:avLst/>
          </a:prstGeom>
          <a:ln w="12700">
            <a:miter lim="400000"/>
          </a:ln>
        </p:spPr>
      </p:pic>
      <p:sp>
        <p:nvSpPr>
          <p:cNvPr id="10" name="Rectángulo 9"/>
          <p:cNvSpPr/>
          <p:nvPr/>
        </p:nvSpPr>
        <p:spPr>
          <a:xfrm>
            <a:off x="9277498" y="1254506"/>
            <a:ext cx="3727302" cy="830997"/>
          </a:xfrm>
          <a:prstGeom prst="rect">
            <a:avLst/>
          </a:prstGeom>
        </p:spPr>
        <p:txBody>
          <a:bodyPr wrap="none">
            <a:spAutoFit/>
          </a:bodyPr>
          <a:lstStyle/>
          <a:p>
            <a:r>
              <a:rPr lang="en-US" sz="4800" b="1" dirty="0">
                <a:ln>
                  <a:solidFill>
                    <a:srgbClr val="FFFF00"/>
                  </a:solidFill>
                </a:ln>
                <a:solidFill>
                  <a:srgbClr val="FFC000"/>
                </a:solidFill>
                <a:latin typeface="Calibri" panose="020F0502020204030204" pitchFamily="34" charset="0"/>
                <a:cs typeface="Calibri" panose="020F0502020204030204" pitchFamily="34" charset="0"/>
              </a:rPr>
              <a:t>Juan 13:31-35</a:t>
            </a:r>
            <a:endParaRPr lang="es-ES_tradnl" sz="4800" dirty="0"/>
          </a:p>
        </p:txBody>
      </p:sp>
      <p:sp>
        <p:nvSpPr>
          <p:cNvPr id="11" name="Title 1">
            <a:extLst>
              <a:ext uri="{FF2B5EF4-FFF2-40B4-BE49-F238E27FC236}">
                <a16:creationId xmlns:a16="http://schemas.microsoft.com/office/drawing/2014/main" xmlns="" id="{258EFCA9-CB91-0F44-999B-DA649061648B}"/>
              </a:ext>
            </a:extLst>
          </p:cNvPr>
          <p:cNvSpPr txBox="1">
            <a:spLocks/>
          </p:cNvSpPr>
          <p:nvPr/>
        </p:nvSpPr>
        <p:spPr>
          <a:xfrm>
            <a:off x="2903023" y="52590"/>
            <a:ext cx="10140949" cy="2382343"/>
          </a:xfrm>
          <a:prstGeom prst="rect">
            <a:avLst/>
          </a:prstGeom>
        </p:spPr>
        <p:txBody>
          <a:bodyPr wrap="square" anchor="ctr">
            <a:no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a:lstStyle>
          <a:p>
            <a:pPr algn="l" hangingPunct="1">
              <a:lnSpc>
                <a:spcPct val="100000"/>
              </a:lnSpc>
            </a:pP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r>
              <a:rPr lang="es-ES_tradnl" sz="6000" b="1" dirty="0" smtClean="0">
                <a:ln>
                  <a:solidFill>
                    <a:srgbClr val="FFFD78"/>
                  </a:solidFill>
                </a:ln>
                <a:solidFill>
                  <a:schemeClr val="accent6">
                    <a:lumMod val="20000"/>
                    <a:lumOff val="80000"/>
                  </a:schemeClr>
                </a:solidFill>
                <a:latin typeface="Arial Rounded MT Bold" charset="0"/>
                <a:ea typeface="Arial Rounded MT Bold" charset="0"/>
                <a:cs typeface="Arial Rounded MT Bold" charset="0"/>
              </a:rPr>
              <a:t>Ahora El Hijo Del Hombre  Es Glorificado</a:t>
            </a:r>
            <a:r>
              <a:rPr lang="es-ES_tradnl" sz="6000" b="1" dirty="0" smtClean="0">
                <a:ln>
                  <a:solidFill>
                    <a:srgbClr val="FFFD78"/>
                  </a:solidFill>
                </a:ln>
                <a:solidFill>
                  <a:schemeClr val="accent6">
                    <a:lumMod val="20000"/>
                    <a:lumOff val="80000"/>
                  </a:schemeClr>
                </a:solidFill>
                <a:latin typeface="Bangla MN" charset="0"/>
                <a:ea typeface="Bangla MN" charset="0"/>
                <a:cs typeface="Bangla MN" charset="0"/>
              </a:rPr>
              <a:t>"</a:t>
            </a:r>
            <a:endParaRPr lang="es-ES_tradnl" sz="6600" b="1" dirty="0">
              <a:ln>
                <a:solidFill>
                  <a:srgbClr val="FFFD78"/>
                </a:solidFill>
              </a:ln>
              <a:solidFill>
                <a:schemeClr val="accent6">
                  <a:lumMod val="20000"/>
                  <a:lumOff val="80000"/>
                </a:schemeClr>
              </a:solidFill>
              <a:latin typeface="Bangla MN" charset="0"/>
              <a:ea typeface="Bangla MN" charset="0"/>
              <a:cs typeface="Bangla M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Judas identificado y se fue (21-30)…"/>
          <p:cNvSpPr txBox="1"/>
          <p:nvPr/>
        </p:nvSpPr>
        <p:spPr>
          <a:xfrm>
            <a:off x="379476" y="3649365"/>
            <a:ext cx="12324192" cy="61042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01436" indent="-1101436" algn="l" defTabSz="457200">
              <a:buSzPct val="100000"/>
              <a:buBlip>
                <a:blip r:embed="rId2"/>
              </a:buBlip>
              <a:defRPr sz="4900">
                <a:gradFill flip="none" rotWithShape="1">
                  <a:gsLst>
                    <a:gs pos="0">
                      <a:srgbClr val="000000"/>
                    </a:gs>
                    <a:gs pos="100000">
                      <a:schemeClr val="accent5">
                        <a:hueOff val="-411174"/>
                        <a:satOff val="4030"/>
                        <a:lumOff val="-29867"/>
                      </a:schemeClr>
                    </a:gs>
                  </a:gsLst>
                  <a:lin ang="5400000" scaled="0"/>
                </a:gradFill>
                <a:latin typeface="Arial Narrow"/>
                <a:ea typeface="Arial Narrow"/>
                <a:cs typeface="Arial Narrow"/>
                <a:sym typeface="Arial Narrow"/>
              </a:defRPr>
            </a:pPr>
            <a:r>
              <a:rPr sz="5400" dirty="0">
                <a:latin typeface="Helvetica"/>
                <a:ea typeface="Helvetica"/>
                <a:cs typeface="Helvetica"/>
                <a:sym typeface="Helvetica"/>
              </a:rPr>
              <a:t> </a:t>
            </a:r>
            <a:r>
              <a:rPr sz="5400" b="1" dirty="0"/>
              <a:t>Judas</a:t>
            </a:r>
            <a:r>
              <a:rPr sz="5400" dirty="0">
                <a:solidFill>
                  <a:schemeClr val="bg2">
                    <a:lumMod val="20000"/>
                    <a:lumOff val="80000"/>
                  </a:schemeClr>
                </a:solidFill>
              </a:rPr>
              <a:t> </a:t>
            </a:r>
            <a:r>
              <a:rPr sz="5400" dirty="0">
                <a:solidFill>
                  <a:schemeClr val="bg2">
                    <a:lumMod val="20000"/>
                    <a:lumOff val="80000"/>
                  </a:schemeClr>
                </a:solidFill>
                <a:effectLst>
                  <a:glow rad="177800">
                    <a:srgbClr val="C00000">
                      <a:alpha val="80000"/>
                    </a:srgbClr>
                  </a:glow>
                </a:effectLst>
              </a:rPr>
              <a:t>identificado</a:t>
            </a:r>
            <a:r>
              <a:rPr sz="5400" dirty="0">
                <a:solidFill>
                  <a:schemeClr val="bg2">
                    <a:lumMod val="20000"/>
                    <a:lumOff val="80000"/>
                  </a:schemeClr>
                </a:solidFill>
              </a:rPr>
              <a:t> </a:t>
            </a:r>
            <a:r>
              <a:rPr sz="5400" dirty="0"/>
              <a:t>y </a:t>
            </a:r>
            <a:r>
              <a:rPr sz="5400" b="1" dirty="0"/>
              <a:t>se fue </a:t>
            </a:r>
            <a:r>
              <a:rPr sz="5400" dirty="0"/>
              <a:t>(21-30)</a:t>
            </a:r>
            <a:endParaRPr sz="1400" dirty="0">
              <a:latin typeface="Times Roman"/>
              <a:ea typeface="Times Roman"/>
              <a:cs typeface="Times Roman"/>
              <a:sym typeface="Times Roman"/>
            </a:endParaRPr>
          </a:p>
          <a:p>
            <a:pPr marL="1212265" indent="-1212265" algn="l" defTabSz="457200">
              <a:buSzPct val="100000"/>
              <a:buBlip>
                <a:blip r:embed="rId2"/>
              </a:buBlip>
              <a:defRPr sz="5433">
                <a:gradFill flip="none" rotWithShape="1">
                  <a:gsLst>
                    <a:gs pos="0">
                      <a:srgbClr val="000000"/>
                    </a:gs>
                    <a:gs pos="100000">
                      <a:schemeClr val="accent5">
                        <a:hueOff val="-411174"/>
                        <a:satOff val="4030"/>
                        <a:lumOff val="-29867"/>
                      </a:schemeClr>
                    </a:gs>
                  </a:gsLst>
                  <a:lin ang="5400000" scaled="0"/>
                </a:gradFill>
                <a:latin typeface="Arial Narrow"/>
                <a:ea typeface="Arial Narrow"/>
                <a:cs typeface="Arial Narrow"/>
                <a:sym typeface="Arial Narrow"/>
              </a:defRPr>
            </a:pPr>
            <a:r>
              <a:rPr sz="6000" dirty="0"/>
              <a:t>“</a:t>
            </a:r>
            <a:r>
              <a:rPr sz="6000" dirty="0">
                <a:effectLst>
                  <a:glow rad="190500">
                    <a:srgbClr val="FFFF00">
                      <a:alpha val="61000"/>
                    </a:srgbClr>
                  </a:glow>
                  <a:outerShdw dist="50800" dir="5400000" sx="1000" sy="1000" algn="ctr" rotWithShape="0">
                    <a:srgbClr val="000000">
                      <a:alpha val="58000"/>
                    </a:srgbClr>
                  </a:outerShdw>
                </a:effectLst>
              </a:rPr>
              <a:t>Ahora el Hijo del Hombre es glorificado</a:t>
            </a:r>
            <a:r>
              <a:rPr sz="6000" dirty="0"/>
              <a:t>” (31b)</a:t>
            </a:r>
            <a:endParaRPr sz="1400" dirty="0">
              <a:latin typeface="Times Roman"/>
              <a:ea typeface="Times Roman"/>
              <a:cs typeface="Times Roman"/>
              <a:sym typeface="Times Roman"/>
            </a:endParaRPr>
          </a:p>
          <a:p>
            <a:pPr marL="1101436" indent="-1101436" algn="l" defTabSz="457200">
              <a:buSzPct val="100000"/>
              <a:buBlip>
                <a:blip r:embed="rId2"/>
              </a:buBlip>
              <a:defRPr sz="4900">
                <a:gradFill flip="none" rotWithShape="1">
                  <a:gsLst>
                    <a:gs pos="0">
                      <a:srgbClr val="000000"/>
                    </a:gs>
                    <a:gs pos="100000">
                      <a:schemeClr val="accent5">
                        <a:hueOff val="-411174"/>
                        <a:satOff val="4030"/>
                        <a:lumOff val="-29867"/>
                      </a:schemeClr>
                    </a:gs>
                  </a:gsLst>
                  <a:lin ang="5400000" scaled="0"/>
                </a:gradFill>
                <a:latin typeface="Arial Narrow"/>
                <a:ea typeface="Arial Narrow"/>
                <a:cs typeface="Arial Narrow"/>
                <a:sym typeface="Arial Narrow"/>
              </a:defRPr>
            </a:pPr>
            <a:r>
              <a:rPr sz="5400" dirty="0">
                <a:latin typeface="Helvetica"/>
                <a:ea typeface="Helvetica"/>
                <a:cs typeface="Helvetica"/>
                <a:sym typeface="Helvetica"/>
              </a:rPr>
              <a:t> </a:t>
            </a:r>
            <a:r>
              <a:rPr sz="5400" dirty="0"/>
              <a:t>Momento inusual para decir esto</a:t>
            </a:r>
            <a:endParaRPr sz="1400" dirty="0">
              <a:latin typeface="Times Roman"/>
              <a:ea typeface="Times Roman"/>
              <a:cs typeface="Times Roman"/>
              <a:sym typeface="Times Roman"/>
            </a:endParaRPr>
          </a:p>
          <a:p>
            <a:pPr marL="1101436" indent="-1101436" algn="l" defTabSz="457200">
              <a:buSzPct val="100000"/>
              <a:buBlip>
                <a:blip r:embed="rId2"/>
              </a:buBlip>
              <a:defRPr sz="4900">
                <a:gradFill flip="none" rotWithShape="1">
                  <a:gsLst>
                    <a:gs pos="0">
                      <a:srgbClr val="000000"/>
                    </a:gs>
                    <a:gs pos="100000">
                      <a:schemeClr val="accent5">
                        <a:hueOff val="-411174"/>
                        <a:satOff val="4030"/>
                        <a:lumOff val="-29867"/>
                      </a:schemeClr>
                    </a:gs>
                  </a:gsLst>
                  <a:lin ang="5400000" scaled="0"/>
                </a:gradFill>
                <a:latin typeface="Arial Narrow"/>
                <a:ea typeface="Arial Narrow"/>
                <a:cs typeface="Arial Narrow"/>
                <a:sym typeface="Arial Narrow"/>
              </a:defRPr>
            </a:pPr>
            <a:r>
              <a:rPr sz="5400" b="1" dirty="0">
                <a:ln w="10160">
                  <a:solidFill>
                    <a:schemeClr val="accent5"/>
                  </a:solidFill>
                  <a:prstDash val="solid"/>
                </a:ln>
                <a:solidFill>
                  <a:srgbClr val="C00000"/>
                </a:solidFill>
                <a:effectLst>
                  <a:outerShdw blurRad="38100" dist="22860" dir="5400000" algn="tl" rotWithShape="0">
                    <a:srgbClr val="000000">
                      <a:alpha val="30000"/>
                    </a:srgbClr>
                  </a:outerShdw>
                </a:effectLst>
              </a:rPr>
              <a:t>Traición, muerte inminente</a:t>
            </a:r>
            <a:endParaRPr sz="1400" b="1" dirty="0">
              <a:ln w="10160">
                <a:solidFill>
                  <a:schemeClr val="accent5"/>
                </a:solidFill>
                <a:prstDash val="solid"/>
              </a:ln>
              <a:solidFill>
                <a:srgbClr val="C00000"/>
              </a:solidFill>
              <a:effectLst>
                <a:outerShdw blurRad="38100" dist="22860" dir="5400000" algn="tl" rotWithShape="0">
                  <a:srgbClr val="000000">
                    <a:alpha val="30000"/>
                  </a:srgbClr>
                </a:outerShdw>
              </a:effectLst>
              <a:latin typeface="Times Roman"/>
              <a:ea typeface="Times Roman"/>
              <a:cs typeface="Times Roman"/>
              <a:sym typeface="Times Roman"/>
            </a:endParaRPr>
          </a:p>
          <a:p>
            <a:pPr marL="1101436" indent="-1101436" algn="l" defTabSz="457200">
              <a:buSzPct val="100000"/>
              <a:buBlip>
                <a:blip r:embed="rId2"/>
              </a:buBlip>
              <a:defRPr sz="4900">
                <a:gradFill flip="none" rotWithShape="1">
                  <a:gsLst>
                    <a:gs pos="0">
                      <a:srgbClr val="000000"/>
                    </a:gs>
                    <a:gs pos="100000">
                      <a:schemeClr val="accent5">
                        <a:hueOff val="-411174"/>
                        <a:satOff val="4030"/>
                        <a:lumOff val="-29867"/>
                      </a:schemeClr>
                    </a:gs>
                  </a:gsLst>
                  <a:lin ang="5400000" scaled="0"/>
                </a:gradFill>
                <a:latin typeface="Arial Narrow"/>
                <a:ea typeface="Arial Narrow"/>
                <a:cs typeface="Arial Narrow"/>
                <a:sym typeface="Arial Narrow"/>
              </a:defRPr>
            </a:pPr>
            <a:r>
              <a:rPr sz="5400" dirty="0"/>
              <a:t>Él, “Jesús” </a:t>
            </a:r>
            <a:r>
              <a:rPr sz="5400" b="1" dirty="0"/>
              <a:t>vio</a:t>
            </a:r>
            <a:r>
              <a:rPr sz="5400" dirty="0"/>
              <a:t> </a:t>
            </a:r>
            <a:r>
              <a:rPr sz="5400" i="1" u="sng" dirty="0"/>
              <a:t>más allá del momento</a:t>
            </a:r>
            <a:r>
              <a:rPr sz="5400" i="1" dirty="0"/>
              <a:t> </a:t>
            </a:r>
            <a:r>
              <a:rPr sz="5400" dirty="0"/>
              <a:t>(Juan 12:27)</a:t>
            </a:r>
          </a:p>
        </p:txBody>
      </p:sp>
      <p:sp>
        <p:nvSpPr>
          <p:cNvPr id="157" name="“Así que, cuando había salido” (31a)"/>
          <p:cNvSpPr txBox="1"/>
          <p:nvPr/>
        </p:nvSpPr>
        <p:spPr>
          <a:xfrm>
            <a:off x="292185" y="2663557"/>
            <a:ext cx="12051280" cy="12117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5833">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t>“Así que, cuando </a:t>
            </a:r>
            <a:r>
              <a:rPr u="sng">
                <a:latin typeface="Canela Deck Bold"/>
                <a:ea typeface="Canela Deck Bold"/>
                <a:cs typeface="Canela Deck Bold"/>
                <a:sym typeface="Canela Deck Bold"/>
              </a:rPr>
              <a:t>había salido</a:t>
            </a:r>
            <a:r>
              <a:t>” (31a) </a:t>
            </a:r>
          </a:p>
        </p:txBody>
      </p:sp>
      <p:pic>
        <p:nvPicPr>
          <p:cNvPr id="7" name="Imagen 6"/>
          <p:cNvPicPr>
            <a:picLocks noChangeAspect="1"/>
          </p:cNvPicPr>
          <p:nvPr/>
        </p:nvPicPr>
        <p:blipFill>
          <a:blip r:embed="rId3"/>
          <a:stretch>
            <a:fillRect/>
          </a:stretch>
        </p:blipFill>
        <p:spPr>
          <a:xfrm>
            <a:off x="11739281" y="8529220"/>
            <a:ext cx="1208369" cy="1138655"/>
          </a:xfrm>
          <a:prstGeom prst="rect">
            <a:avLst/>
          </a:prstGeom>
        </p:spPr>
      </p:pic>
      <p:pic>
        <p:nvPicPr>
          <p:cNvPr id="10" name="Imagen" descr="Imagen"/>
          <p:cNvPicPr>
            <a:picLocks/>
          </p:cNvPicPr>
          <p:nvPr/>
        </p:nvPicPr>
        <p:blipFill>
          <a:blip r:embed="rId4">
            <a:extLst/>
          </a:blip>
          <a:stretch>
            <a:fillRect/>
          </a:stretch>
        </p:blipFill>
        <p:spPr>
          <a:xfrm>
            <a:off x="0" y="23977"/>
            <a:ext cx="13083144" cy="2093615"/>
          </a:xfrm>
          <a:prstGeom prst="rect">
            <a:avLst/>
          </a:prstGeom>
          <a:ln w="12700">
            <a:miter lim="400000"/>
          </a:ln>
        </p:spPr>
      </p:pic>
      <p:sp>
        <p:nvSpPr>
          <p:cNvPr id="11"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Incluso los malos tiempos pueden traer cosas buenas (Fil. 1:12-14)…"/>
          <p:cNvSpPr txBox="1"/>
          <p:nvPr/>
        </p:nvSpPr>
        <p:spPr>
          <a:xfrm>
            <a:off x="340304" y="3807777"/>
            <a:ext cx="12324192" cy="50885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86697" indent="-886697" algn="l" defTabSz="457200">
              <a:buSzPct val="100000"/>
              <a:buBlip>
                <a:blip r:embed="rId2"/>
              </a:buBlip>
              <a:defRPr sz="4266">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sz="5400" dirty="0">
                <a:latin typeface="Al Nile" charset="-78"/>
                <a:ea typeface="Al Nile" charset="-78"/>
                <a:cs typeface="Al Nile" charset="-78"/>
              </a:rPr>
              <a:t>Incluso </a:t>
            </a:r>
            <a:r>
              <a:rPr sz="5400" i="1" dirty="0">
                <a:effectLst>
                  <a:glow rad="228600">
                    <a:schemeClr val="accent4">
                      <a:satMod val="175000"/>
                      <a:alpha val="40000"/>
                    </a:schemeClr>
                  </a:glow>
                </a:effectLst>
                <a:latin typeface="Al Nile" charset="-78"/>
                <a:ea typeface="Al Nile" charset="-78"/>
                <a:cs typeface="Al Nile" charset="-78"/>
              </a:rPr>
              <a:t>los malos tiempos</a:t>
            </a:r>
            <a:r>
              <a:rPr sz="5400" i="1" dirty="0">
                <a:latin typeface="Al Nile" charset="-78"/>
                <a:ea typeface="Al Nile" charset="-78"/>
                <a:cs typeface="Al Nile" charset="-78"/>
              </a:rPr>
              <a:t> </a:t>
            </a:r>
            <a:r>
              <a:rPr sz="5400" dirty="0">
                <a:latin typeface="Al Nile" charset="-78"/>
                <a:ea typeface="Al Nile" charset="-78"/>
                <a:cs typeface="Al Nile" charset="-78"/>
              </a:rPr>
              <a:t>pueden traer </a:t>
            </a:r>
            <a:r>
              <a:rPr sz="5400" u="sng" dirty="0">
                <a:ln>
                  <a:solidFill>
                    <a:schemeClr val="accent5">
                      <a:lumMod val="20000"/>
                      <a:lumOff val="80000"/>
                    </a:schemeClr>
                  </a:solidFill>
                </a:ln>
                <a:solidFill>
                  <a:srgbClr val="C00000"/>
                </a:solidFill>
                <a:effectLst>
                  <a:glow rad="228600">
                    <a:schemeClr val="accent5">
                      <a:satMod val="175000"/>
                      <a:alpha val="40000"/>
                    </a:schemeClr>
                  </a:glow>
                </a:effectLst>
                <a:latin typeface="Al Nile" charset="-78"/>
                <a:ea typeface="Al Nile" charset="-78"/>
                <a:cs typeface="Al Nile" charset="-78"/>
              </a:rPr>
              <a:t>cosas buenas</a:t>
            </a:r>
            <a:r>
              <a:rPr sz="5400" dirty="0">
                <a:ln>
                  <a:solidFill>
                    <a:schemeClr val="accent5">
                      <a:lumMod val="20000"/>
                      <a:lumOff val="80000"/>
                    </a:schemeClr>
                  </a:solidFill>
                </a:ln>
                <a:solidFill>
                  <a:srgbClr val="C00000"/>
                </a:solidFill>
                <a:latin typeface="Al Nile" charset="-78"/>
                <a:ea typeface="Al Nile" charset="-78"/>
                <a:cs typeface="Al Nile" charset="-78"/>
              </a:rPr>
              <a:t> </a:t>
            </a:r>
            <a:r>
              <a:rPr sz="5400" dirty="0">
                <a:latin typeface="Al Nile" charset="-78"/>
                <a:ea typeface="Al Nile" charset="-78"/>
                <a:cs typeface="Al Nile" charset="-78"/>
              </a:rPr>
              <a:t>(</a:t>
            </a:r>
            <a:r>
              <a:rPr sz="5400" dirty="0">
                <a:solidFill>
                  <a:srgbClr val="002060"/>
                </a:solidFill>
                <a:latin typeface="Al Nile" charset="-78"/>
                <a:ea typeface="Al Nile" charset="-78"/>
                <a:cs typeface="Al Nile" charset="-78"/>
              </a:rPr>
              <a:t>Fil. 1:12-14</a:t>
            </a:r>
            <a:r>
              <a:rPr sz="5400" dirty="0">
                <a:latin typeface="Al Nile" charset="-78"/>
                <a:ea typeface="Al Nile" charset="-78"/>
                <a:cs typeface="Al Nile" charset="-78"/>
              </a:rPr>
              <a:t>) </a:t>
            </a:r>
            <a:endParaRPr sz="1800" dirty="0">
              <a:latin typeface="Al Nile" charset="-78"/>
              <a:ea typeface="Al Nile" charset="-78"/>
              <a:cs typeface="Al Nile" charset="-78"/>
              <a:sym typeface="Canela Deck Regular"/>
            </a:endParaRPr>
          </a:p>
          <a:p>
            <a:pPr marL="886697" indent="-886697" algn="l" defTabSz="457200">
              <a:buSzPct val="100000"/>
              <a:buBlip>
                <a:blip r:embed="rId2"/>
              </a:buBlip>
              <a:defRPr sz="4266">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sz="5400" dirty="0">
                <a:latin typeface="Al Nile" charset="-78"/>
                <a:ea typeface="Al Nile" charset="-78"/>
                <a:cs typeface="Al Nile" charset="-78"/>
              </a:rPr>
              <a:t>Nosotros debemos </a:t>
            </a:r>
            <a:r>
              <a:rPr sz="5400" b="1" dirty="0">
                <a:latin typeface="Al Nile" charset="-78"/>
                <a:ea typeface="Al Nile" charset="-78"/>
                <a:cs typeface="Al Nile" charset="-78"/>
              </a:rPr>
              <a:t>buscarlo</a:t>
            </a:r>
            <a:endParaRPr sz="1800" b="1" dirty="0">
              <a:latin typeface="Al Nile" charset="-78"/>
              <a:ea typeface="Al Nile" charset="-78"/>
              <a:cs typeface="Al Nile" charset="-78"/>
              <a:sym typeface="Canela Deck Regular"/>
            </a:endParaRPr>
          </a:p>
          <a:p>
            <a:pPr marL="886697" indent="-886697" algn="l" defTabSz="457200">
              <a:buSzPct val="100000"/>
              <a:buBlip>
                <a:blip r:embed="rId2"/>
              </a:buBlip>
              <a:defRPr sz="4266">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lang="es-ES" sz="5400" dirty="0" smtClean="0">
                <a:latin typeface="Al Nile" charset="-78"/>
                <a:ea typeface="Al Nile" charset="-78"/>
                <a:cs typeface="Al Nile" charset="-78"/>
              </a:rPr>
              <a:t>Nosotros d</a:t>
            </a:r>
            <a:r>
              <a:rPr sz="5400" dirty="0" smtClean="0">
                <a:latin typeface="Al Nile" charset="-78"/>
                <a:ea typeface="Al Nile" charset="-78"/>
                <a:cs typeface="Al Nile" charset="-78"/>
              </a:rPr>
              <a:t>ebemos </a:t>
            </a:r>
            <a:r>
              <a:rPr sz="5400" i="1" u="sng" dirty="0">
                <a:latin typeface="Al Nile" charset="-78"/>
                <a:ea typeface="Al Nile" charset="-78"/>
                <a:cs typeface="Al Nile" charset="-78"/>
              </a:rPr>
              <a:t>ver más allá del </a:t>
            </a:r>
            <a:r>
              <a:rPr sz="5400" i="1" u="sng" dirty="0" smtClean="0">
                <a:latin typeface="Al Nile" charset="-78"/>
                <a:ea typeface="Al Nile" charset="-78"/>
                <a:cs typeface="Al Nile" charset="-78"/>
              </a:rPr>
              <a:t>momento</a:t>
            </a:r>
            <a:r>
              <a:rPr lang="es-ES" sz="5400" dirty="0" smtClean="0">
                <a:latin typeface="Al Nile" charset="-78"/>
                <a:ea typeface="Al Nile" charset="-78"/>
                <a:cs typeface="Al Nile" charset="-78"/>
              </a:rPr>
              <a:t> </a:t>
            </a:r>
            <a:r>
              <a:rPr sz="5400" dirty="0" smtClean="0">
                <a:latin typeface="Al Nile" charset="-78"/>
                <a:ea typeface="Al Nile" charset="-78"/>
                <a:cs typeface="Al Nile" charset="-78"/>
              </a:rPr>
              <a:t>(</a:t>
            </a:r>
            <a:r>
              <a:rPr sz="5400" dirty="0" smtClean="0">
                <a:solidFill>
                  <a:srgbClr val="002060"/>
                </a:solidFill>
                <a:latin typeface="Al Nile" charset="-78"/>
                <a:ea typeface="Al Nile" charset="-78"/>
                <a:cs typeface="Al Nile" charset="-78"/>
              </a:rPr>
              <a:t>2 </a:t>
            </a:r>
            <a:r>
              <a:rPr sz="5400" dirty="0">
                <a:solidFill>
                  <a:srgbClr val="002060"/>
                </a:solidFill>
                <a:latin typeface="Al Nile" charset="-78"/>
                <a:ea typeface="Al Nile" charset="-78"/>
                <a:cs typeface="Al Nile" charset="-78"/>
              </a:rPr>
              <a:t>Cor. </a:t>
            </a:r>
            <a:r>
              <a:rPr sz="5400" dirty="0" smtClean="0">
                <a:solidFill>
                  <a:srgbClr val="002060"/>
                </a:solidFill>
                <a:latin typeface="Al Nile" charset="-78"/>
                <a:ea typeface="Al Nile" charset="-78"/>
                <a:cs typeface="Al Nile" charset="-78"/>
              </a:rPr>
              <a:t>4</a:t>
            </a:r>
            <a:r>
              <a:rPr lang="es-ES" sz="5400" dirty="0">
                <a:solidFill>
                  <a:srgbClr val="002060"/>
                </a:solidFill>
                <a:latin typeface="Al Nile" charset="-78"/>
                <a:ea typeface="Al Nile" charset="-78"/>
                <a:cs typeface="Al Nile" charset="-78"/>
              </a:rPr>
              <a:t>:</a:t>
            </a:r>
            <a:r>
              <a:rPr sz="5400" dirty="0" smtClean="0">
                <a:solidFill>
                  <a:srgbClr val="002060"/>
                </a:solidFill>
                <a:latin typeface="Al Nile" charset="-78"/>
                <a:ea typeface="Al Nile" charset="-78"/>
                <a:cs typeface="Al Nile" charset="-78"/>
              </a:rPr>
              <a:t>16-18</a:t>
            </a:r>
            <a:r>
              <a:rPr sz="5400" dirty="0">
                <a:latin typeface="Al Nile" charset="-78"/>
                <a:ea typeface="Al Nile" charset="-78"/>
                <a:cs typeface="Al Nile" charset="-78"/>
              </a:rPr>
              <a:t>)</a:t>
            </a:r>
            <a:endParaRPr sz="1800" dirty="0">
              <a:latin typeface="Al Nile" charset="-78"/>
              <a:ea typeface="Al Nile" charset="-78"/>
              <a:cs typeface="Al Nile" charset="-78"/>
              <a:sym typeface="Canela Deck Regular"/>
            </a:endParaRPr>
          </a:p>
          <a:p>
            <a:pPr marL="886697" indent="-886697" algn="l" defTabSz="457200">
              <a:buSzPct val="100000"/>
              <a:buBlip>
                <a:blip r:embed="rId2"/>
              </a:buBlip>
              <a:defRPr sz="4266">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sz="5400" dirty="0">
                <a:latin typeface="Al Nile" charset="-78"/>
                <a:ea typeface="Al Nile" charset="-78"/>
                <a:cs typeface="Al Nile" charset="-78"/>
              </a:rPr>
              <a:t>Nosotros debemos </a:t>
            </a:r>
            <a:r>
              <a:rPr sz="5400" u="sng" dirty="0">
                <a:effectLst>
                  <a:glow rad="127000">
                    <a:srgbClr val="FFFD78"/>
                  </a:glow>
                </a:effectLst>
                <a:latin typeface="Al Nile" charset="-78"/>
                <a:ea typeface="Al Nile" charset="-78"/>
                <a:cs typeface="Al Nile" charset="-78"/>
              </a:rPr>
              <a:t>ver</a:t>
            </a:r>
            <a:r>
              <a:rPr sz="5400" dirty="0">
                <a:effectLst>
                  <a:glow rad="127000">
                    <a:srgbClr val="FFFD78"/>
                  </a:glow>
                </a:effectLst>
                <a:latin typeface="Al Nile" charset="-78"/>
                <a:ea typeface="Al Nile" charset="-78"/>
                <a:cs typeface="Al Nile" charset="-78"/>
              </a:rPr>
              <a:t> cómo Jesús vio</a:t>
            </a:r>
          </a:p>
        </p:txBody>
      </p:sp>
      <p:sp>
        <p:nvSpPr>
          <p:cNvPr id="162" name="Nosotros debemos hacer lo mismo"/>
          <p:cNvSpPr txBox="1"/>
          <p:nvPr/>
        </p:nvSpPr>
        <p:spPr>
          <a:xfrm>
            <a:off x="678472" y="2594645"/>
            <a:ext cx="11647856" cy="105670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457200">
              <a:defRPr sz="6200">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lvl1pPr>
          </a:lstStyle>
          <a:p>
            <a:r>
              <a:rPr b="1">
                <a:latin typeface="Al Nile" charset="-78"/>
                <a:ea typeface="Al Nile" charset="-78"/>
                <a:cs typeface="Al Nile" charset="-78"/>
              </a:rPr>
              <a:t>Nosotros debemos hacer lo mismo</a:t>
            </a:r>
            <a:endParaRPr sz="2600" b="1">
              <a:latin typeface="Al Nile" charset="-78"/>
              <a:ea typeface="Al Nile" charset="-78"/>
              <a:cs typeface="Al Nile" charset="-78"/>
              <a:sym typeface="Canela Deck Regular"/>
            </a:endParaRPr>
          </a:p>
        </p:txBody>
      </p:sp>
      <p:pic>
        <p:nvPicPr>
          <p:cNvPr id="7" name="Imagen 6"/>
          <p:cNvPicPr>
            <a:picLocks noChangeAspect="1"/>
          </p:cNvPicPr>
          <p:nvPr/>
        </p:nvPicPr>
        <p:blipFill>
          <a:blip r:embed="rId3"/>
          <a:stretch>
            <a:fillRect/>
          </a:stretch>
        </p:blipFill>
        <p:spPr>
          <a:xfrm>
            <a:off x="11739281" y="8529220"/>
            <a:ext cx="1208369" cy="1138655"/>
          </a:xfrm>
          <a:prstGeom prst="rect">
            <a:avLst/>
          </a:prstGeom>
        </p:spPr>
      </p:pic>
      <p:pic>
        <p:nvPicPr>
          <p:cNvPr id="10" name="Imagen" descr="Imagen"/>
          <p:cNvPicPr>
            <a:picLocks/>
          </p:cNvPicPr>
          <p:nvPr/>
        </p:nvPicPr>
        <p:blipFill>
          <a:blip r:embed="rId4">
            <a:extLst/>
          </a:blip>
          <a:stretch>
            <a:fillRect/>
          </a:stretch>
        </p:blipFill>
        <p:spPr>
          <a:xfrm>
            <a:off x="0" y="23977"/>
            <a:ext cx="13083144" cy="2093615"/>
          </a:xfrm>
          <a:prstGeom prst="rect">
            <a:avLst/>
          </a:prstGeom>
          <a:ln w="12700">
            <a:miter lim="400000"/>
          </a:ln>
        </p:spPr>
      </p:pic>
      <p:sp>
        <p:nvSpPr>
          <p:cNvPr id="11"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El Padre glorificado en el Hijo…"/>
          <p:cNvSpPr txBox="1"/>
          <p:nvPr/>
        </p:nvSpPr>
        <p:spPr>
          <a:xfrm>
            <a:off x="340304" y="4961007"/>
            <a:ext cx="12324192" cy="3795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97527" indent="-997527" algn="l" defTabSz="457200">
              <a:buSzPct val="100000"/>
              <a:buBlip>
                <a:blip r:embed="rId3"/>
              </a:buBlip>
              <a:defRPr sz="52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6000" u="sng" dirty="0">
                <a:solidFill>
                  <a:schemeClr val="tx1">
                    <a:lumMod val="50000"/>
                  </a:schemeClr>
                </a:solidFill>
                <a:effectLst>
                  <a:glow rad="127000">
                    <a:srgbClr val="FFC000">
                      <a:alpha val="71000"/>
                    </a:srgbClr>
                  </a:glow>
                  <a:outerShdw dist="50800" sx="1000" sy="1000" algn="ctr" rotWithShape="0">
                    <a:srgbClr val="000000"/>
                  </a:outerShdw>
                </a:effectLst>
                <a:latin typeface="Al Nile" charset="-78"/>
                <a:ea typeface="Al Nile" charset="-78"/>
                <a:cs typeface="Al Nile" charset="-78"/>
              </a:rPr>
              <a:t>El Padre glorificado en el Hijo</a:t>
            </a:r>
            <a:endParaRPr sz="2000" u="sng" dirty="0">
              <a:solidFill>
                <a:schemeClr val="tx1">
                  <a:lumMod val="50000"/>
                </a:schemeClr>
              </a:solidFill>
              <a:effectLst>
                <a:glow rad="127000">
                  <a:srgbClr val="FFC000">
                    <a:alpha val="71000"/>
                  </a:srgbClr>
                </a:glow>
                <a:outerShdw dist="50800" sx="1000" sy="1000" algn="ctr" rotWithShape="0">
                  <a:srgbClr val="000000"/>
                </a:outerShdw>
              </a:effectLst>
              <a:latin typeface="Al Nile" charset="-78"/>
              <a:ea typeface="Al Nile" charset="-78"/>
              <a:cs typeface="Al Nile" charset="-78"/>
            </a:endParaRPr>
          </a:p>
          <a:p>
            <a:pPr marL="997527" indent="-997527" algn="l" defTabSz="457200">
              <a:buSzPct val="100000"/>
              <a:buBlip>
                <a:blip r:embed="rId3"/>
              </a:buBlip>
              <a:defRPr sz="52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6000" dirty="0">
                <a:solidFill>
                  <a:schemeClr val="tx1">
                    <a:lumMod val="50000"/>
                  </a:schemeClr>
                </a:solidFill>
                <a:effectLst>
                  <a:glow rad="228600">
                    <a:schemeClr val="accent3">
                      <a:satMod val="175000"/>
                      <a:alpha val="40000"/>
                    </a:schemeClr>
                  </a:glow>
                  <a:outerShdw blurRad="406400" dist="50800" dir="5400000" algn="ctr" rotWithShape="0">
                    <a:schemeClr val="accent4">
                      <a:lumMod val="60000"/>
                      <a:lumOff val="40000"/>
                      <a:alpha val="3000"/>
                    </a:schemeClr>
                  </a:outerShdw>
                </a:effectLst>
                <a:latin typeface="Al Nile" charset="-78"/>
                <a:ea typeface="Al Nile" charset="-78"/>
                <a:cs typeface="Al Nile" charset="-78"/>
              </a:rPr>
              <a:t>Propósito Divino </a:t>
            </a:r>
            <a:r>
              <a:rPr sz="6000" i="1" u="sng" dirty="0">
                <a:solidFill>
                  <a:schemeClr val="tx1">
                    <a:lumMod val="50000"/>
                  </a:schemeClr>
                </a:solidFill>
                <a:effectLst>
                  <a:glow rad="228600">
                    <a:schemeClr val="accent3">
                      <a:satMod val="175000"/>
                      <a:alpha val="40000"/>
                    </a:schemeClr>
                  </a:glow>
                  <a:outerShdw blurRad="406400" dist="50800" dir="5400000" algn="ctr" rotWithShape="0">
                    <a:schemeClr val="accent4">
                      <a:lumMod val="60000"/>
                      <a:lumOff val="40000"/>
                      <a:alpha val="3000"/>
                    </a:schemeClr>
                  </a:outerShdw>
                </a:effectLst>
                <a:latin typeface="Al Nile" charset="-78"/>
                <a:ea typeface="Al Nile" charset="-78"/>
                <a:cs typeface="Al Nile" charset="-78"/>
              </a:rPr>
              <a:t>cumplido</a:t>
            </a:r>
            <a:endParaRPr sz="2000" i="1" u="sng" dirty="0">
              <a:solidFill>
                <a:schemeClr val="tx1">
                  <a:lumMod val="50000"/>
                </a:schemeClr>
              </a:solidFill>
              <a:effectLst>
                <a:glow rad="228600">
                  <a:schemeClr val="accent3">
                    <a:satMod val="175000"/>
                    <a:alpha val="40000"/>
                  </a:schemeClr>
                </a:glow>
                <a:outerShdw blurRad="406400" dist="50800" dir="5400000" algn="ctr" rotWithShape="0">
                  <a:schemeClr val="accent4">
                    <a:lumMod val="60000"/>
                    <a:lumOff val="40000"/>
                    <a:alpha val="3000"/>
                  </a:schemeClr>
                </a:outerShdw>
              </a:effectLst>
              <a:latin typeface="Al Nile" charset="-78"/>
              <a:ea typeface="Al Nile" charset="-78"/>
              <a:cs typeface="Al Nile" charset="-78"/>
            </a:endParaRPr>
          </a:p>
          <a:p>
            <a:pPr marL="997527" indent="-997527" algn="l" defTabSz="457200">
              <a:buSzPct val="100000"/>
              <a:buBlip>
                <a:blip r:embed="rId3"/>
              </a:buBlip>
              <a:defRPr sz="52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6000" dirty="0">
                <a:solidFill>
                  <a:schemeClr val="tx1">
                    <a:lumMod val="50000"/>
                  </a:schemeClr>
                </a:solidFill>
                <a:effectLst>
                  <a:glow rad="127000">
                    <a:schemeClr val="bg1">
                      <a:lumMod val="50000"/>
                      <a:lumOff val="50000"/>
                    </a:schemeClr>
                  </a:glow>
                </a:effectLst>
                <a:latin typeface="Al Nile" charset="-78"/>
                <a:ea typeface="Al Nile" charset="-78"/>
                <a:cs typeface="Al Nile" charset="-78"/>
                <a:sym typeface="Canela Deck Bold"/>
              </a:rPr>
              <a:t>Victoria</a:t>
            </a:r>
            <a:r>
              <a:rPr sz="6000" dirty="0">
                <a:solidFill>
                  <a:schemeClr val="tx1">
                    <a:lumMod val="50000"/>
                  </a:schemeClr>
                </a:solidFill>
                <a:effectLst>
                  <a:glow rad="127000">
                    <a:schemeClr val="accent3">
                      <a:lumMod val="40000"/>
                      <a:lumOff val="60000"/>
                    </a:schemeClr>
                  </a:glow>
                </a:effectLst>
                <a:latin typeface="Al Nile" charset="-78"/>
                <a:ea typeface="Al Nile" charset="-78"/>
                <a:cs typeface="Al Nile" charset="-78"/>
                <a:sym typeface="Canela Deck Bold"/>
              </a:rPr>
              <a:t> </a:t>
            </a:r>
            <a:r>
              <a:rPr sz="6000" dirty="0">
                <a:solidFill>
                  <a:schemeClr val="tx1">
                    <a:lumMod val="50000"/>
                  </a:schemeClr>
                </a:solidFill>
                <a:effectLst>
                  <a:glow rad="127000">
                    <a:schemeClr val="accent3">
                      <a:lumMod val="40000"/>
                      <a:lumOff val="60000"/>
                    </a:schemeClr>
                  </a:glow>
                </a:effectLst>
                <a:latin typeface="Al Nile" charset="-78"/>
                <a:ea typeface="Al Nile" charset="-78"/>
                <a:cs typeface="Al Nile" charset="-78"/>
              </a:rPr>
              <a:t>demostrada sobre </a:t>
            </a:r>
            <a:r>
              <a:rPr sz="6000" dirty="0">
                <a:solidFill>
                  <a:schemeClr val="tx1">
                    <a:lumMod val="50000"/>
                  </a:schemeClr>
                </a:solidFill>
                <a:effectLst>
                  <a:glow rad="127000">
                    <a:srgbClr val="FF0000">
                      <a:alpha val="27000"/>
                    </a:srgbClr>
                  </a:glow>
                </a:effectLst>
                <a:latin typeface="Al Nile" charset="-78"/>
                <a:ea typeface="Al Nile" charset="-78"/>
                <a:cs typeface="Al Nile" charset="-78"/>
              </a:rPr>
              <a:t>el pecado</a:t>
            </a:r>
          </a:p>
        </p:txBody>
      </p:sp>
      <p:sp>
        <p:nvSpPr>
          <p:cNvPr id="167" name="“Ahora el Hijo del Hombre es glorificado y Dios es glorificado en él” (31b-32a)"/>
          <p:cNvSpPr txBox="1"/>
          <p:nvPr/>
        </p:nvSpPr>
        <p:spPr>
          <a:xfrm>
            <a:off x="320758" y="2318819"/>
            <a:ext cx="12324192" cy="28416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5933">
                <a:gradFill flip="none" rotWithShape="1">
                  <a:gsLst>
                    <a:gs pos="0">
                      <a:srgbClr val="000000"/>
                    </a:gs>
                    <a:gs pos="100000">
                      <a:schemeClr val="accent5">
                        <a:hueOff val="-411174"/>
                        <a:satOff val="4030"/>
                        <a:lumOff val="-29867"/>
                      </a:schemeClr>
                    </a:gs>
                  </a:gsLst>
                  <a:lin ang="5400000" scaled="0"/>
                </a:gradFill>
                <a:latin typeface="Canela Deck Bold"/>
                <a:ea typeface="Canela Deck Bold"/>
                <a:cs typeface="Canela Deck Bold"/>
                <a:sym typeface="Canela Deck Bold"/>
              </a:defRPr>
            </a:pPr>
            <a:r>
              <a:rPr b="1" dirty="0">
                <a:latin typeface="Al Nile" charset="-78"/>
                <a:ea typeface="Al Nile" charset="-78"/>
                <a:cs typeface="Al Nile" charset="-78"/>
                <a:sym typeface="Canela Deck Regular"/>
              </a:rPr>
              <a:t>“</a:t>
            </a:r>
            <a:r>
              <a:rPr b="1" dirty="0">
                <a:latin typeface="Al Nile" charset="-78"/>
                <a:ea typeface="Al Nile" charset="-78"/>
                <a:cs typeface="Al Nile" charset="-78"/>
              </a:rPr>
              <a:t>Ahora el Hijo del Hombre es glorificado y Dios es glorificado en él</a:t>
            </a:r>
            <a:r>
              <a:rPr b="1" dirty="0">
                <a:latin typeface="Al Nile" charset="-78"/>
                <a:ea typeface="Al Nile" charset="-78"/>
                <a:cs typeface="Al Nile" charset="-78"/>
                <a:sym typeface="Canela Deck Regular"/>
              </a:rPr>
              <a:t>” (31b-32a) </a:t>
            </a:r>
            <a:endParaRPr sz="1800" b="1" dirty="0">
              <a:latin typeface="Al Nile" charset="-78"/>
              <a:ea typeface="Al Nile" charset="-78"/>
              <a:cs typeface="Al Nile" charset="-78"/>
              <a:sym typeface="Canela Deck Regular"/>
            </a:endParaRPr>
          </a:p>
        </p:txBody>
      </p:sp>
      <p:pic>
        <p:nvPicPr>
          <p:cNvPr id="7" name="Imagen 6"/>
          <p:cNvPicPr>
            <a:picLocks noChangeAspect="1"/>
          </p:cNvPicPr>
          <p:nvPr/>
        </p:nvPicPr>
        <p:blipFill>
          <a:blip r:embed="rId4"/>
          <a:stretch>
            <a:fillRect/>
          </a:stretch>
        </p:blipFill>
        <p:spPr>
          <a:xfrm>
            <a:off x="11739281" y="8529220"/>
            <a:ext cx="1208369" cy="1138655"/>
          </a:xfrm>
          <a:prstGeom prst="rect">
            <a:avLst/>
          </a:prstGeom>
        </p:spPr>
      </p:pic>
      <p:pic>
        <p:nvPicPr>
          <p:cNvPr id="8" name="Imagen" descr="Imagen"/>
          <p:cNvPicPr>
            <a:picLocks/>
          </p:cNvPicPr>
          <p:nvPr/>
        </p:nvPicPr>
        <p:blipFill>
          <a:blip r:embed="rId5">
            <a:extLst/>
          </a:blip>
          <a:stretch>
            <a:fillRect/>
          </a:stretch>
        </p:blipFill>
        <p:spPr>
          <a:xfrm>
            <a:off x="0" y="23977"/>
            <a:ext cx="13083144" cy="2093615"/>
          </a:xfrm>
          <a:prstGeom prst="rect">
            <a:avLst/>
          </a:prstGeom>
          <a:ln w="12700">
            <a:miter lim="400000"/>
          </a:ln>
        </p:spPr>
      </p:pic>
      <p:sp>
        <p:nvSpPr>
          <p:cNvPr id="9"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
        <p:nvSpPr>
          <p:cNvPr id="2" name="Rectángulo 1"/>
          <p:cNvSpPr/>
          <p:nvPr/>
        </p:nvSpPr>
        <p:spPr>
          <a:xfrm>
            <a:off x="1057275" y="8803946"/>
            <a:ext cx="10682006" cy="830997"/>
          </a:xfrm>
          <a:prstGeom prst="rect">
            <a:avLst/>
          </a:prstGeom>
          <a:solidFill>
            <a:srgbClr val="FFFD78"/>
          </a:solidFill>
        </p:spPr>
        <p:txBody>
          <a:bodyPr wrap="square">
            <a:spAutoFit/>
          </a:bodyPr>
          <a:lstStyle/>
          <a:p>
            <a:r>
              <a:rPr lang="es-MX" dirty="0">
                <a:latin typeface="Helvetica Neue"/>
                <a:ea typeface="Helvetica Neue"/>
                <a:cs typeface="Helvetica Neue"/>
                <a:sym typeface="Helvetica Neue"/>
              </a:rPr>
              <a:t>** Aunque Dios había sido glorificado de muchas maneras a través de los siglos, nunca había sido glorificado como Cristo lo glorificaba</a:t>
            </a:r>
            <a:r>
              <a:rPr lang="es-ES_tradnl" dirty="0"/>
              <a:t>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Inmediatamente, enseguida” (euthus)…"/>
          <p:cNvSpPr txBox="1"/>
          <p:nvPr/>
        </p:nvSpPr>
        <p:spPr>
          <a:xfrm>
            <a:off x="340304" y="5466961"/>
            <a:ext cx="12324192" cy="3426579"/>
          </a:xfrm>
          <a:prstGeom prst="rect">
            <a:avLst/>
          </a:prstGeom>
          <a:ln w="12700">
            <a:miter lim="400000"/>
          </a:ln>
          <a:effectLst>
            <a:glow rad="127000">
              <a:srgbClr val="FFFF00"/>
            </a:glow>
          </a:effectLst>
          <a:extLst>
            <a:ext uri="{C572A759-6A51-4108-AA02-DFA0A04FC94B}">
              <ma14:wrappingTextBoxFlag xmlns:ma14="http://schemas.microsoft.com/office/mac/drawingml/2011/main" val="1"/>
            </a:ext>
          </a:extLst>
        </p:spPr>
        <p:txBody>
          <a:bodyPr lIns="50800" tIns="50800" rIns="50800" bIns="50800" anchor="ctr">
            <a:spAutoFit/>
          </a:bodyPr>
          <a:lstStyle/>
          <a:p>
            <a:pPr marL="886697" indent="-886697" algn="l" defTabSz="457200">
              <a:buSzPct val="100000"/>
              <a:buBlip>
                <a:blip r:embed="rId2"/>
              </a:buBlip>
              <a:defRPr sz="4666">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dirty="0">
                <a:latin typeface="Al Nile" charset="-78"/>
                <a:ea typeface="Al Nile" charset="-78"/>
                <a:cs typeface="Al Nile" charset="-78"/>
              </a:rPr>
              <a:t>“Inmediatamente, </a:t>
            </a:r>
            <a:r>
              <a:rPr sz="5400" dirty="0">
                <a:effectLst>
                  <a:glow rad="381000">
                    <a:srgbClr val="FFFF00"/>
                  </a:glow>
                  <a:outerShdw dist="50800" sx="1000" sy="1000" algn="ctr" rotWithShape="0">
                    <a:srgbClr val="FFFF00">
                      <a:alpha val="0"/>
                    </a:srgbClr>
                  </a:outerShdw>
                </a:effectLst>
                <a:latin typeface="Al Nile" charset="-78"/>
                <a:ea typeface="Al Nile" charset="-78"/>
                <a:cs typeface="Al Nile" charset="-78"/>
              </a:rPr>
              <a:t>enseguida</a:t>
            </a:r>
            <a:r>
              <a:rPr sz="5400" dirty="0">
                <a:latin typeface="Al Nile" charset="-78"/>
                <a:ea typeface="Al Nile" charset="-78"/>
                <a:cs typeface="Al Nile" charset="-78"/>
              </a:rPr>
              <a:t>” (</a:t>
            </a:r>
            <a:r>
              <a:rPr sz="5400" i="1" dirty="0">
                <a:latin typeface="Al Nile" charset="-78"/>
                <a:ea typeface="Al Nile" charset="-78"/>
                <a:cs typeface="Al Nile" charset="-78"/>
              </a:rPr>
              <a:t>euthus</a:t>
            </a:r>
            <a:r>
              <a:rPr sz="5400" dirty="0">
                <a:latin typeface="Al Nile" charset="-78"/>
                <a:ea typeface="Al Nile" charset="-78"/>
                <a:cs typeface="Al Nile" charset="-78"/>
              </a:rPr>
              <a:t>)</a:t>
            </a:r>
            <a:endParaRPr sz="4400" dirty="0">
              <a:latin typeface="Al Nile" charset="-78"/>
              <a:ea typeface="Al Nile" charset="-78"/>
              <a:cs typeface="Al Nile" charset="-78"/>
            </a:endParaRPr>
          </a:p>
          <a:p>
            <a:pPr marL="886697" indent="-886697" algn="l" defTabSz="457200">
              <a:buSzPct val="100000"/>
              <a:buBlip>
                <a:blip r:embed="rId2"/>
              </a:buBlip>
              <a:defRPr sz="4666">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dirty="0">
                <a:latin typeface="Al Nile" charset="-78"/>
                <a:ea typeface="Al Nile" charset="-78"/>
                <a:cs typeface="Al Nile" charset="-78"/>
              </a:rPr>
              <a:t>¿</a:t>
            </a:r>
            <a:r>
              <a:rPr sz="5400" dirty="0">
                <a:effectLst>
                  <a:glow rad="152400">
                    <a:srgbClr val="FF0000">
                      <a:alpha val="23000"/>
                    </a:srgbClr>
                  </a:glow>
                </a:effectLst>
                <a:latin typeface="Al Nile" charset="-78"/>
                <a:ea typeface="Al Nile" charset="-78"/>
                <a:cs typeface="Al Nile" charset="-78"/>
              </a:rPr>
              <a:t>Victoria sobre la muerte</a:t>
            </a:r>
            <a:r>
              <a:rPr sz="5400" dirty="0" smtClean="0">
                <a:latin typeface="Al Nile" charset="-78"/>
                <a:ea typeface="Al Nile" charset="-78"/>
                <a:cs typeface="Al Nile" charset="-78"/>
              </a:rPr>
              <a:t>?</a:t>
            </a:r>
            <a:r>
              <a:rPr lang="es-ES" sz="5400" dirty="0">
                <a:latin typeface="Al Nile" charset="-78"/>
                <a:ea typeface="Al Nile" charset="-78"/>
                <a:cs typeface="Al Nile" charset="-78"/>
              </a:rPr>
              <a:t> </a:t>
            </a:r>
            <a:r>
              <a:rPr lang="es-ES" sz="5400" dirty="0" smtClean="0">
                <a:latin typeface="Al Nile" charset="-78"/>
                <a:ea typeface="Al Nile" charset="-78"/>
                <a:cs typeface="Al Nile" charset="-78"/>
              </a:rPr>
              <a:t>                              </a:t>
            </a:r>
            <a:endParaRPr sz="4400" dirty="0">
              <a:latin typeface="Al Nile" charset="-78"/>
              <a:ea typeface="Al Nile" charset="-78"/>
              <a:cs typeface="Al Nile" charset="-78"/>
            </a:endParaRPr>
          </a:p>
          <a:p>
            <a:pPr marL="886697" indent="-886697" algn="l" defTabSz="457200">
              <a:buSzPct val="100000"/>
              <a:buBlip>
                <a:blip r:embed="rId2"/>
              </a:buBlip>
              <a:defRPr sz="4666">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i="1" dirty="0">
                <a:solidFill>
                  <a:srgbClr val="002060"/>
                </a:solidFill>
                <a:latin typeface="Al Tarikh" charset="-78"/>
                <a:ea typeface="Al Tarikh" charset="-78"/>
                <a:cs typeface="Al Tarikh" charset="-78"/>
              </a:rPr>
              <a:t>Juan </a:t>
            </a:r>
            <a:r>
              <a:rPr sz="5400" i="1" dirty="0" smtClean="0">
                <a:solidFill>
                  <a:srgbClr val="002060"/>
                </a:solidFill>
                <a:latin typeface="Al Tarikh" charset="-78"/>
                <a:ea typeface="Al Tarikh" charset="-78"/>
                <a:cs typeface="Al Tarikh" charset="-78"/>
              </a:rPr>
              <a:t>12</a:t>
            </a:r>
            <a:r>
              <a:rPr lang="es-ES" sz="5400" i="1" dirty="0" smtClean="0">
                <a:solidFill>
                  <a:srgbClr val="002060"/>
                </a:solidFill>
                <a:latin typeface="Al Tarikh" charset="-78"/>
                <a:ea typeface="Al Tarikh" charset="-78"/>
                <a:cs typeface="Al Tarikh" charset="-78"/>
              </a:rPr>
              <a:t>:</a:t>
            </a:r>
            <a:r>
              <a:rPr sz="5400" i="1" dirty="0" smtClean="0">
                <a:solidFill>
                  <a:srgbClr val="002060"/>
                </a:solidFill>
                <a:latin typeface="Al Tarikh" charset="-78"/>
                <a:ea typeface="Al Tarikh" charset="-78"/>
                <a:cs typeface="Al Tarikh" charset="-78"/>
              </a:rPr>
              <a:t>28</a:t>
            </a:r>
            <a:r>
              <a:rPr sz="5400" i="1" dirty="0">
                <a:solidFill>
                  <a:srgbClr val="002060"/>
                </a:solidFill>
                <a:latin typeface="Al Tarikh" charset="-78"/>
                <a:ea typeface="Al Tarikh" charset="-78"/>
                <a:cs typeface="Al Tarikh" charset="-78"/>
              </a:rPr>
              <a:t>;  14:13; 15:8; 17:4, 5, 10; Hechos 3:13-15 </a:t>
            </a:r>
          </a:p>
        </p:txBody>
      </p:sp>
      <p:sp>
        <p:nvSpPr>
          <p:cNvPr id="172" name="“Si Dios es glorificado en él, Dios también lo glorificará en sí mismo y lo glorificará inmediatamente.” (32)"/>
          <p:cNvSpPr txBox="1"/>
          <p:nvPr/>
        </p:nvSpPr>
        <p:spPr>
          <a:xfrm>
            <a:off x="521461" y="2390649"/>
            <a:ext cx="11833368" cy="24109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50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dirty="0">
                <a:latin typeface="Canela Deck Bold"/>
                <a:ea typeface="Canela Deck Bold"/>
                <a:cs typeface="Canela Deck Bold"/>
                <a:sym typeface="Canela Deck Bold"/>
              </a:rPr>
              <a:t>“</a:t>
            </a:r>
            <a:r>
              <a:rPr dirty="0">
                <a:effectLst>
                  <a:glow rad="63500">
                    <a:srgbClr val="FFFF00"/>
                  </a:glow>
                  <a:outerShdw blurRad="50800" dist="50800" dir="5400000" algn="ctr" rotWithShape="0">
                    <a:srgbClr val="000000">
                      <a:alpha val="10000"/>
                    </a:srgbClr>
                  </a:outerShdw>
                </a:effectLst>
              </a:rPr>
              <a:t>Si Dios es glorificado en él</a:t>
            </a:r>
            <a:r>
              <a:rPr dirty="0"/>
              <a:t>, </a:t>
            </a:r>
            <a:r>
              <a:rPr i="1" u="sng" dirty="0">
                <a:latin typeface="Al Nile" charset="-78"/>
                <a:ea typeface="Al Nile" charset="-78"/>
                <a:cs typeface="Al Nile" charset="-78"/>
              </a:rPr>
              <a:t>Dios </a:t>
            </a:r>
            <a:r>
              <a:rPr i="1" u="sng" dirty="0" smtClean="0">
                <a:latin typeface="Al Nile" charset="-78"/>
                <a:ea typeface="Al Nile" charset="-78"/>
                <a:cs typeface="Al Nile" charset="-78"/>
              </a:rPr>
              <a:t>también</a:t>
            </a:r>
            <a:endParaRPr lang="es-ES" i="1" u="sng" dirty="0" smtClean="0">
              <a:latin typeface="Al Nile" charset="-78"/>
              <a:ea typeface="Al Nile" charset="-78"/>
              <a:cs typeface="Al Nile" charset="-78"/>
            </a:endParaRPr>
          </a:p>
          <a:p>
            <a:pPr algn="l" defTabSz="457200">
              <a:defRPr sz="50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i="1" u="sng" dirty="0" smtClean="0">
                <a:latin typeface="Al Nile" charset="-78"/>
                <a:ea typeface="Al Nile" charset="-78"/>
                <a:cs typeface="Al Nile" charset="-78"/>
              </a:rPr>
              <a:t> </a:t>
            </a:r>
            <a:r>
              <a:rPr i="1" u="sng" dirty="0">
                <a:latin typeface="Al Nile" charset="-78"/>
                <a:ea typeface="Al Nile" charset="-78"/>
                <a:cs typeface="Al Nile" charset="-78"/>
              </a:rPr>
              <a:t>lo glorificará en sí mismo y </a:t>
            </a:r>
            <a:r>
              <a:rPr i="1" u="sng" dirty="0">
                <a:effectLst>
                  <a:glow rad="228600">
                    <a:schemeClr val="accent4">
                      <a:satMod val="175000"/>
                      <a:alpha val="40000"/>
                    </a:schemeClr>
                  </a:glow>
                </a:effectLst>
                <a:latin typeface="Al Nile" charset="-78"/>
                <a:ea typeface="Al Nile" charset="-78"/>
                <a:cs typeface="Al Nile" charset="-78"/>
              </a:rPr>
              <a:t>lo glorificará</a:t>
            </a:r>
            <a:r>
              <a:rPr i="1" dirty="0">
                <a:effectLst>
                  <a:glow rad="228600">
                    <a:schemeClr val="accent4">
                      <a:satMod val="175000"/>
                      <a:alpha val="40000"/>
                    </a:schemeClr>
                  </a:glow>
                </a:effectLst>
                <a:latin typeface="Al Nile" charset="-78"/>
                <a:ea typeface="Al Nile" charset="-78"/>
                <a:cs typeface="Al Nile" charset="-78"/>
              </a:rPr>
              <a:t> </a:t>
            </a:r>
            <a:endParaRPr lang="es-ES" i="1" dirty="0" smtClean="0">
              <a:effectLst>
                <a:glow rad="228600">
                  <a:schemeClr val="accent4">
                    <a:satMod val="175000"/>
                    <a:alpha val="40000"/>
                  </a:schemeClr>
                </a:glow>
              </a:effectLst>
              <a:latin typeface="Al Nile" charset="-78"/>
              <a:ea typeface="Al Nile" charset="-78"/>
              <a:cs typeface="Al Nile" charset="-78"/>
            </a:endParaRPr>
          </a:p>
          <a:p>
            <a:pPr algn="l" defTabSz="457200">
              <a:defRPr sz="50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i="1" u="sng" dirty="0" smtClean="0">
                <a:effectLst>
                  <a:glow rad="228600">
                    <a:schemeClr val="accent4">
                      <a:satMod val="175000"/>
                      <a:alpha val="40000"/>
                    </a:schemeClr>
                  </a:glow>
                </a:effectLst>
                <a:latin typeface="Al Nile" charset="-78"/>
                <a:ea typeface="Al Nile" charset="-78"/>
                <a:cs typeface="Al Nile" charset="-78"/>
              </a:rPr>
              <a:t>inmediatamente</a:t>
            </a:r>
            <a:r>
              <a:rPr dirty="0"/>
              <a:t>.</a:t>
            </a:r>
            <a:r>
              <a:rPr dirty="0">
                <a:latin typeface="Canela Deck Bold"/>
                <a:ea typeface="Canela Deck Bold"/>
                <a:cs typeface="Canela Deck Bold"/>
                <a:sym typeface="Canela Deck Bold"/>
              </a:rPr>
              <a:t>” (32)</a:t>
            </a:r>
          </a:p>
        </p:txBody>
      </p:sp>
      <p:pic>
        <p:nvPicPr>
          <p:cNvPr id="7" name="Imagen 6"/>
          <p:cNvPicPr>
            <a:picLocks noChangeAspect="1"/>
          </p:cNvPicPr>
          <p:nvPr/>
        </p:nvPicPr>
        <p:blipFill>
          <a:blip r:embed="rId3"/>
          <a:stretch>
            <a:fillRect/>
          </a:stretch>
        </p:blipFill>
        <p:spPr>
          <a:xfrm>
            <a:off x="11739281" y="8529220"/>
            <a:ext cx="1208369" cy="1138655"/>
          </a:xfrm>
          <a:prstGeom prst="rect">
            <a:avLst/>
          </a:prstGeom>
        </p:spPr>
      </p:pic>
      <p:pic>
        <p:nvPicPr>
          <p:cNvPr id="8" name="Imagen" descr="Imagen"/>
          <p:cNvPicPr>
            <a:picLocks/>
          </p:cNvPicPr>
          <p:nvPr/>
        </p:nvPicPr>
        <p:blipFill>
          <a:blip r:embed="rId4">
            <a:extLst/>
          </a:blip>
          <a:stretch>
            <a:fillRect/>
          </a:stretch>
        </p:blipFill>
        <p:spPr>
          <a:xfrm>
            <a:off x="0" y="23977"/>
            <a:ext cx="13083144" cy="2093615"/>
          </a:xfrm>
          <a:prstGeom prst="rect">
            <a:avLst/>
          </a:prstGeom>
          <a:ln w="12700">
            <a:miter lim="400000"/>
          </a:ln>
        </p:spPr>
      </p:pic>
      <p:sp>
        <p:nvSpPr>
          <p:cNvPr id="9"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Nosotros extrañamos, echamos de menos los momentos con nuestros seres queridos cuando se han ido…"/>
          <p:cNvSpPr txBox="1"/>
          <p:nvPr/>
        </p:nvSpPr>
        <p:spPr>
          <a:xfrm>
            <a:off x="430648" y="4443818"/>
            <a:ext cx="11998542" cy="50885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86697" indent="-886697" algn="l" defTabSz="457200">
              <a:buSzPct val="100000"/>
              <a:buBlip>
                <a:blip r:embed="rId3"/>
              </a:buBlip>
              <a:defRPr sz="4666" i="1">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i="0" dirty="0">
                <a:solidFill>
                  <a:schemeClr val="tx1">
                    <a:lumMod val="50000"/>
                  </a:schemeClr>
                </a:solidFill>
                <a:latin typeface="Al Nile" charset="-78"/>
                <a:ea typeface="Al Nile" charset="-78"/>
                <a:cs typeface="Al Nile" charset="-78"/>
              </a:rPr>
              <a:t>Nosotros </a:t>
            </a:r>
            <a:r>
              <a:rPr sz="5400" b="1" i="0" dirty="0">
                <a:ln w="22225">
                  <a:solidFill>
                    <a:schemeClr val="accent2"/>
                  </a:solidFill>
                  <a:prstDash val="solid"/>
                </a:ln>
                <a:solidFill>
                  <a:srgbClr val="002060"/>
                </a:solidFill>
                <a:latin typeface="Al Nile" charset="-78"/>
                <a:ea typeface="Al Nile" charset="-78"/>
                <a:cs typeface="Al Nile" charset="-78"/>
              </a:rPr>
              <a:t>extrañamos</a:t>
            </a:r>
            <a:r>
              <a:rPr sz="5400" i="0" dirty="0">
                <a:solidFill>
                  <a:schemeClr val="tx1">
                    <a:lumMod val="50000"/>
                  </a:schemeClr>
                </a:solidFill>
                <a:latin typeface="Al Nile" charset="-78"/>
                <a:ea typeface="Al Nile" charset="-78"/>
                <a:cs typeface="Al Nile" charset="-78"/>
              </a:rPr>
              <a:t>, </a:t>
            </a:r>
            <a:r>
              <a:rPr sz="5400" dirty="0">
                <a:solidFill>
                  <a:schemeClr val="tx1">
                    <a:lumMod val="50000"/>
                  </a:schemeClr>
                </a:solidFill>
                <a:latin typeface="Al Nile" charset="-78"/>
                <a:ea typeface="Al Nile" charset="-78"/>
                <a:cs typeface="Al Nile" charset="-78"/>
              </a:rPr>
              <a:t>echamos de menos los momentos con nuestros seres queridos cuando </a:t>
            </a:r>
            <a:r>
              <a:rPr sz="5400" dirty="0">
                <a:solidFill>
                  <a:schemeClr val="tx1">
                    <a:lumMod val="50000"/>
                  </a:schemeClr>
                </a:solidFill>
                <a:effectLst>
                  <a:glow rad="228600">
                    <a:schemeClr val="accent4">
                      <a:satMod val="175000"/>
                      <a:alpha val="40000"/>
                    </a:schemeClr>
                  </a:glow>
                </a:effectLst>
                <a:latin typeface="Al Nile" charset="-78"/>
                <a:ea typeface="Al Nile" charset="-78"/>
                <a:cs typeface="Al Nile" charset="-78"/>
              </a:rPr>
              <a:t>se han </a:t>
            </a:r>
            <a:r>
              <a:rPr sz="5400" dirty="0" smtClean="0">
                <a:solidFill>
                  <a:schemeClr val="tx1">
                    <a:lumMod val="50000"/>
                  </a:schemeClr>
                </a:solidFill>
                <a:effectLst>
                  <a:glow rad="228600">
                    <a:schemeClr val="accent4">
                      <a:satMod val="175000"/>
                      <a:alpha val="40000"/>
                    </a:schemeClr>
                  </a:glow>
                </a:effectLst>
                <a:latin typeface="Al Nile" charset="-78"/>
                <a:ea typeface="Al Nile" charset="-78"/>
                <a:cs typeface="Al Nile" charset="-78"/>
              </a:rPr>
              <a:t>ido</a:t>
            </a:r>
            <a:r>
              <a:rPr lang="es-ES" sz="5400" dirty="0" smtClean="0">
                <a:solidFill>
                  <a:schemeClr val="tx1">
                    <a:lumMod val="50000"/>
                  </a:schemeClr>
                </a:solidFill>
                <a:latin typeface="Al Nile" charset="-78"/>
                <a:ea typeface="Al Nile" charset="-78"/>
                <a:cs typeface="Al Nile" charset="-78"/>
              </a:rPr>
              <a:t>?</a:t>
            </a:r>
            <a:endParaRPr sz="4400" i="0" dirty="0">
              <a:solidFill>
                <a:schemeClr val="tx1">
                  <a:lumMod val="50000"/>
                </a:schemeClr>
              </a:solidFill>
              <a:latin typeface="Al Nile" charset="-78"/>
              <a:ea typeface="Al Nile" charset="-78"/>
              <a:cs typeface="Al Nile" charset="-78"/>
            </a:endParaRPr>
          </a:p>
          <a:p>
            <a:pPr marL="886697" indent="-886697" algn="l" defTabSz="457200">
              <a:buSzPct val="100000"/>
              <a:buBlip>
                <a:blip r:embed="rId3"/>
              </a:buBlip>
              <a:defRPr sz="4666">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dirty="0">
                <a:solidFill>
                  <a:schemeClr val="tx1">
                    <a:lumMod val="50000"/>
                  </a:schemeClr>
                </a:solidFill>
                <a:latin typeface="Al Nile" charset="-78"/>
                <a:ea typeface="Al Nile" charset="-78"/>
                <a:cs typeface="Al Nile" charset="-78"/>
              </a:rPr>
              <a:t>Nosotros  hemos </a:t>
            </a:r>
            <a:r>
              <a:rPr sz="5400" b="1" i="1" dirty="0">
                <a:solidFill>
                  <a:schemeClr val="tx1">
                    <a:lumMod val="50000"/>
                  </a:schemeClr>
                </a:solidFill>
                <a:latin typeface="Al Nile" charset="-78"/>
                <a:ea typeface="Al Nile" charset="-78"/>
                <a:cs typeface="Al Nile" charset="-78"/>
              </a:rPr>
              <a:t>experimentado</a:t>
            </a:r>
            <a:r>
              <a:rPr sz="5400" i="1" dirty="0">
                <a:solidFill>
                  <a:schemeClr val="tx1">
                    <a:lumMod val="50000"/>
                  </a:schemeClr>
                </a:solidFill>
                <a:latin typeface="Al Nile" charset="-78"/>
                <a:ea typeface="Al Nile" charset="-78"/>
                <a:cs typeface="Al Nile" charset="-78"/>
              </a:rPr>
              <a:t> </a:t>
            </a:r>
            <a:r>
              <a:rPr sz="5400" b="1" i="1" dirty="0" smtClean="0">
                <a:solidFill>
                  <a:schemeClr val="tx1">
                    <a:lumMod val="50000"/>
                  </a:schemeClr>
                </a:solidFill>
                <a:latin typeface="Al Nile" charset="-78"/>
                <a:ea typeface="Al Nile" charset="-78"/>
                <a:cs typeface="Al Nile" charset="-78"/>
              </a:rPr>
              <a:t>esto</a:t>
            </a:r>
            <a:r>
              <a:rPr lang="es-ES" sz="5400" dirty="0" smtClean="0">
                <a:solidFill>
                  <a:schemeClr val="tx1">
                    <a:lumMod val="50000"/>
                  </a:schemeClr>
                </a:solidFill>
                <a:latin typeface="Al Nile" charset="-78"/>
                <a:ea typeface="Al Nile" charset="-78"/>
                <a:cs typeface="Al Nile" charset="-78"/>
              </a:rPr>
              <a:t>?</a:t>
            </a:r>
            <a:endParaRPr sz="4400" dirty="0">
              <a:solidFill>
                <a:schemeClr val="tx1">
                  <a:lumMod val="50000"/>
                </a:schemeClr>
              </a:solidFill>
              <a:latin typeface="Al Nile" charset="-78"/>
              <a:ea typeface="Al Nile" charset="-78"/>
              <a:cs typeface="Al Nile" charset="-78"/>
            </a:endParaRPr>
          </a:p>
          <a:p>
            <a:pPr marL="886697" indent="-886697" algn="l" defTabSz="457200">
              <a:buSzPct val="100000"/>
              <a:buBlip>
                <a:blip r:embed="rId3"/>
              </a:buBlip>
              <a:defRPr sz="4666">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pPr>
            <a:r>
              <a:rPr sz="5400" u="sng" dirty="0">
                <a:solidFill>
                  <a:schemeClr val="tx1">
                    <a:lumMod val="50000"/>
                  </a:schemeClr>
                </a:solidFill>
                <a:latin typeface="Al Nile" charset="-78"/>
                <a:ea typeface="Al Nile" charset="-78"/>
                <a:cs typeface="Al Nile" charset="-78"/>
              </a:rPr>
              <a:t>Lecciones para aprender</a:t>
            </a:r>
            <a:r>
              <a:rPr sz="5400" dirty="0">
                <a:solidFill>
                  <a:schemeClr val="tx1">
                    <a:lumMod val="50000"/>
                  </a:schemeClr>
                </a:solidFill>
                <a:latin typeface="Al Nile" charset="-78"/>
                <a:ea typeface="Al Nile" charset="-78"/>
                <a:cs typeface="Al Nile" charset="-78"/>
              </a:rPr>
              <a:t> </a:t>
            </a:r>
            <a:r>
              <a:rPr lang="es-ES" sz="5400" dirty="0" smtClean="0">
                <a:solidFill>
                  <a:schemeClr val="tx1">
                    <a:lumMod val="50000"/>
                  </a:schemeClr>
                </a:solidFill>
                <a:latin typeface="Al Nile" charset="-78"/>
                <a:ea typeface="Al Nile" charset="-78"/>
                <a:cs typeface="Al Nile" charset="-78"/>
              </a:rPr>
              <a:t>                    </a:t>
            </a:r>
            <a:r>
              <a:rPr sz="5400" dirty="0" smtClean="0">
                <a:solidFill>
                  <a:schemeClr val="tx1">
                    <a:lumMod val="50000"/>
                  </a:schemeClr>
                </a:solidFill>
                <a:latin typeface="Al Nile" charset="-78"/>
                <a:ea typeface="Al Nile" charset="-78"/>
                <a:cs typeface="Al Nile" charset="-78"/>
              </a:rPr>
              <a:t>(</a:t>
            </a:r>
            <a:r>
              <a:rPr sz="4400" b="1" i="1" dirty="0">
                <a:solidFill>
                  <a:srgbClr val="002060"/>
                </a:solidFill>
                <a:latin typeface="Al Nile" charset="-78"/>
                <a:ea typeface="Al Nile" charset="-78"/>
                <a:cs typeface="Al Nile" charset="-78"/>
                <a:sym typeface="Canela Deck Bold"/>
              </a:rPr>
              <a:t>Juan 16:16-22</a:t>
            </a:r>
            <a:r>
              <a:rPr sz="5400" dirty="0">
                <a:solidFill>
                  <a:schemeClr val="tx1">
                    <a:lumMod val="50000"/>
                  </a:schemeClr>
                </a:solidFill>
                <a:latin typeface="Al Nile" charset="-78"/>
                <a:ea typeface="Al Nile" charset="-78"/>
                <a:cs typeface="Al Nile" charset="-78"/>
              </a:rPr>
              <a:t>)</a:t>
            </a:r>
          </a:p>
        </p:txBody>
      </p:sp>
      <p:sp>
        <p:nvSpPr>
          <p:cNvPr id="177" name="“Hijitos, estaré un poco más con ustedes”  (33a)"/>
          <p:cNvSpPr txBox="1"/>
          <p:nvPr/>
        </p:nvSpPr>
        <p:spPr>
          <a:xfrm>
            <a:off x="434277" y="2399528"/>
            <a:ext cx="12214590" cy="19492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457200">
              <a:lnSpc>
                <a:spcPct val="80000"/>
              </a:lnSpc>
              <a:defRPr sz="5400">
                <a:gradFill flip="none" rotWithShape="1">
                  <a:gsLst>
                    <a:gs pos="0">
                      <a:srgbClr val="000000"/>
                    </a:gs>
                    <a:gs pos="100000">
                      <a:schemeClr val="accent5">
                        <a:hueOff val="-411174"/>
                        <a:satOff val="4030"/>
                        <a:lumOff val="-29867"/>
                      </a:schemeClr>
                    </a:gs>
                  </a:gsLst>
                  <a:lin ang="5400000" scaled="0"/>
                </a:gradFill>
                <a:latin typeface="Canela Deck Regular"/>
                <a:ea typeface="Canela Deck Regular"/>
                <a:cs typeface="Canela Deck Regular"/>
                <a:sym typeface="Canela Deck Regular"/>
              </a:defRPr>
            </a:lvl1pPr>
          </a:lstStyle>
          <a:p>
            <a:pPr>
              <a:lnSpc>
                <a:spcPct val="100000"/>
              </a:lnSpc>
            </a:pPr>
            <a:r>
              <a:rPr sz="6000" dirty="0">
                <a:latin typeface="Al Nile" charset="-78"/>
                <a:ea typeface="Al Nile" charset="-78"/>
                <a:cs typeface="Al Nile" charset="-78"/>
              </a:rPr>
              <a:t>“Hijitos, estaré un poco más con ustedes”  (33a)</a:t>
            </a:r>
            <a:endParaRPr sz="2000" dirty="0">
              <a:latin typeface="Al Nile" charset="-78"/>
              <a:ea typeface="Al Nile" charset="-78"/>
              <a:cs typeface="Al Nile" charset="-78"/>
            </a:endParaRPr>
          </a:p>
        </p:txBody>
      </p:sp>
      <p:pic>
        <p:nvPicPr>
          <p:cNvPr id="7" name="Imagen 6"/>
          <p:cNvPicPr>
            <a:picLocks noChangeAspect="1"/>
          </p:cNvPicPr>
          <p:nvPr/>
        </p:nvPicPr>
        <p:blipFill>
          <a:blip r:embed="rId4"/>
          <a:stretch>
            <a:fillRect/>
          </a:stretch>
        </p:blipFill>
        <p:spPr>
          <a:xfrm>
            <a:off x="11739281" y="8529220"/>
            <a:ext cx="1208369" cy="1138655"/>
          </a:xfrm>
          <a:prstGeom prst="rect">
            <a:avLst/>
          </a:prstGeom>
        </p:spPr>
      </p:pic>
      <p:pic>
        <p:nvPicPr>
          <p:cNvPr id="8" name="Imagen" descr="Imagen"/>
          <p:cNvPicPr>
            <a:picLocks/>
          </p:cNvPicPr>
          <p:nvPr/>
        </p:nvPicPr>
        <p:blipFill>
          <a:blip r:embed="rId5">
            <a:extLst/>
          </a:blip>
          <a:stretch>
            <a:fillRect/>
          </a:stretch>
        </p:blipFill>
        <p:spPr>
          <a:xfrm>
            <a:off x="0" y="23977"/>
            <a:ext cx="13083144" cy="2093615"/>
          </a:xfrm>
          <a:prstGeom prst="rect">
            <a:avLst/>
          </a:prstGeom>
          <a:ln w="12700">
            <a:miter lim="400000"/>
          </a:ln>
        </p:spPr>
      </p:pic>
      <p:sp>
        <p:nvSpPr>
          <p:cNvPr id="9" name="“Ahora Es Glorificado El Hijo Del Hombre”"/>
          <p:cNvSpPr txBox="1"/>
          <p:nvPr/>
        </p:nvSpPr>
        <p:spPr>
          <a:xfrm>
            <a:off x="4107100" y="173521"/>
            <a:ext cx="8236365" cy="189750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80000"/>
              </a:lnSpc>
              <a:defRPr sz="6433" b="1">
                <a:gradFill flip="none" rotWithShape="1">
                  <a:gsLst>
                    <a:gs pos="0">
                      <a:srgbClr val="00FDFF"/>
                    </a:gs>
                    <a:gs pos="100000">
                      <a:srgbClr val="FFD479"/>
                    </a:gs>
                  </a:gsLst>
                  <a:lin ang="5400000" scaled="0"/>
                </a:gradFill>
                <a:latin typeface="Calibri"/>
                <a:ea typeface="Calibri"/>
                <a:cs typeface="Calibri"/>
                <a:sym typeface="Calibri"/>
              </a:defRPr>
            </a:pPr>
            <a:r>
              <a:rPr sz="7200" dirty="0">
                <a:gradFill flip="none" rotWithShape="1">
                  <a:gsLst>
                    <a:gs pos="0">
                      <a:srgbClr val="FFFFFF"/>
                    </a:gs>
                    <a:gs pos="100000">
                      <a:srgbClr val="FFD479"/>
                    </a:gs>
                  </a:gsLst>
                  <a:lin ang="5400000" scaled="0"/>
                </a:gradFill>
              </a:rPr>
              <a:t>“Ahora Es Glorificado </a:t>
            </a:r>
            <a:r>
              <a:rPr sz="7200" dirty="0"/>
              <a:t>El Hijo Del Hombre”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617</TotalTime>
  <Words>1572</Words>
  <Application>Microsoft Macintosh PowerPoint</Application>
  <PresentationFormat>Personalizado</PresentationFormat>
  <Paragraphs>177</Paragraphs>
  <Slides>18</Slides>
  <Notes>5</Notes>
  <HiddenSlides>0</HiddenSlides>
  <MMClips>0</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18</vt:i4>
      </vt:variant>
    </vt:vector>
  </HeadingPairs>
  <TitlesOfParts>
    <vt:vector size="42" baseType="lpstr">
      <vt:lpstr>.AppleColorEmojiUI</vt:lpstr>
      <vt:lpstr>Al Bayan Plain</vt:lpstr>
      <vt:lpstr>Al Nile</vt:lpstr>
      <vt:lpstr>Al Tarikh</vt:lpstr>
      <vt:lpstr>Arial Narrow</vt:lpstr>
      <vt:lpstr>Arial Rounded MT Bold</vt:lpstr>
      <vt:lpstr>Bangla MN</vt:lpstr>
      <vt:lpstr>Bodoni SvtyTwo ITC TT-Book</vt:lpstr>
      <vt:lpstr>Britannic Bold</vt:lpstr>
      <vt:lpstr>Calibri</vt:lpstr>
      <vt:lpstr>Cambria</vt:lpstr>
      <vt:lpstr>Candara</vt:lpstr>
      <vt:lpstr>Canela Deck</vt:lpstr>
      <vt:lpstr>Canela Deck Bold</vt:lpstr>
      <vt:lpstr>Canela Deck Regular</vt:lpstr>
      <vt:lpstr>Century Gothic</vt:lpstr>
      <vt:lpstr>Cochin</vt:lpstr>
      <vt:lpstr>Helvetica</vt:lpstr>
      <vt:lpstr>Helvetica Neue</vt:lpstr>
      <vt:lpstr>Palatino</vt:lpstr>
      <vt:lpstr>Times New Roman</vt:lpstr>
      <vt:lpstr>Times Roman</vt:lpstr>
      <vt:lpstr>Zapf Dingbats</vt:lpstr>
      <vt:lpstr>New_Template4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AHORA ES GLORIFICADO EL HIJO DEL HOMBRE</dc:title>
  <dc:subject/>
  <dc:creator>igldcristojg</dc:creator>
  <cp:keywords/>
  <dc:description/>
  <cp:lastModifiedBy>Microsoft Office User</cp:lastModifiedBy>
  <cp:revision>50</cp:revision>
  <dcterms:modified xsi:type="dcterms:W3CDTF">2021-08-30T18:01:52Z</dcterms:modified>
  <cp:category/>
</cp:coreProperties>
</file>