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3399"/>
    <a:srgbClr val="00FFFF"/>
    <a:srgbClr val="9900CC"/>
    <a:srgbClr val="99CCFF"/>
    <a:srgbClr val="FF33CC"/>
    <a:srgbClr val="CC00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7BC2F-50BA-419A-B5EE-ADD8115EFE74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C8339-3BB6-4565-9B88-8596977BE66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6912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0265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935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1943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7379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3291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7659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2224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3170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6611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722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116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3271-F3D6-4D06-B8C6-2ACBB45BE7DD}" type="datetimeFigureOut">
              <a:rPr lang="es-NI" smtClean="0"/>
              <a:t>7/5/2026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27FED-81AE-4C56-B6DD-74C1E3549C25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3662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B30B9E6-8BEA-2EDD-BAB8-0682A4E8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AL QUE SABE HACER LO BUENO Y NO LO HACE LE ES PECADO. SANTIAGO.4:17.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F848654-DA23-4F35-251A-1CA584C22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INTRODUCCIÒN: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 aquel, pues,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que sabe hacer lo bueno y no lo hace,</a:t>
            </a:r>
            <a:r>
              <a:rPr lang="es-ES" b="1" dirty="0">
                <a:latin typeface="Maiandra GD" panose="020E0502030308020204" pitchFamily="34" charset="0"/>
              </a:rPr>
              <a:t> le es pecado.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 enseña que el "pecado de omisión" ocurre cuando conocemos la voluntad de Dios o la acción correcta, pero elegimos no realizarla.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Èl hermano del Señor tras exhortar a sus lectores sobre la importancia de la humildad. </a:t>
            </a:r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778830DD-487D-9A31-7C5E-890828A87B91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DC4C97-638C-9AD3-8E44-BBE3E2D7E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60"/>
            <a:ext cx="3696929" cy="5511438"/>
          </a:xfrm>
          <a:prstGeom prst="rect">
            <a:avLst/>
          </a:prstGeom>
          <a:solidFill>
            <a:srgbClr val="FF33CC"/>
          </a:solidFill>
        </p:spPr>
      </p:pic>
    </p:spTree>
    <p:extLst>
      <p:ext uri="{BB962C8B-B14F-4D97-AF65-F5344CB8AC3E}">
        <p14:creationId xmlns:p14="http://schemas.microsoft.com/office/powerpoint/2010/main" val="109387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79B63-1B83-204D-7852-648276F8C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6AC9561-FCA5-4A7F-B454-C1D89B1F2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6A11632-5F13-6090-75D4-6903C7084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»¿Cuál de estos tres piensas tú que demostró ser prójimo</a:t>
            </a:r>
            <a:r>
              <a:rPr lang="es-ES" b="1" dirty="0">
                <a:latin typeface="Maiandra GD" panose="020E0502030308020204" pitchFamily="34" charset="0"/>
              </a:rPr>
              <a:t> del que cayó en manos de los salteadores?».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V.37.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intérprete de la ley respondió: «El que tuvo misericordia de él».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«Ve y haz tú lo mismo», le dijo Jesús.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 hombre si hizo lo bueno ayudar a su prójimo.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Santiago Èl hermano del Señor vincula la sabiduría al hacer buenas acciones.</a:t>
            </a:r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1242ED38-0972-6DC7-B3E0-7942AF74FA7D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06E9F8-CEE5-C632-C909-A1C6203F2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60"/>
            <a:ext cx="3529779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CB47D-AFEF-ECEB-D23E-22DFE9574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F0A34D9-4FCA-0E55-8C1C-EBEF2C2F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262716C-AAEA-E84B-F489-1235B3719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/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Santiago.3:13.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¿Quién es sabio y entendido entre ustedes?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Que muestre por su buena conducta sus obras en sabia mansedumbre.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practicar lo que enseñamos o profesamos.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muchas veces profesamos conocer a Dios, pero nuestras acciones demuestran otra cosa, todo lo contrario.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Tito.1:16.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4F9FDCAF-55AB-5B52-A425-D9D7F3FBE782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41CBF9-5178-8AE0-49C8-56B6FDA8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628101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D7BDF-B32D-886F-B740-2D35D2E1C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873F6E-2912-FB0C-FE35-FDA8565A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09B78CF-53F1-C23B-03FF-AD35FB603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Profesan conocer a Dios, pero con sus hechos lo niegan,</a:t>
            </a:r>
            <a:r>
              <a:rPr lang="es-ES" b="1" dirty="0">
                <a:latin typeface="Maiandra GD" panose="020E0502030308020204" pitchFamily="34" charset="0"/>
              </a:rPr>
              <a:t> siendo abominables y desobedientes e inútiles para cualquier obra buena.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Santiago pide, desea de los hermanos que actúen.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hagamos lo correcto.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¿Deseamos estar cerca de Dios?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debemos acercarnos a Èl.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Santiago.4:8.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latin typeface="Maiandra GD" panose="020E0502030308020204" pitchFamily="34" charset="0"/>
            </a:endParaRP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AB3F459F-E0CC-6DB9-C8CA-B66B0D637B1B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9FF9D2-A2E7-46D6-C182-49F2CF516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46560"/>
            <a:ext cx="3628102" cy="5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4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5602-B17F-D6A1-6C99-F0B625F86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F4FDA96-1DFA-E0C8-2A44-19F37621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A755208-0342-913F-FB35-5B806015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Acérquense a Dios, y Él se acercará a ustedes.</a:t>
            </a:r>
            <a:r>
              <a:rPr lang="es-ES" b="1" dirty="0">
                <a:latin typeface="Maiandra GD" panose="020E0502030308020204" pitchFamily="34" charset="0"/>
              </a:rPr>
              <a:t> Limpien sus manos, pecadores; y ustedes de doble ánimo, purifiquen sus corazones.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¿Deseamos ser exaltados? Entonces debemos humillarnos bajo la mano poderosa de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Santiago.4:10.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CCFF"/>
                </a:highlight>
                <a:latin typeface="Maiandra GD" panose="020E0502030308020204" pitchFamily="34" charset="0"/>
              </a:rPr>
              <a:t>Humíllense en la presencia del Señor</a:t>
            </a:r>
            <a:r>
              <a:rPr lang="es-ES" b="1" dirty="0">
                <a:latin typeface="Maiandra GD" panose="020E0502030308020204" pitchFamily="34" charset="0"/>
              </a:rPr>
              <a:t> y Él los exaltará.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¿Queremos resistir,  oponernos al Diablo?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sometámoslo a Dios.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A4B0DFB0-E8F5-A66F-A119-FC9AB2AB81FA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26B4C0-ED43-AB84-9AAD-F095ACCF4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628101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03C59-D47A-C6C7-0DE9-6F81F817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03D843E-DD3D-8327-3111-DE317D3E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09AC48D-CF30-C8D7-6AD8-47FD0B73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/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Santiago.4:7.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tanto,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sométanse a Dios. Resistan,</a:t>
            </a:r>
            <a:r>
              <a:rPr lang="es-ES" b="1" dirty="0">
                <a:latin typeface="Maiandra GD" panose="020E0502030308020204" pitchFamily="34" charset="0"/>
              </a:rPr>
              <a:t> pues, al diablo y huirá de ustedes.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¿Queremos ser imparcial?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Aceptémonos a todos por igual.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Santiago.2:1-4.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Hermanos míos, no tengan su fe en nuestro glorioso Señor Jesucristo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con una actitud de favoritismo.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V.2.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6BE18250-572F-8521-651E-386960DA47BA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E4D774-B1FE-3EC0-B171-39D46FAED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" y="1346560"/>
            <a:ext cx="3519947" cy="551143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69891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537E5-5C2A-FB17-A342-1E811483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E8FF54-6725-4B6C-FF94-07CD655A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F252C74-67D7-1B45-A211-7409B081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/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Porque si en su congregación entra un hombre con anillo de oro</a:t>
            </a:r>
            <a:r>
              <a:rPr lang="es-ES" b="1" dirty="0">
                <a:latin typeface="Maiandra GD" panose="020E0502030308020204" pitchFamily="34" charset="0"/>
              </a:rPr>
              <a:t> y vestido de ropa lujosa, y también entra un pobre con ropa sucia,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 dan atención especial al que lleva la ropa lujosa,</a:t>
            </a:r>
            <a:r>
              <a:rPr lang="es-ES" b="1" dirty="0">
                <a:latin typeface="Maiandra GD" panose="020E0502030308020204" pitchFamily="34" charset="0"/>
              </a:rPr>
              <a:t> y dicen: «Siéntese aquí, en un buen lugar»; y al pobre dicen: «Tú estate allí de pie, o siéntate junto a mi estrado»;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V.4.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04458428-40A8-4FE2-0334-465AE438BC02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4C5514-C314-832C-0380-B246BAA4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529780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9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1F9E8-4B6C-D115-1EB6-B9ACB9E8C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67E4564-68B6-4F3A-1F02-19F31F75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EFBD66A-FAD0-EFC8-0B43-7B7FB56F9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¿Acaso no han hecho distinciones entre ustedes mismos,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han venido a ser jueces con malos pensamientos?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¿Nos gustaría que nos trataran con parcialidad a nosotros?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que prediquemos el evangelio, sino lo hacemos pecamos.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Marcos.16:15-16.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les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«Vayan por todo el mundo y prediquen el evangelio</a:t>
            </a:r>
            <a:r>
              <a:rPr lang="es-ES" b="1" dirty="0">
                <a:latin typeface="Maiandra GD" panose="020E0502030308020204" pitchFamily="34" charset="0"/>
              </a:rPr>
              <a:t> a toda criatura.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CB1D898C-A5BC-385B-CD6A-7056912064B1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BCD2D5-CA9E-2195-6D15-ED4477C37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46560"/>
            <a:ext cx="3529779" cy="551143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737770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E806F-F5E9-0508-5523-86BB4F213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A5C71DB-D12D-A123-6E7F-1603C7ABB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3712AA2-6F3C-88AD-FEBB-7803C6B69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/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»El que crea y sea bautizado será salvo;</a:t>
            </a:r>
            <a:r>
              <a:rPr lang="es-ES" b="1" dirty="0">
                <a:latin typeface="Maiandra GD" panose="020E0502030308020204" pitchFamily="34" charset="0"/>
              </a:rPr>
              <a:t> pero el que no crea será condenado.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tenemos un ay.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I Corintios.9:16-17.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si predico el evangelio, no tengo nada de qué gloriarme, pues estoy bajo el deber de hacerlo.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Pues ¡ay de mí si no predico el evangelio!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V.17.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93086676-F5CA-AB4E-E5BF-F42D4ACD44F6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A07C1D-E735-EB35-4BF5-568B49C56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529779" cy="5511438"/>
          </a:xfrm>
          <a:prstGeom prst="rect">
            <a:avLst/>
          </a:prstGeom>
          <a:solidFill>
            <a:srgbClr val="99CCFF"/>
          </a:solidFill>
        </p:spPr>
      </p:pic>
    </p:spTree>
    <p:extLst>
      <p:ext uri="{BB962C8B-B14F-4D97-AF65-F5344CB8AC3E}">
        <p14:creationId xmlns:p14="http://schemas.microsoft.com/office/powerpoint/2010/main" val="218510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CA88B-F1FC-7AE9-AF59-409CDDC2A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4C36C3-50F8-A962-B999-E6BC6AD9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FEBCABD-4158-DEFC-3067-9F2072E7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si hago esto voluntariamente, tengo recompensa;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pero si lo hago en contra de mi voluntad, un encargo se me ha confiado.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que amonestemos a los indisciplinado, animemos a los desalentados, sostengamos a los débiles.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I Tesalonicenses.5:14.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Les exhortamos, hermanos, a que amonesten a los indisciplinados,</a:t>
            </a:r>
            <a:r>
              <a:rPr lang="es-ES" b="1" dirty="0">
                <a:latin typeface="Maiandra GD" panose="020E0502030308020204" pitchFamily="34" charset="0"/>
              </a:rPr>
              <a:t> animen a los desalentados, sostengan a los débiles y sean pacientes con todos.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80436EC3-BF6D-5833-6524-7EA22A7A9CCF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7ACEFF-1881-787F-507A-F3D590910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60"/>
            <a:ext cx="3628101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96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ECAA4-5EAC-77A5-B0C0-78B262F81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14CBA77-1E3A-D209-182B-DF7B377B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B87EDE9-1073-EB59-EB41-77D6FC68C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Sino lo hacemos pecamos delante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que nos exhortemos unos a otros.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Hebreos.3:12-13.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Tengan cuidado, hermanos,</a:t>
            </a:r>
            <a:r>
              <a:rPr lang="es-ES" b="1" dirty="0">
                <a:latin typeface="Maiandra GD" panose="020E0502030308020204" pitchFamily="34" charset="0"/>
              </a:rPr>
              <a:t> no sea que en alguno de ustedes haya un corazón malo de incredulidad, para apartarse del Dios vivo.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V.13.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Antes, exhórtense los unos a los otros cada día, mientras todavía se dice: «Hoy»;</a:t>
            </a:r>
            <a:r>
              <a:rPr lang="es-ES" b="1" dirty="0">
                <a:latin typeface="Maiandra GD" panose="020E0502030308020204" pitchFamily="34" charset="0"/>
              </a:rPr>
              <a:t> no sea que alguno de ustedes sea endurecido por el engaño del pecado.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32CE034F-7E95-538C-12DF-71259095EA01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444EC5-4018-3403-5CDC-CA5D94E4D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628101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9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0D23C-9AB8-F898-17A0-B1A2BED03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3D2DF1-4754-359B-24E8-6650A8AF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6813"/>
            <a:ext cx="9144000" cy="115974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INTRODUCCIÒN:</a:t>
            </a:r>
            <a:endParaRPr lang="es-NI" sz="8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E1979BF-9B2E-0F7C-3DBF-C06E88877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16" y="1346561"/>
            <a:ext cx="5633883" cy="551143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Santiago.4:16.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ahora se jactan en su arrogancia.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Toda jactancia semejante es mala.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Santiago advierte: "y al que sabe hacer lo bueno, y no lo hace, le es pecado"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Les advierte que tienen que hacer lo bueno, si nos convertimos en pecadores, violadores de la ley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este versículo, Santiago da un ejemplo de pecado de omisión.</a:t>
            </a:r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CE3AB545-548A-3E2D-6882-DDE803131370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C6B43F-444E-06AC-D09E-ED7EF5048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60"/>
            <a:ext cx="3510116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CD46E-1E87-B690-5D0B-F5B90A23B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2C68657-ED3D-9CDA-96E5-3916B23E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AA99E5C-0A5A-79A2-F9EA-906C9E94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Sino lo hacemos pecamos delante de Dios, cometemos pecado de omisión.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que hagamos buenas obras.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Tito.2:10.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Porque somos hechura Suya, creados en Cristo Jesús para hacer buenas obras,</a:t>
            </a:r>
            <a:r>
              <a:rPr lang="es-ES" b="1" dirty="0">
                <a:latin typeface="Maiandra GD" panose="020E0502030308020204" pitchFamily="34" charset="0"/>
              </a:rPr>
              <a:t> las cuales Dios preparó de antemano para que anduviéramos en ellas.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esto nos escogió como pueblo suyo.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5F43CED0-FD66-90B8-BA16-3223AC57982F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B6817E-73A7-B7A9-DF51-ED8D1CCD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628101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7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5FBD7-FE06-9BF1-BCBA-C34ABC2C0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BA0A210-8281-ECB4-37BF-9494BB906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6328237-EE83-4F17-B1C3-48A19A4AB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Tito.2:14.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se dio por nosotros, para REDIMIRNOS DE TODA INIQUIDAD y PURIFICAR PARA SÍ UN PUEBLO PARA POSESIÓN SUYA,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66FF"/>
                </a:highlight>
                <a:latin typeface="Maiandra GD" panose="020E0502030308020204" pitchFamily="34" charset="0"/>
              </a:rPr>
              <a:t>celoso de buenas obras.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lo hacemos pecamos.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que hagamos bien a todos.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Galatas.6:9-10.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No nos cansemos de hacer el bien,</a:t>
            </a:r>
            <a:r>
              <a:rPr lang="es-ES" b="1" dirty="0">
                <a:latin typeface="Maiandra GD" panose="020E0502030308020204" pitchFamily="34" charset="0"/>
              </a:rPr>
              <a:t> pues a su tiempo, si no nos cansamos, segaremos.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E31D2730-9660-C604-47AC-A4ABB336079F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C76409-22EC-9015-5E8B-6C69B2E5D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" y="1346560"/>
            <a:ext cx="3519947" cy="5511438"/>
          </a:xfrm>
          <a:prstGeom prst="rect">
            <a:avLst/>
          </a:prstGeom>
          <a:solidFill>
            <a:srgbClr val="9900CC"/>
          </a:solidFill>
        </p:spPr>
      </p:pic>
    </p:spTree>
    <p:extLst>
      <p:ext uri="{BB962C8B-B14F-4D97-AF65-F5344CB8AC3E}">
        <p14:creationId xmlns:p14="http://schemas.microsoft.com/office/powerpoint/2010/main" val="79579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C05D7-DBEB-D17B-A412-709397C4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D047CEB-B8D0-1ABD-D785-DD879A53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FD0D7DB-0C31-AFFE-5B84-0EB02B5D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V.10.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que entonces,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hagamos bien a todos según tengamos oportunidad,</a:t>
            </a:r>
            <a:r>
              <a:rPr lang="es-ES" b="1" dirty="0">
                <a:latin typeface="Maiandra GD" panose="020E0502030308020204" pitchFamily="34" charset="0"/>
              </a:rPr>
              <a:t> y especialmente a los de la familia de la fe.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no lo hacemos pecamos.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ser hospitalarios.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Hebreos.13:2.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No se olviden de mostrar hospitalidad,</a:t>
            </a:r>
            <a:r>
              <a:rPr lang="es-ES" b="1" dirty="0">
                <a:latin typeface="Maiandra GD" panose="020E0502030308020204" pitchFamily="34" charset="0"/>
              </a:rPr>
              <a:t> porque por ella algunos, sin saberlo, hospedaron ángeles.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7E2BEA7C-88B5-C003-9C67-1A3AAC53048B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0A137B-EB7B-9351-EA6C-D94FF53A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628101" cy="5511438"/>
          </a:xfrm>
          <a:prstGeom prst="rect">
            <a:avLst/>
          </a:prstGeom>
          <a:solidFill>
            <a:srgbClr val="00FFFF"/>
          </a:solidFill>
        </p:spPr>
      </p:pic>
    </p:spTree>
    <p:extLst>
      <p:ext uri="{BB962C8B-B14F-4D97-AF65-F5344CB8AC3E}">
        <p14:creationId xmlns:p14="http://schemas.microsoft.com/office/powerpoint/2010/main" val="164720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28C6F-7FDF-29A8-17A4-6258B5C2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CF01DA-B35B-489C-A11A-778FCD2A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592D960-2BA1-2261-D522-C7D0200F3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I Pedro.4:9.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Sean hospitalarios los unos para con los otros,</a:t>
            </a:r>
            <a:r>
              <a:rPr lang="es-ES" b="1" dirty="0">
                <a:latin typeface="Maiandra GD" panose="020E0502030308020204" pitchFamily="34" charset="0"/>
              </a:rPr>
              <a:t> sin murmuraciones.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lo hacemos pecamos.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ayudar a nuestros hermanos.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I Juan.3:16-17.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esto conocemos el amor: en que Él puso Su vida por nosotros.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CCFF"/>
                </a:highlight>
                <a:latin typeface="Maiandra GD" panose="020E0502030308020204" pitchFamily="34" charset="0"/>
              </a:rPr>
              <a:t>También nosotros debemos poner nuestras vidas por los hermanos.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54F1D0E5-EC4A-AB0B-063F-4CF3627FC31F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6589BC-9CD9-2275-2159-958D5AD2A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60"/>
            <a:ext cx="3628101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04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36A3D-1B83-D0D6-9764-F2B1FBB05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2D3C8CE-FCC7-DD2C-198D-75EDEBB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CAD7B03-4CFE-4C2E-569F-F0247D52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V.17.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el que tiene bienes de este mundo,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y ve a su hermano en necesidad y cierra su corazón contra él,</a:t>
            </a:r>
            <a:r>
              <a:rPr lang="es-ES" b="1" dirty="0">
                <a:latin typeface="Maiandra GD" panose="020E0502030308020204" pitchFamily="34" charset="0"/>
              </a:rPr>
              <a:t> ¿cómo puede morar el amor de Dios en él?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no lo hacemos pecamos.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nos manda a congregarnos.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Hebreos.10:24-25.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Consideremos cómo estimularnos unos a otros</a:t>
            </a:r>
            <a:r>
              <a:rPr lang="es-ES" b="1" dirty="0">
                <a:latin typeface="Maiandra GD" panose="020E0502030308020204" pitchFamily="34" charset="0"/>
              </a:rPr>
              <a:t> al amor y a las buenas obras,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29BCB592-134E-37A2-6ECE-894167B4E3B8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B9A876-62E1-AB68-C979-AFAF8629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" y="1346560"/>
            <a:ext cx="3519947" cy="5511438"/>
          </a:xfrm>
          <a:prstGeom prst="rect">
            <a:avLst/>
          </a:prstGeom>
          <a:solidFill>
            <a:srgbClr val="FF3399"/>
          </a:solidFill>
        </p:spPr>
      </p:pic>
    </p:spTree>
    <p:extLst>
      <p:ext uri="{BB962C8B-B14F-4D97-AF65-F5344CB8AC3E}">
        <p14:creationId xmlns:p14="http://schemas.microsoft.com/office/powerpoint/2010/main" val="29264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99B88-9BB0-EB6B-35E5-BEF93DD5E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B28B927-4D47-1FCD-2CB5-6C411A8E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12879-9761-2644-DB7E-A437CD176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V.25.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no dejando de congregarnos,</a:t>
            </a:r>
            <a:r>
              <a:rPr lang="es-ES" b="1" dirty="0">
                <a:latin typeface="Maiandra GD" panose="020E0502030308020204" pitchFamily="34" charset="0"/>
              </a:rPr>
              <a:t> como algunos tienen por costumbre, sino exhortándonos unos a otros, y mucho más al ver que el día se acerca.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no lo hacemos estamos pecando, no nos estamos estimulando.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palabra estimular Bíblicamente significa motivar, animar e impulsar activamente a otros.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9D2CA328-247B-FD09-44D8-F8B69C4AB344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035DF0-BFAF-17DC-8749-464A963AA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1346560"/>
            <a:ext cx="3618269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5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9FE8D-9F67-E739-2DEE-6BBB5B1F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7DAB702-FFA0-A77F-65B7-A96061A0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330BD66-03DD-4EAC-2AA6-2B34A1EB3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Recordemos siempre que hacer lo bueno siempre será del agrado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al hacer lo bueno estamos demostrando que somos de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III Juan.11.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Amado, no imites lo malo sino lo bueno.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El que hace lo bueno es de Dios.</a:t>
            </a:r>
            <a:r>
              <a:rPr lang="es-ES" b="1" dirty="0">
                <a:latin typeface="Maiandra GD" panose="020E0502030308020204" pitchFamily="34" charset="0"/>
              </a:rPr>
              <a:t> El que hace lo malo no ha visto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hacemos lo bueno no conocemos a Dios.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57E7D453-2236-401D-7211-A17F95F0FBD2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DEC170-2771-C32B-EAF7-64D682E0E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6560"/>
            <a:ext cx="3628102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4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70FE6-9270-CAC8-72AB-6B4E4E5D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8027725-6D57-7939-169D-DF6E273E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825"/>
            <a:ext cx="9143999" cy="1277735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CONCLUSIÒN: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D4B2DEB-1E70-9E8D-C8B9-F4E013F13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comprendemos lo que es bueno y, sin embargo, no actuamos, se nos hace mucho más responsables.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buenas obras siempre acompañarán a la fe auténtica.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Saber qué es lo que hay que hacer es importante; el seguimiento es igual de importante.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sabemos lo que es bueno y no lo hacemos pecamos y daremos cuenta a Dios.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3110C57F-634E-378D-DE03-59036BD1CAF5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3E9322-837B-3BB3-551F-3F0F56727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628101" cy="5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57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216A4-F744-FCB3-7503-EB7D83333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E5E8B0-7200-D6EE-C775-FFA5E80F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825"/>
            <a:ext cx="9143999" cy="1277735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CONCLUSIÒN: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4BB945B-EF19-0994-20F7-F67B3D54B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 por ello que debemos hacer siempre lo que es bueno delante de Dios.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Lucas.12:47.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»Y aquel siervo que sabía la voluntad de su señor,</a:t>
            </a:r>
            <a:r>
              <a:rPr lang="es-ES" b="1" dirty="0">
                <a:latin typeface="Maiandra GD" panose="020E0502030308020204" pitchFamily="34" charset="0"/>
              </a:rPr>
              <a:t> y que no se preparó ni obró conforme a su voluntad, recibirá muchos azotes;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Aquí está un siervo que sabia la voluntad de Dios, pero no la hizo, recibió su castigo.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Hagamos lo que Dios manda siempre, nunca violemos el patrón de Dios.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70F0D05F-D865-D903-6054-6E8B5FD71EDB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91B5DB-6C2C-F7A1-5D56-F30CB2C6F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6560"/>
            <a:ext cx="3628101" cy="5511438"/>
          </a:xfrm>
          <a:prstGeom prst="rect">
            <a:avLst/>
          </a:prstGeom>
          <a:solidFill>
            <a:srgbClr val="9966FF"/>
          </a:solidFill>
        </p:spPr>
      </p:pic>
    </p:spTree>
    <p:extLst>
      <p:ext uri="{BB962C8B-B14F-4D97-AF65-F5344CB8AC3E}">
        <p14:creationId xmlns:p14="http://schemas.microsoft.com/office/powerpoint/2010/main" val="92573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CE6EF-373B-3D1F-C169-45364A4A8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8341705-B28A-4F9C-58BF-B9258F32B7AA}"/>
              </a:ext>
            </a:extLst>
          </p:cNvPr>
          <p:cNvSpPr/>
          <p:nvPr/>
        </p:nvSpPr>
        <p:spPr>
          <a:xfrm>
            <a:off x="0" y="5820697"/>
            <a:ext cx="9144000" cy="103730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9B2E5FD-B3C0-1136-C06F-77F457226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8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1861E-2A2B-5FF9-3984-960DE2C0B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3DC3094-7D1F-BF8E-05AE-7F45E80E4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6813"/>
            <a:ext cx="9144000" cy="115974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INTRODUCCIÒN:</a:t>
            </a:r>
            <a:endParaRPr lang="es-NI" sz="8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A311FC0-B5CB-96DF-5D27-C913DDE3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0" y="1346561"/>
            <a:ext cx="5515899" cy="5511438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los cristianos sabemos lo que debemos hacer y no lo hacemos, Dios nos hace responsables de no haberlo hecho.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pues, a Dios no sólo le importa lo que hacemos, sino también lo que dejamos de hacer.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inactividad puede ser tan pecaminosa como la violación a su ley.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inacción puede ser juzgada igual que la acción, tienen la misma consecuencia delante de Dios siempre.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B0BB238A-935C-AD86-45E4-DFB279319E04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E1829A-2860-1DA1-1F4D-975D7A4C0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346560"/>
            <a:ext cx="3628103" cy="264911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2459AA-B70F-9417-C699-47089747E905}"/>
              </a:ext>
            </a:extLst>
          </p:cNvPr>
          <p:cNvSpPr txBox="1"/>
          <p:nvPr/>
        </p:nvSpPr>
        <p:spPr>
          <a:xfrm>
            <a:off x="-3" y="4007739"/>
            <a:ext cx="37362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La inacción</a:t>
            </a:r>
            <a:r>
              <a:rPr lang="es-ES" sz="2000" b="1" dirty="0">
                <a:latin typeface="Maiandra GD" panose="020E0502030308020204" pitchFamily="34" charset="0"/>
              </a:rPr>
              <a:t> es la falta de acción, actividad, movimiento o esfuerzo para realizar algo, representando una situación de ociosidad o pasividad. </a:t>
            </a:r>
          </a:p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Significa no hacer nada ante una situación que requiere una respuesta, a menudo implicando negligencia.</a:t>
            </a:r>
            <a:endParaRPr lang="es-NI" sz="20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0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A5B13-F366-A7A0-9B5D-93D3FDD95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705FE5B-5987-F941-20A8-347F0570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52DAF-C3F9-239D-D32A-4B0D821A3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 solo oímos, escuchamos y no lo practicamos nos engañamos a nosotros mismos.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Santiago.1:22.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Sean hacedores de la palabra</a:t>
            </a:r>
            <a:r>
              <a:rPr lang="es-ES" b="1" dirty="0">
                <a:latin typeface="Maiandra GD" panose="020E0502030308020204" pitchFamily="34" charset="0"/>
              </a:rPr>
              <a:t> y no solamente oidores que se engañan a sí mismos.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llevar a cabo lo que hablamos, decimos.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Santiago.2:12.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Así hablen ustedes y así procedan,</a:t>
            </a:r>
            <a:r>
              <a:rPr lang="es-ES" b="1" dirty="0">
                <a:latin typeface="Maiandra GD" panose="020E0502030308020204" pitchFamily="34" charset="0"/>
              </a:rPr>
              <a:t> como los que han de ser juzgados por la ley de la libertad.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D4A07EBE-02DB-0AC4-B920-AAA6AAE8E260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03E337-6332-515E-D07B-22FE630F3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628102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5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4F8FF-E205-F974-83C3-92F5583AC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68BE62A-98F2-84FD-7934-8F5A5360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EAC4A21-CB16-332B-11BE-923EE391D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siempre nos ha dejado claro lo que debemos practicar lo que Èl nos manda.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Miqueas.6:8.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te ha declarado, oh hombre, lo que es bueno. ¿Y qué es lo que demanda el SEÑOR de ti,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Sino solo practicar la justicia, amar la misericordia, Y andar humildemente con tu Dios?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practicar la justicia.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Amar la misericordia.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Vivir, andar humildemente con Dios.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59001EB8-AC4F-7D3A-CCF9-B8AD9698DC8D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E18CDF-078A-7018-27D0-84B51A093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60"/>
            <a:ext cx="3628101" cy="5511438"/>
          </a:xfrm>
          <a:prstGeom prst="rect">
            <a:avLst/>
          </a:prstGeom>
          <a:solidFill>
            <a:srgbClr val="9966FF"/>
          </a:solidFill>
        </p:spPr>
      </p:pic>
    </p:spTree>
    <p:extLst>
      <p:ext uri="{BB962C8B-B14F-4D97-AF65-F5344CB8AC3E}">
        <p14:creationId xmlns:p14="http://schemas.microsoft.com/office/powerpoint/2010/main" val="334604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806FB-88FB-84E5-D656-939C80E9A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4D60B08-40D1-7B5A-2BFD-C582C9D4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D7DA8D2-BAD3-5D11-3D32-2D01B8B54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Jesús conto una parábola donde nos demuestra dos ejemplos que no hicieron lo bueno que debían de hacer.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Lucas.10:30-32.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le respondió: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«Cierto hombre bajaba de Jerusalén a Jericó, y cayó en manos de salteadores,</a:t>
            </a:r>
            <a:r>
              <a:rPr lang="es-ES" b="1" dirty="0">
                <a:latin typeface="Maiandra GD" panose="020E0502030308020204" pitchFamily="34" charset="0"/>
              </a:rPr>
              <a:t> los cuales después de despojarlo y de darle golpes, se fueron, dejándolo medio muerto.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 presenta el caso del sacerdote.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766835BC-6590-ADD6-CF47-AD907EBDCAA3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BD5950E-DD36-1907-76D2-BFA12DD0E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6560"/>
            <a:ext cx="3529780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62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EFC1A-7E6B-3363-F98E-5E1DE57FB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FD97DD6-28DA-8A07-2E97-DE0C3B89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1B01F04-5058-62BE-BC31-D5E3557D2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V.31.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»Por casualidad cierto sacerdote bajaba por aquel camino, y cuando lo vio,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pasó por el otro lado del camino.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Debía de haber hecho lo bueno ayudar a su prójimo y ni lo hizo.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 presenta al levita.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V.32.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»Del mismo modo, también un levita, cuando llegó al lugar y lo vio,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pasó por el otro lado del camino.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FAEE2A17-A454-02C8-353F-940AC56811FF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4B6C7AB-7550-8B3A-9E3C-852D0EAFE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415385"/>
            <a:ext cx="3628101" cy="544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70B19-4FE5-B586-3A0C-44640F50D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6A53324-0C69-5CBE-102C-D16AA81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24FB664-3742-0FB5-F314-3A37C7F8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Tampoco hizo lo bueno ayudar a su prójimo que lo necesitaba en ese momento.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Ambos cometieron pecado de omisión.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así Èl Samaritano.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Lucas.10:33-37.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»Pero cierto samaritano, que iba de viaje,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llegó adonde él estaba; y cuando lo vio, tuvo compasión.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V.34.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B3EB9083-BE9F-A11D-16A9-FDCF75DFB1EE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1578B2-EA35-5090-C371-EE45B48B1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560"/>
            <a:ext cx="3529779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49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CF5A9-F714-14EC-2E4D-F3F231C71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F887D8D-146B-2B06-8F42-C02AF6DA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1"/>
            <a:ext cx="8937522" cy="134656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HACERLO LO BUENO, PARA NO PECAR.</a:t>
            </a:r>
            <a:endParaRPr lang="es-NI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205C6C9-78D1-4B44-4692-3C01C61CB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02" y="1346561"/>
            <a:ext cx="5515897" cy="5511438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»Acercándose, le vendó sus heridas,</a:t>
            </a:r>
            <a:r>
              <a:rPr lang="es-ES" b="1" dirty="0">
                <a:latin typeface="Maiandra GD" panose="020E0502030308020204" pitchFamily="34" charset="0"/>
              </a:rPr>
              <a:t> derramando aceite y vino sobre ellas; y poniéndolo sobre su propia cabalgadura, lo llevó a un mesón y lo cuidó.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V.35.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»Al día siguiente, sacando dos denarios se los dio al mesonero, y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“Cuídelo, y todo lo demás que gaste,</a:t>
            </a:r>
            <a:r>
              <a:rPr lang="es-ES" b="1" dirty="0">
                <a:latin typeface="Maiandra GD" panose="020E0502030308020204" pitchFamily="34" charset="0"/>
              </a:rPr>
              <a:t> cuando yo regrese se lo pagaré”. 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V.36.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latin typeface="Maiandra GD" panose="020E0502030308020204" pitchFamily="34" charset="0"/>
            </a:endParaRP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DD41690D-3D6E-5B3F-D34A-49211C783FD3}"/>
              </a:ext>
            </a:extLst>
          </p:cNvPr>
          <p:cNvSpPr/>
          <p:nvPr/>
        </p:nvSpPr>
        <p:spPr>
          <a:xfrm>
            <a:off x="0" y="0"/>
            <a:ext cx="9144000" cy="134656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4C26B9F-A98F-F4DC-6820-31999B61C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560"/>
            <a:ext cx="3628101" cy="5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3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90</TotalTime>
  <Words>2183</Words>
  <Application>Microsoft Office PowerPoint</Application>
  <PresentationFormat>Presentación en pantalla (4:3)</PresentationFormat>
  <Paragraphs>177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Maiandra GD</vt:lpstr>
      <vt:lpstr>Tema de Office</vt:lpstr>
      <vt:lpstr>AL QUE SABE HACER LO BUENO Y NO LO HACE LE ES PECADO. SANTIAGO.4:17.</vt:lpstr>
      <vt:lpstr>INTRODUCCIÒN:</vt:lpstr>
      <vt:lpstr>INTRODUCCIÒN: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DEBEMOS HACERLO LO BUENO, PARA NO PECAR.</vt:lpstr>
      <vt:lpstr>CONCLUSIÒN:</vt:lpstr>
      <vt:lpstr>CONCLUSIÒN: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Moreno</dc:creator>
  <cp:lastModifiedBy>Mario Moreno</cp:lastModifiedBy>
  <cp:revision>9</cp:revision>
  <dcterms:created xsi:type="dcterms:W3CDTF">2026-05-04T23:53:18Z</dcterms:created>
  <dcterms:modified xsi:type="dcterms:W3CDTF">2026-05-08T01:01:41Z</dcterms:modified>
</cp:coreProperties>
</file>