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3" r:id="rId9"/>
    <p:sldId id="264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5" r:id="rId23"/>
    <p:sldId id="278" r:id="rId24"/>
    <p:sldId id="279" r:id="rId25"/>
    <p:sldId id="280" r:id="rId26"/>
    <p:sldId id="281" r:id="rId27"/>
    <p:sldId id="282" r:id="rId28"/>
    <p:sldId id="320" r:id="rId29"/>
    <p:sldId id="321" r:id="rId30"/>
    <p:sldId id="296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7" r:id="rId39"/>
    <p:sldId id="319" r:id="rId40"/>
    <p:sldId id="290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8" d="100"/>
          <a:sy n="78" d="100"/>
        </p:scale>
        <p:origin x="16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34446452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08/05/2024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F9C6A98-F2C7-4ED3-9F57-4C3AA3FDD813}"/>
              </a:ext>
            </a:extLst>
          </p:cNvPr>
          <p:cNvSpPr/>
          <p:nvPr/>
        </p:nvSpPr>
        <p:spPr>
          <a:xfrm>
            <a:off x="0" y="0"/>
            <a:ext cx="9144000" cy="13255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7396"/>
            <a:ext cx="9144000" cy="1325563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ALGO TERRIBLE Y ESPANTOSO A SUCEDIDO.</a:t>
            </a:r>
            <a:b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JEREMIAS.5:30-31.</a:t>
            </a:r>
            <a:br>
              <a:rPr lang="es-ES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endParaRPr lang="es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342960"/>
            <a:ext cx="9144000" cy="5515040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rgbClr val="7030A0"/>
                </a:solidFill>
              </a:rPr>
              <a:t>INTRODUCCIÒN.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Algo espantoso y terrible</a:t>
            </a:r>
            <a:r>
              <a:rPr lang="es-ES" b="1" dirty="0">
                <a:solidFill>
                  <a:schemeClr val="bg1"/>
                </a:solidFill>
              </a:rPr>
              <a:t> ha sucedido en la tierra: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V.31.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los profetas profetizan falsamente,</a:t>
            </a:r>
            <a:r>
              <a:rPr lang="es-ES" b="1" dirty="0">
                <a:solidFill>
                  <a:schemeClr val="bg1"/>
                </a:solidFill>
              </a:rPr>
              <a:t> los sacerdotes gobiernan por su cuenta, y a mi pueblo así le gusta. Pero ¿qué haréis al final de esto? </a:t>
            </a:r>
          </a:p>
          <a:p>
            <a:r>
              <a:rPr lang="es-ES" b="1" dirty="0">
                <a:solidFill>
                  <a:schemeClr val="bg1"/>
                </a:solidFill>
              </a:rPr>
              <a:t>Esta es una declaración de Dios hacia su pueblo Israel, era algo terrible y espantoso lo que estaba sucediendo en la tierra con el pueblo de Dios.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9999"/>
                </a:highlight>
              </a:rPr>
              <a:t>La palabra “Espantosa”-</a:t>
            </a:r>
            <a:r>
              <a:rPr lang="es-ES" b="1" dirty="0">
                <a:solidFill>
                  <a:schemeClr val="bg1"/>
                </a:solidFill>
              </a:rPr>
              <a:t> Procede de una raíz que denota: inmundicia, suciedad, pudrición. </a:t>
            </a:r>
          </a:p>
          <a:p>
            <a:r>
              <a:rPr lang="es-ES" b="1" dirty="0">
                <a:solidFill>
                  <a:schemeClr val="bg1"/>
                </a:solidFill>
              </a:rPr>
              <a:t>Esto describe la iniquidad podrida de los profetas, los sacerdotes y el pueblo.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Lo apedrearás hasta la muerte</a:t>
            </a:r>
            <a:r>
              <a:rPr lang="es-ES" b="1" dirty="0">
                <a:solidFill>
                  <a:schemeClr val="bg1"/>
                </a:solidFill>
              </a:rPr>
              <a:t> porque él trató de apartarte del SEÑOR tu Dios que te sacó de la tierra de Egipto, de la casa de servidumbre.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Deuteronomio.18:20-22. </a:t>
            </a:r>
          </a:p>
          <a:p>
            <a:r>
              <a:rPr lang="es-ES" b="1" dirty="0">
                <a:solidFill>
                  <a:schemeClr val="bg1"/>
                </a:solidFill>
              </a:rPr>
              <a:t>"Pero el profeta que hable con presunción en mi nombre una palabra que yo no le haya mandado hablar,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o que hable en el nombre de otros dioses, ese profeta morirá."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V.21.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Y si dices en tu corazón:</a:t>
            </a:r>
            <a:r>
              <a:rPr lang="es-ES" b="1" dirty="0">
                <a:solidFill>
                  <a:schemeClr val="bg1"/>
                </a:solidFill>
              </a:rPr>
              <a:t> "¿Cómo conoceremos la palabra que el SEÑOR no ha hablado?"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V.22.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11289"/>
            <a:ext cx="4237149" cy="68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Cuando un profeta hable en el nombre del SEÑOR, si la cosa no acontece ni se cumple, ésa es palabra que el SEÑOR no ha hablado; </a:t>
            </a:r>
            <a:r>
              <a:rPr lang="es-ES" b="1" u="sng" dirty="0">
                <a:highlight>
                  <a:srgbClr val="00FF00"/>
                </a:highlight>
              </a:rPr>
              <a:t>con arrogancia la ha hablado el profeta; no tendrás temor de él.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El pueblo debía de confiar en los profetas por que era el medio que Dios utilizaba para hablar al pueblo.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II Cronicas.20:20.</a:t>
            </a:r>
          </a:p>
          <a:p>
            <a:r>
              <a:rPr lang="es-ES" b="1" dirty="0">
                <a:solidFill>
                  <a:schemeClr val="bg1"/>
                </a:solidFill>
              </a:rPr>
              <a:t>Se levantaron muy de mañana y salieron al desierto de </a:t>
            </a:r>
            <a:r>
              <a:rPr lang="es-ES" b="1" dirty="0" err="1">
                <a:solidFill>
                  <a:schemeClr val="bg1"/>
                </a:solidFill>
              </a:rPr>
              <a:t>Tecoa</a:t>
            </a:r>
            <a:r>
              <a:rPr lang="es-ES" b="1" dirty="0">
                <a:solidFill>
                  <a:schemeClr val="bg1"/>
                </a:solidFill>
              </a:rPr>
              <a:t>; y cuando salían, Josafat se puso en pie y dijo: Oídme, Judá y habitantes de Jerusalén, confiad en el SEÑOR vuestro Dios, </a:t>
            </a:r>
            <a:r>
              <a:rPr lang="es-ES" b="1" u="sng" dirty="0">
                <a:highlight>
                  <a:srgbClr val="00FFFF"/>
                </a:highlight>
              </a:rPr>
              <a:t>y estaréis seguros. Confiad en sus profetas y triunfaréis.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714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90159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Pero algunos profetas y sacerdotes se embriagaron con el licor.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Isaías.28:7. </a:t>
            </a:r>
          </a:p>
          <a:p>
            <a:r>
              <a:rPr lang="es-ES" b="1" dirty="0">
                <a:solidFill>
                  <a:schemeClr val="bg1"/>
                </a:solidFill>
              </a:rPr>
              <a:t>También estos se tambalean por el vino y dan traspiés por el licor: el sacerdote y el profeta por el licor se tambalean, están ofuscados por el vino, por el licor dan traspiés;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vacilan en sus visiones, titubean al pronunciar juicio.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Se corrompieron, muchos profetas profetizaban en nombre de Baal, un dios pagano.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60" y="-1"/>
            <a:ext cx="4051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Jeremias.2:8. </a:t>
            </a:r>
          </a:p>
          <a:p>
            <a:r>
              <a:rPr lang="es-ES" b="1" dirty="0">
                <a:solidFill>
                  <a:schemeClr val="bg1"/>
                </a:solidFill>
              </a:rPr>
              <a:t>Los sacerdotes no dijeron: "¿Dónde está el SEÑOR?" Los que se ocupaban de la ley no me conocieron, los gobernantes se rebelaron contra mí,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y los profetas profetizaban por Baal, y andaban tras cosas que no aprovechan.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Ellos eran como el viento no había palabras verdaderas en ellos.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Jeremias.5:13.</a:t>
            </a:r>
          </a:p>
          <a:p>
            <a:r>
              <a:rPr lang="es-ES" b="1" dirty="0">
                <a:solidFill>
                  <a:schemeClr val="bg1"/>
                </a:solidFill>
              </a:rPr>
              <a:t>Los profetas son como el viento,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y la palabra no está en ellos. Que así se les haga a ellos.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7149" cy="6835417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Comenzaron a practicar el engaño.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Jeremias.6:13-14.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desde el menor hasta el mayor, todos ellos codician ganancias,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y desde el profeta hasta el sacerdote, todos practican el engaño.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V.14.</a:t>
            </a:r>
          </a:p>
          <a:p>
            <a:r>
              <a:rPr lang="es-ES" b="1" dirty="0">
                <a:solidFill>
                  <a:schemeClr val="bg1"/>
                </a:solidFill>
              </a:rPr>
              <a:t>Y curan a la ligera el quebranto de mi pueblo, diciendo: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"Paz, paz", pero no hay paz.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Codiciaban ganancias predicaban paz, paz y no había paz alguna.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5120" cy="6835418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Solo suavizaban el oído del pueblo, predicaban lo que el pueblo quería oír.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Miqueas.3:5, 11.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dice el SEÑOR acerca de los profetas que hacen errar a mi pueblo,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los cuales cuando tienen algo que morder, proclaman: Paz. Pero contra aquel que no les pone nada en la boca, declaran guerra santa.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Sus jefes juzgan por soborno, sus sacerdotes enseñan por precio, sus profetas adivinan por dinero,</a:t>
            </a:r>
            <a:r>
              <a:rPr lang="es-ES" b="1" dirty="0">
                <a:solidFill>
                  <a:schemeClr val="bg1"/>
                </a:solidFill>
              </a:rPr>
              <a:t> y se apoyan en el SEÑOR, diciendo: ¿No está el SEÑOR en medio de nosotros? No vendrá sobre nosotros mal alguno. </a:t>
            </a:r>
          </a:p>
          <a:p>
            <a:r>
              <a:rPr lang="es-ES" b="1" dirty="0">
                <a:solidFill>
                  <a:schemeClr val="bg1"/>
                </a:solidFill>
              </a:rPr>
              <a:t>Se habían corrompido.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0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Jeremias.23:11, 13-14.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Porque tanto el profeta como el sacerdote están corrompidos;</a:t>
            </a:r>
            <a:r>
              <a:rPr lang="es-ES" b="1" dirty="0">
                <a:solidFill>
                  <a:schemeClr val="bg1"/>
                </a:solidFill>
              </a:rPr>
              <a:t> aun en mi casa he hallado su maldad--declara el SEÑOR.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Además, entre los profetas de Samaria he visto algo ofensivo: </a:t>
            </a:r>
            <a:r>
              <a:rPr lang="es-ES" b="1" u="sng" dirty="0">
                <a:highlight>
                  <a:srgbClr val="FFFF00"/>
                </a:highlight>
              </a:rPr>
              <a:t>profetizaban en nombre de Baal y extraviaban a mi pueblo Israel.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V.14.</a:t>
            </a:r>
          </a:p>
          <a:p>
            <a:r>
              <a:rPr lang="es-ES" b="1" u="sng" dirty="0">
                <a:highlight>
                  <a:srgbClr val="00FF00"/>
                </a:highlight>
              </a:rPr>
              <a:t>También entre los profetas de Jerusalén he visto algo horrible: cometían adulterio y andaban en mentiras;</a:t>
            </a:r>
            <a:r>
              <a:rPr lang="es-ES" b="1" dirty="0">
                <a:solidFill>
                  <a:schemeClr val="bg1"/>
                </a:solidFill>
              </a:rPr>
              <a:t> fortalecían las manos de los malhechores, sin convertirse ninguno de su maldad. Se me han vuelto todos ellos como Sodoma, y sus habitantes como Gomorra.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7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Ezequiel.13:6-10.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'Han visto falsedad y adivinación mentirosa los que dicen:</a:t>
            </a:r>
            <a:r>
              <a:rPr lang="es-ES" b="1" dirty="0">
                <a:solidFill>
                  <a:schemeClr val="bg1"/>
                </a:solidFill>
              </a:rPr>
              <a:t> "El SEÑOR declara", cuando el SEÑOR no los ha enviado; no obstante, esperan el cumplimiento de su palabra.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</a:rPr>
              <a:t>'¿No habéis visto una visión falsa y habéis hablado una adivinación mentirosa cuando decís: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"El SEÑOR declara", y yo no he hablado?'"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tanto, así dice el Señor DIOS: Por cuanto habéis hablado falsedad y habéis visto mentira, por tanto, he aquí,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yo estoy contra vosotros--declara el Señor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Y estará mi mano contra los profetas que ven visiones falsas y hablan adivinaciones mentirosas.</a:t>
            </a:r>
            <a:r>
              <a:rPr lang="es-ES" b="1" dirty="0">
                <a:solidFill>
                  <a:schemeClr val="bg1"/>
                </a:solidFill>
              </a:rPr>
              <a:t> No estarán en el consejo de mi pueblo, no serán inscritos en el libro de la casa de Israel, ni entrarán en la tierra de Israel; y sabréis que yo soy el Señor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V.10.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Sí, porque han engañado a mi pueblo,</a:t>
            </a:r>
            <a:r>
              <a:rPr lang="es-ES" b="1" dirty="0">
                <a:solidFill>
                  <a:schemeClr val="bg1"/>
                </a:solidFill>
              </a:rPr>
              <a:t> diciendo: "¡Paz!", cuando no hay paz. Y cuando alguien edifica un muro, he aquí, ellos lo recubren con cal; 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los que tenían que amonestar al Pueblo y declarar lo que Dios quería que el pueblo supiera para hacer lo que Dios mandaba se habían corrompido y hacían herrar al pueblo.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esto pasas en nuestros días muchos predicadores predican lo que los miembros o las personas quieren oír y no la verdad, como Él apóstol Pablo dijo en: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II Timoteo.4:3.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79" y="0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Estos tres grupos se habían corrompido, para Dios estaban sucios, esto era lo que estaban haciendo:</a:t>
            </a:r>
          </a:p>
          <a:p>
            <a:r>
              <a:rPr lang="es-ES" b="1" dirty="0">
                <a:solidFill>
                  <a:schemeClr val="bg1"/>
                </a:solidFill>
              </a:rPr>
              <a:t>1. Los profetas profetizaban falsamente.</a:t>
            </a:r>
          </a:p>
          <a:p>
            <a:r>
              <a:rPr lang="es-ES" b="1" dirty="0">
                <a:solidFill>
                  <a:schemeClr val="bg1"/>
                </a:solidFill>
              </a:rPr>
              <a:t>2. Los sacerdotes gobiernan por su cuenta.</a:t>
            </a:r>
          </a:p>
          <a:p>
            <a:r>
              <a:rPr lang="es-ES" b="1" dirty="0">
                <a:solidFill>
                  <a:schemeClr val="bg1"/>
                </a:solidFill>
              </a:rPr>
              <a:t>3. Y al pueblo así le gusta.</a:t>
            </a:r>
          </a:p>
          <a:p>
            <a:r>
              <a:rPr lang="es-ES" b="1" dirty="0">
                <a:solidFill>
                  <a:schemeClr val="bg1"/>
                </a:solidFill>
              </a:rPr>
              <a:t>Esto era lo terrible lo espantoso que estaba sucediendo en la tierra con el pueblo de Dios y que para Dios era algo sucio, algo terrible.</a:t>
            </a:r>
          </a:p>
          <a:p>
            <a:r>
              <a:rPr lang="es-ES" b="1" dirty="0">
                <a:solidFill>
                  <a:schemeClr val="bg1"/>
                </a:solidFill>
              </a:rPr>
              <a:t>Veremos estas tres cosas para que nosotros no caigamos en esto que es terrible y espantoso para Dios.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06" y="-1"/>
            <a:ext cx="43702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Porque vendrá tiempo cuando no soportarán la sana doctrina,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sino que teniendo comezón de oídos, acumularán para sí maestros conforme a sus propios deseos;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acumularan maestro para sus propios deseos y no escucharan la sana doctrina. </a:t>
            </a:r>
          </a:p>
          <a:p>
            <a:r>
              <a:rPr lang="es-ES" b="1" dirty="0">
                <a:solidFill>
                  <a:schemeClr val="bg1"/>
                </a:solidFill>
              </a:rPr>
              <a:t>Y muchos predicadores se prestan para eso, esto es algo terrible y espantoso para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eso está pasando también en nuestros días.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8F94D98-9FDB-438B-9C86-52EA71D03742}"/>
              </a:ext>
            </a:extLst>
          </p:cNvPr>
          <p:cNvSpPr/>
          <p:nvPr/>
        </p:nvSpPr>
        <p:spPr>
          <a:xfrm>
            <a:off x="0" y="0"/>
            <a:ext cx="9144000" cy="16808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0882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ALGO TERRIBLE Y ESPANTOSO A SUCEDIDO: LOS SACERDOTES GOBIERNAN POR SU CUENTA. JEREMIAS.5:31.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680882"/>
            <a:ext cx="5042647" cy="517711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profetas profetizan falsamente,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los sacerdotes gobiernan por su cuenta,</a:t>
            </a:r>
            <a:r>
              <a:rPr lang="es-ES" b="1" dirty="0">
                <a:solidFill>
                  <a:schemeClr val="bg1"/>
                </a:solidFill>
              </a:rPr>
              <a:t> y a mi pueblo así le gusta. Pero ¿qué haréis al final de esto?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quiso hacer “Un reino de sacerdotes, y gente santa”.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Exodo.19:6.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y vosotros seréis para mí un reino de sacerdotes y una nación santa."</a:t>
            </a:r>
            <a:r>
              <a:rPr lang="es-ES" b="1" dirty="0">
                <a:solidFill>
                  <a:schemeClr val="bg1"/>
                </a:solidFill>
              </a:rPr>
              <a:t> Estas son las palabras que dirás a los hijos de Israel.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7" y="1680883"/>
            <a:ext cx="4302686" cy="5177118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5957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sacerdotes eran las personas encargadas de dirigir los servicios religiosos del pueblo por decisión divina, eran miembros de la tribu de Levi.</a:t>
            </a:r>
          </a:p>
          <a:p>
            <a:r>
              <a:rPr lang="es-ES" b="1" dirty="0">
                <a:solidFill>
                  <a:schemeClr val="bg1"/>
                </a:solidFill>
              </a:rPr>
              <a:t>El sacerdote por su consagración a Dios era tenido como persona muy santa, merecedora de respeto y honor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Deuteronomio.17:12.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hombre que proceda con presunción,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no escuchando al sacerdote que está allí para servir al SEÑOR tu Dios,</a:t>
            </a:r>
            <a:r>
              <a:rPr lang="es-ES" b="1" dirty="0">
                <a:solidFill>
                  <a:schemeClr val="bg1"/>
                </a:solidFill>
              </a:rPr>
              <a:t> ni al juez, ese hombre morirá; así quitarás el mal de en medio de Israel.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71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Pero estos sacerdotes estaban gobernando por su propia cuenta no como Dios se lo demandaba se habían olvidado de la ley de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Óseas.4:6.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Mi pueblo es destruido por falta de conocimiento. Por cuanto tú has rechazado el conocimiento,</a:t>
            </a:r>
            <a:r>
              <a:rPr lang="es-ES" b="1" dirty="0">
                <a:solidFill>
                  <a:schemeClr val="bg1"/>
                </a:solidFill>
              </a:rPr>
              <a:t> yo también te rechazaré para que no seas mi sacerdote; como has olvidado la ley de tu Dios, yo también me olvidaré de tus hijos. </a:t>
            </a:r>
          </a:p>
          <a:p>
            <a:r>
              <a:rPr lang="es-ES" b="1" dirty="0">
                <a:solidFill>
                  <a:schemeClr val="bg1"/>
                </a:solidFill>
              </a:rPr>
              <a:t>Ellos estaban haciendo tropezar a muchos.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22582"/>
            <a:ext cx="4235120" cy="6835417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897524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Malaquias.2:6-8. </a:t>
            </a:r>
          </a:p>
          <a:p>
            <a:r>
              <a:rPr lang="es-ES" b="1" u="sng" dirty="0">
                <a:highlight>
                  <a:srgbClr val="FFFF00"/>
                </a:highlight>
              </a:rPr>
              <a:t>La verdadera instrucción estaba en su boca, y no se hallaba iniquidad en sus labios;</a:t>
            </a:r>
            <a:r>
              <a:rPr lang="es-ES" b="1" dirty="0">
                <a:solidFill>
                  <a:schemeClr val="bg1"/>
                </a:solidFill>
              </a:rPr>
              <a:t> en paz y rectitud caminaba conmigo, y apartaba a muchos de la iniquidad.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V.7.</a:t>
            </a:r>
          </a:p>
          <a:p>
            <a:r>
              <a:rPr lang="es-ES" b="1" dirty="0">
                <a:solidFill>
                  <a:schemeClr val="bg1"/>
                </a:solidFill>
              </a:rPr>
              <a:t>Pues los labios del sacerdote deben guardar la sabiduría, y los hombres deben buscar la instrucción de su boca, </a:t>
            </a:r>
            <a:r>
              <a:rPr lang="es-ES" b="1" u="sng" dirty="0">
                <a:highlight>
                  <a:srgbClr val="00FF00"/>
                </a:highlight>
              </a:rPr>
              <a:t>porque él es el mensajero del SEÑOR de los ejércitos.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V.8.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12" y="-1"/>
            <a:ext cx="43926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104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highlight>
                  <a:srgbClr val="00FFFF"/>
                </a:highlight>
              </a:rPr>
              <a:t>Pero vosotros os habéis desviado del camino, habéis hecho tropezar a muchos en la ley,</a:t>
            </a:r>
            <a:r>
              <a:rPr lang="es-ES" b="1" dirty="0">
                <a:solidFill>
                  <a:schemeClr val="bg1"/>
                </a:solidFill>
              </a:rPr>
              <a:t> habéis corrompido el pacto de Leví--dice el SEÑOR de los ejércitos. </a:t>
            </a:r>
          </a:p>
          <a:p>
            <a:r>
              <a:rPr lang="es-ES" b="1" dirty="0">
                <a:solidFill>
                  <a:schemeClr val="bg1"/>
                </a:solidFill>
              </a:rPr>
              <a:t>Ellos no estaban gobernando como Dios lo deseaba sino como ellos querían y estaban haciendo tropezar a muchos por eso el pueblo fue destruido por falta de conocimiento.</a:t>
            </a:r>
          </a:p>
          <a:p>
            <a:r>
              <a:rPr lang="es-ES" b="1" dirty="0">
                <a:solidFill>
                  <a:schemeClr val="bg1"/>
                </a:solidFill>
              </a:rPr>
              <a:t>Hoy en día nosotros somos sacerdotes para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 Pedro.2:5, 9.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48" y="22581"/>
            <a:ext cx="4373023" cy="683541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464330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78399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también vosotros, como piedras vivas, sed edificados como casa espiritual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para un sacerdocio santo,</a:t>
            </a:r>
            <a:r>
              <a:rPr lang="es-ES" b="1" dirty="0">
                <a:solidFill>
                  <a:schemeClr val="bg1"/>
                </a:solidFill>
              </a:rPr>
              <a:t> para ofrecer sacrificios espirituales aceptables a Dios por medio de Jesucristo.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Pero vosotros sois linaje escogido, real sacerdocio, nación santa,</a:t>
            </a:r>
            <a:r>
              <a:rPr lang="es-ES" b="1" dirty="0">
                <a:solidFill>
                  <a:schemeClr val="bg1"/>
                </a:solidFill>
              </a:rPr>
              <a:t> pueblo adquirido para posesión de Dios, a fin de que anunciéis las virtudes de aquel que os llamó de las tinieblas a su luz admirable;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-1"/>
            <a:ext cx="41635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3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Apocalipsis.1:6.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 hizo de nosotros un reino y sacerdotes para su Dios y Padre,</a:t>
            </a:r>
            <a:r>
              <a:rPr lang="es-ES" b="1" dirty="0">
                <a:solidFill>
                  <a:schemeClr val="bg1"/>
                </a:solidFill>
              </a:rPr>
              <a:t> a El sea la gloria y el dominio por los siglos de los siglos. Amén. </a:t>
            </a:r>
          </a:p>
          <a:p>
            <a:r>
              <a:rPr lang="es-ES" b="1" dirty="0">
                <a:solidFill>
                  <a:schemeClr val="bg1"/>
                </a:solidFill>
              </a:rPr>
              <a:t>¿Pero estamos haciendo tropezar o estamos dando el buen ejemplo a muchos? </a:t>
            </a:r>
          </a:p>
          <a:p>
            <a:r>
              <a:rPr lang="es-ES" b="1" dirty="0">
                <a:solidFill>
                  <a:schemeClr val="bg1"/>
                </a:solidFill>
              </a:rPr>
              <a:t>De nuestra conducta depende mucho que otras personas obedezcan al evangelio o no. </a:t>
            </a:r>
          </a:p>
          <a:p>
            <a:r>
              <a:rPr lang="es-ES" b="1" dirty="0">
                <a:solidFill>
                  <a:schemeClr val="bg1"/>
                </a:solidFill>
              </a:rPr>
              <a:t>Si caminamos como nosotros queremos y no como Dios lo desea, estaremos mal ante Dios es cosa espantosa y terrible para Dios.</a:t>
            </a:r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4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Seamos sacerdotes que guiemos a muchas gente a Cristo para su salvación.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 pierdas de tropiezos.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Mateo.18:6.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Pero al que haga tropezar a uno de estos pequeñitos que creen en mí,</a:t>
            </a:r>
            <a:r>
              <a:rPr lang="es-ES" b="1" dirty="0">
                <a:solidFill>
                  <a:schemeClr val="bg1"/>
                </a:solidFill>
              </a:rPr>
              <a:t> mejor le sería que le colgaran al cuello una piedra de molino de las que mueve un asno, y que se ahogara en lo profundo del mar. </a:t>
            </a:r>
          </a:p>
          <a:p>
            <a:r>
              <a:rPr lang="es-ES" b="1" dirty="0">
                <a:solidFill>
                  <a:schemeClr val="bg1"/>
                </a:solidFill>
              </a:rPr>
              <a:t>No debemos ser tropiezo a nadie.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8B00A9-685A-4516-45E2-3A4B1FA59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11290"/>
            <a:ext cx="4235121" cy="68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17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 Corintios.10:32.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No seáis motivo de tropiezo</a:t>
            </a:r>
            <a:r>
              <a:rPr lang="es-ES" b="1" dirty="0">
                <a:solidFill>
                  <a:schemeClr val="bg1"/>
                </a:solidFill>
              </a:rPr>
              <a:t> ni a judíos, ni a griegos, ni a la iglesia de Dios; </a:t>
            </a:r>
          </a:p>
          <a:p>
            <a:r>
              <a:rPr lang="es-ES" b="1" dirty="0">
                <a:solidFill>
                  <a:schemeClr val="bg1"/>
                </a:solidFill>
              </a:rPr>
              <a:t>Como sacerdotes de Dios debemos hacer que muchos se alejen del pecado.</a:t>
            </a:r>
          </a:p>
          <a:p>
            <a:r>
              <a:rPr lang="es-ES" b="1" dirty="0">
                <a:solidFill>
                  <a:schemeClr val="bg1"/>
                </a:solidFill>
              </a:rPr>
              <a:t>No ser tropiezo, si no alejar a muchos de la condenación eterna.</a:t>
            </a:r>
          </a:p>
          <a:p>
            <a:r>
              <a:rPr lang="es-ES" b="1" dirty="0">
                <a:solidFill>
                  <a:schemeClr val="bg1"/>
                </a:solidFill>
              </a:rPr>
              <a:t>Busquemos siempre la salvación de las personas.</a:t>
            </a:r>
          </a:p>
          <a:p>
            <a:r>
              <a:rPr lang="es-ES" b="1" dirty="0">
                <a:solidFill>
                  <a:schemeClr val="bg1"/>
                </a:solidFill>
              </a:rPr>
              <a:t>Siendo buenos administradores de Dios como sacerdotes de Él.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0B04AFC-FB1F-AB70-80B5-62D2D1E4C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3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7AAF6D9-CD09-4749-8446-498EC0B8FBB7}"/>
              </a:ext>
            </a:extLst>
          </p:cNvPr>
          <p:cNvSpPr/>
          <p:nvPr/>
        </p:nvSpPr>
        <p:spPr>
          <a:xfrm>
            <a:off x="0" y="0"/>
            <a:ext cx="9144000" cy="16002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ALGO TERRIBLE Y ESPANTOSO A SUCEDIDO: LOS PROFETAS PROFETIZAN FALSAMENTE. JEREMIAS.5:31.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600200"/>
            <a:ext cx="4948518" cy="5257800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rgbClr val="7030A0"/>
                </a:solidFill>
              </a:rPr>
              <a:t>los profetas profetizan falsamente,</a:t>
            </a:r>
            <a:r>
              <a:rPr lang="es-ES" b="1" dirty="0">
                <a:solidFill>
                  <a:schemeClr val="bg1"/>
                </a:solidFill>
              </a:rPr>
              <a:t> los sacerdotes gobiernan por su cuenta, y a mi pueblo así le gusta. Pero ¿qué haréis al final de esto? </a:t>
            </a:r>
          </a:p>
          <a:p>
            <a:r>
              <a:rPr lang="es-ES" b="1" dirty="0">
                <a:solidFill>
                  <a:schemeClr val="bg1"/>
                </a:solidFill>
              </a:rPr>
              <a:t>Tres términos particulares en hebreo se utilizan para designar a los profetas. El mas usual es “</a:t>
            </a:r>
            <a:r>
              <a:rPr lang="es-ES" b="1" dirty="0" err="1">
                <a:solidFill>
                  <a:schemeClr val="bg1"/>
                </a:solidFill>
              </a:rPr>
              <a:t>Nabhi</a:t>
            </a:r>
            <a:r>
              <a:rPr lang="es-ES" b="1" dirty="0">
                <a:solidFill>
                  <a:schemeClr val="bg1"/>
                </a:solidFill>
              </a:rPr>
              <a:t>”, que se usa unas 300 veces en el A.T. </a:t>
            </a:r>
          </a:p>
          <a:p>
            <a:r>
              <a:rPr lang="es-ES" b="1" dirty="0">
                <a:solidFill>
                  <a:schemeClr val="bg1"/>
                </a:solidFill>
              </a:rPr>
              <a:t>Esta palabra viene de una raíz que significa “Llamar”, o “Uno que es llamado”.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18" y="1600200"/>
            <a:ext cx="4193454" cy="52577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727713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62B6FF1-2809-4775-B629-5261DCD991BA}"/>
              </a:ext>
            </a:extLst>
          </p:cNvPr>
          <p:cNvSpPr/>
          <p:nvPr/>
        </p:nvSpPr>
        <p:spPr>
          <a:xfrm>
            <a:off x="0" y="0"/>
            <a:ext cx="9144000" cy="132556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ALGO TERRIBLE Y ESPANTOSO A SUCEDIDO: ASI LE GUSTA AL PUEBLO. JEREMIAS.5:31.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325563"/>
            <a:ext cx="5109882" cy="553243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los profetas profetizan falsamente, los sacerdotes gobiernan por su cuenta,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y a mi pueblo así le gusta.</a:t>
            </a:r>
            <a:r>
              <a:rPr lang="es-ES" b="1" dirty="0">
                <a:solidFill>
                  <a:schemeClr val="bg1"/>
                </a:solidFill>
              </a:rPr>
              <a:t> Pero ¿qué haréis al final de esto? </a:t>
            </a:r>
          </a:p>
          <a:p>
            <a:r>
              <a:rPr lang="es-ES" b="1" dirty="0">
                <a:solidFill>
                  <a:schemeClr val="bg1"/>
                </a:solidFill>
              </a:rPr>
              <a:t>Ya era algo espantoso todo lo que los profetas y los sacerdotes estaban haciendo pero al pueblo le gustaba como estaban las cosas.</a:t>
            </a:r>
          </a:p>
          <a:p>
            <a:r>
              <a:rPr lang="es-ES" b="1" dirty="0">
                <a:solidFill>
                  <a:schemeClr val="bg1"/>
                </a:solidFill>
              </a:rPr>
              <a:t>Ellos debían de haber matado a tales profetas.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2" y="1325563"/>
            <a:ext cx="4032089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Deuteronomio.13:5, 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Pero a ese profeta o a ese soñador de sueños se le dará muerte,</a:t>
            </a:r>
            <a:r>
              <a:rPr lang="es-ES" b="1" dirty="0">
                <a:solidFill>
                  <a:schemeClr val="bg1"/>
                </a:solidFill>
              </a:rPr>
              <a:t> por cuanto ha aconsejado rebelión contra el SEÑOR tu Dios que te sacó de la tierra de Egipto y te redimió de casa de servidumbre, para apartarte del camino en el cual el SEÑOR tu Dios te mandó andar. Así quitarás el mal de en medio de ti.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sino que ciertamente lo matarás;</a:t>
            </a:r>
            <a:r>
              <a:rPr lang="es-ES" b="1" dirty="0">
                <a:solidFill>
                  <a:schemeClr val="bg1"/>
                </a:solidFill>
              </a:rPr>
              <a:t> tu mano será la primera contra él para matarlo, y después la mano de todo el pueblo.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4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Pero el pueblo más bien se sentía cómodo con estos profetas que profetizaban mentiras.</a:t>
            </a:r>
          </a:p>
          <a:p>
            <a:r>
              <a:rPr lang="es-ES" b="1" dirty="0">
                <a:solidFill>
                  <a:schemeClr val="bg1"/>
                </a:solidFill>
              </a:rPr>
              <a:t>El pueblo dio la espalda a la ley de Dios y más bien mataban a los profetas que profetizaban la verdad.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Nehemias.9:26.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Pero fueron desobedientes y se rebelaron contra ti, echaron tu ley a sus espaldas,</a:t>
            </a:r>
            <a:r>
              <a:rPr lang="es-ES" b="1" dirty="0">
                <a:solidFill>
                  <a:schemeClr val="bg1"/>
                </a:solidFill>
              </a:rPr>
              <a:t> mataron a tus profetas que los amonestaban para que se volvieran a ti, y cometieron grandes blasfemias.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54" y="0"/>
            <a:ext cx="438811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0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Ellos solo querían oír palabras suaves, agradables para sus oídos.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Isaías.30:9-10.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este es un pueblo rebelde, hijos falsos,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hijos que no quieren escuchar la instrucción del SEÑOR;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V.10.</a:t>
            </a:r>
          </a:p>
          <a:p>
            <a:r>
              <a:rPr lang="es-ES" b="1" dirty="0">
                <a:solidFill>
                  <a:schemeClr val="bg1"/>
                </a:solidFill>
              </a:rPr>
              <a:t>que dicen a los videntes: No veáis visiones; y a los profetas: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</a:rPr>
              <a:t>No nos profeticéis lo que es recto, decidnos palabras agradables, profetizad ilusiones.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5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 querían oír la verdad querían oír palabras suaves agradables a sus oídos. </a:t>
            </a:r>
          </a:p>
          <a:p>
            <a:r>
              <a:rPr lang="es-ES" b="1" dirty="0">
                <a:solidFill>
                  <a:schemeClr val="bg1"/>
                </a:solidFill>
              </a:rPr>
              <a:t>¿Cuántos de nosotros queremos oír solo cosas suaves que no nos hagan ver nuestros errores nuestras fallas?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son los que quieren dejarse engañar con palabras suaves agradables.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Romanos.16:18.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</a:rPr>
              <a:t>Porque los tales son esclavos, no de Cristo nuestro Señor, sino de sus propios apetitos,</a:t>
            </a:r>
            <a:r>
              <a:rPr lang="es-ES" b="1" dirty="0">
                <a:solidFill>
                  <a:schemeClr val="bg1"/>
                </a:solidFill>
              </a:rPr>
              <a:t> y por medio de palabras suaves y lisonjeras engañan los corazones de los ingenuos.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DB7B7D-20A4-E1D7-4FC7-27684B001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077" y="-1"/>
            <a:ext cx="4332923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II Timoteo.4:3.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vendrá tiempo cuando no soportarán la sana doctrina, sino que teniendo comezón de oídos, </a:t>
            </a:r>
            <a:r>
              <a:rPr lang="es-ES" b="1" u="sng" dirty="0">
                <a:highlight>
                  <a:srgbClr val="FFFF00"/>
                </a:highlight>
              </a:rPr>
              <a:t>acumularán para sí maestros conforme a sus propios deseos;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alguien comienza a predicar la verdad a muchos no les agrada oír la verdad esto es algo espantoso y terrible para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Tenemos un libre albedrío para escoger lo bueno o lo malo lo que a mi me gusta o no me gusta.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en el día final daremos cuenta a Dios.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12" y="-1"/>
            <a:ext cx="44011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Jeremias.5:31. </a:t>
            </a:r>
          </a:p>
          <a:p>
            <a:r>
              <a:rPr lang="es-ES" b="1" dirty="0">
                <a:solidFill>
                  <a:schemeClr val="bg1"/>
                </a:solidFill>
              </a:rPr>
              <a:t>los profetas profetizan falsamente, los sacerdotes gobiernan por su cuenta, </a:t>
            </a:r>
            <a:r>
              <a:rPr lang="es-ES" b="1" u="sng" dirty="0">
                <a:highlight>
                  <a:srgbClr val="00FF00"/>
                </a:highlight>
              </a:rPr>
              <a:t>y a mi pueblo así le gusta. Pero ¿qué haréis al final de esto?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Hay una pregunta: 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haréis después de esto? </a:t>
            </a:r>
          </a:p>
          <a:p>
            <a:r>
              <a:rPr lang="es-ES" b="1" dirty="0">
                <a:solidFill>
                  <a:schemeClr val="bg1"/>
                </a:solidFill>
              </a:rPr>
              <a:t>La palabra de Dios nos va a jugar en el día final.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Juan.12:48. </a:t>
            </a:r>
          </a:p>
          <a:p>
            <a:r>
              <a:rPr lang="es-ES" b="1" dirty="0">
                <a:solidFill>
                  <a:schemeClr val="bg1"/>
                </a:solidFill>
              </a:rPr>
              <a:t>El que me rechaza y no recibe mis palabras, </a:t>
            </a:r>
            <a:r>
              <a:rPr lang="es-ES" b="1" u="sng" dirty="0">
                <a:highlight>
                  <a:srgbClr val="00FFFF"/>
                </a:highlight>
              </a:rPr>
              <a:t>tiene quien lo juzgue; la palabra que he hablado, ésa lo juzgará en el día final.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36194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49" y="3619499"/>
            <a:ext cx="4237151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57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Ella será la regla para juzgar y si la despreciamos: </a:t>
            </a:r>
          </a:p>
          <a:p>
            <a:r>
              <a:rPr lang="es-ES" b="1" dirty="0">
                <a:solidFill>
                  <a:schemeClr val="bg1"/>
                </a:solidFill>
              </a:rPr>
              <a:t>¿Que vamos hacer al final? 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cuenta vamos a dar a Dios? 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pretexto diremos a Dios en ese día? </a:t>
            </a:r>
          </a:p>
          <a:p>
            <a:r>
              <a:rPr lang="es-ES" b="1" dirty="0">
                <a:solidFill>
                  <a:schemeClr val="bg1"/>
                </a:solidFill>
              </a:rPr>
              <a:t>Ninguno.</a:t>
            </a:r>
          </a:p>
          <a:p>
            <a:r>
              <a:rPr lang="es-ES" b="1" dirty="0">
                <a:solidFill>
                  <a:schemeClr val="bg1"/>
                </a:solidFill>
              </a:rPr>
              <a:t>Seamos humildes y aceptemos la palabra de Dios tal y como es no aceptemos palabras de mentira o de engaño por cualquier predicador que quiera suavizar nuestros oídos porque nos iríamos a la condenación eterna.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2"/>
            <a:ext cx="4235121" cy="683541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41975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44AC454-22A2-45F9-9A59-D8F003FD7A1C}"/>
              </a:ext>
            </a:extLst>
          </p:cNvPr>
          <p:cNvSpPr/>
          <p:nvPr/>
        </p:nvSpPr>
        <p:spPr>
          <a:xfrm>
            <a:off x="0" y="0"/>
            <a:ext cx="9141972" cy="106914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028" y="0"/>
            <a:ext cx="9144000" cy="1069145"/>
          </a:xfrm>
        </p:spPr>
        <p:txBody>
          <a:bodyPr>
            <a:noAutofit/>
          </a:bodyPr>
          <a:lstStyle/>
          <a:p>
            <a:pPr algn="ctr"/>
            <a:r>
              <a:rPr lang="es-ES" sz="80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CONCLUSIÒN: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069146"/>
            <a:ext cx="9144000" cy="578885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Algo terrible y espantoso estaba sucediendo con el pueblo de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También puede pasar esto en el pueblo de Dios así que hermanos tengamos cuidado en no caer en esto espantoso y terrible.</a:t>
            </a:r>
          </a:p>
          <a:p>
            <a:r>
              <a:rPr lang="es-ES" b="1" dirty="0">
                <a:solidFill>
                  <a:schemeClr val="bg1"/>
                </a:solidFill>
              </a:rPr>
              <a:t>Seamos humildes en aceptar la palabra de Dios tal y como es, no sigamos a maestros que solo quieren engañarnos con sus suaves palabras.</a:t>
            </a:r>
          </a:p>
          <a:p>
            <a:r>
              <a:rPr lang="es-ES" b="1" dirty="0">
                <a:solidFill>
                  <a:schemeClr val="bg1"/>
                </a:solidFill>
              </a:rPr>
              <a:t>Sigamos a Dios a través de su palabra ya que ella nos va a juzgar en el día final. </a:t>
            </a:r>
          </a:p>
          <a:p>
            <a:r>
              <a:rPr lang="es-ES" b="1" dirty="0">
                <a:solidFill>
                  <a:schemeClr val="bg1"/>
                </a:solidFill>
              </a:rPr>
              <a:t>No seamos tropiezo a nadie somos sacerdotes santos para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Hagamos lo que Dios nos manda siempre.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50212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otros dos son “</a:t>
            </a:r>
            <a:r>
              <a:rPr lang="es-ES" b="1" dirty="0" err="1">
                <a:solidFill>
                  <a:schemeClr val="bg1"/>
                </a:solidFill>
              </a:rPr>
              <a:t>Ra`ah</a:t>
            </a:r>
            <a:r>
              <a:rPr lang="es-ES" b="1" dirty="0">
                <a:solidFill>
                  <a:schemeClr val="bg1"/>
                </a:solidFill>
              </a:rPr>
              <a:t> Y </a:t>
            </a:r>
            <a:r>
              <a:rPr lang="es-ES" b="1" dirty="0" err="1">
                <a:solidFill>
                  <a:schemeClr val="bg1"/>
                </a:solidFill>
              </a:rPr>
              <a:t>Hazah</a:t>
            </a:r>
            <a:r>
              <a:rPr lang="es-ES" b="1" dirty="0">
                <a:solidFill>
                  <a:schemeClr val="bg1"/>
                </a:solidFill>
              </a:rPr>
              <a:t>”. </a:t>
            </a:r>
          </a:p>
          <a:p>
            <a:r>
              <a:rPr lang="es-ES" b="1" dirty="0">
                <a:solidFill>
                  <a:schemeClr val="bg1"/>
                </a:solidFill>
              </a:rPr>
              <a:t>Ambos se relacionan con la idea de “Ver” Y traducidos al castellano como “Vidente” también se les llama “</a:t>
            </a:r>
            <a:r>
              <a:rPr lang="es-ES" b="1" dirty="0" err="1">
                <a:solidFill>
                  <a:schemeClr val="bg1"/>
                </a:solidFill>
              </a:rPr>
              <a:t>Ish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elohim</a:t>
            </a:r>
            <a:r>
              <a:rPr lang="es-ES" b="1" dirty="0">
                <a:solidFill>
                  <a:schemeClr val="bg1"/>
                </a:solidFill>
              </a:rPr>
              <a:t>” (Varón de Dios). </a:t>
            </a:r>
          </a:p>
          <a:p>
            <a:r>
              <a:rPr lang="es-ES" b="1" dirty="0">
                <a:solidFill>
                  <a:schemeClr val="bg1"/>
                </a:solidFill>
              </a:rPr>
              <a:t>En la </a:t>
            </a:r>
            <a:r>
              <a:rPr lang="es-ES" b="1" dirty="0" err="1">
                <a:solidFill>
                  <a:schemeClr val="bg1"/>
                </a:solidFill>
              </a:rPr>
              <a:t>Septuaginta</a:t>
            </a:r>
            <a:r>
              <a:rPr lang="es-ES" b="1" dirty="0">
                <a:solidFill>
                  <a:schemeClr val="bg1"/>
                </a:solidFill>
              </a:rPr>
              <a:t>, la palabra “</a:t>
            </a:r>
            <a:r>
              <a:rPr lang="es-ES" b="1" dirty="0" err="1">
                <a:solidFill>
                  <a:schemeClr val="bg1"/>
                </a:solidFill>
              </a:rPr>
              <a:t>Nabhi</a:t>
            </a:r>
            <a:r>
              <a:rPr lang="es-ES" b="1" dirty="0">
                <a:solidFill>
                  <a:schemeClr val="bg1"/>
                </a:solidFill>
              </a:rPr>
              <a:t>” se traduce al Griego como “</a:t>
            </a:r>
            <a:r>
              <a:rPr lang="es-ES" b="1" dirty="0" err="1">
                <a:solidFill>
                  <a:schemeClr val="bg1"/>
                </a:solidFill>
              </a:rPr>
              <a:t>Prophetes</a:t>
            </a:r>
            <a:r>
              <a:rPr lang="es-ES" b="1" dirty="0">
                <a:solidFill>
                  <a:schemeClr val="bg1"/>
                </a:solidFill>
              </a:rPr>
              <a:t>, es decir, “Alguien que habla a nombre de”. “Nuevo Diccionario De La Biblia”. </a:t>
            </a:r>
          </a:p>
          <a:p>
            <a:r>
              <a:rPr lang="es-ES" b="1" dirty="0">
                <a:solidFill>
                  <a:schemeClr val="bg1"/>
                </a:solidFill>
              </a:rPr>
              <a:t>El profeta era una persona que recibía un mensaje de Dios y lo transmitía a los hombres. </a:t>
            </a:r>
          </a:p>
          <a:p>
            <a:r>
              <a:rPr lang="es-ES" b="1" dirty="0">
                <a:solidFill>
                  <a:schemeClr val="bg1"/>
                </a:solidFill>
              </a:rPr>
              <a:t>La condición del profeta era un llamamiento directo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0"/>
            <a:ext cx="43413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48960"/>
            <a:ext cx="9144000" cy="12090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DIOS NOS BENDIGA A TODOS</a:t>
            </a:r>
            <a:r>
              <a:rPr lang="es-ES" sz="5400" b="1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648960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4797084" y="-1"/>
            <a:ext cx="4346916" cy="3429001"/>
          </a:xfrm>
          <a:prstGeom prst="cloudCallout">
            <a:avLst>
              <a:gd name="adj1" fmla="val -68986"/>
              <a:gd name="adj2" fmla="val 5228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POR SU </a:t>
            </a:r>
            <a:r>
              <a:rPr lang="es-E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FINA ATENCIÓN</a:t>
            </a:r>
            <a:r>
              <a:rPr lang="es-E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5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Ellos tenían que hablar solo lo que Dios le dijera que hablaran le gustara o no le gustara a ellos o al pueblo. </a:t>
            </a:r>
          </a:p>
          <a:p>
            <a:r>
              <a:rPr lang="es-ES" b="1" dirty="0">
                <a:solidFill>
                  <a:schemeClr val="bg1"/>
                </a:solidFill>
              </a:rPr>
              <a:t>Su misión era decir o declarar solo lo que Dios le dijera, pero ellos no lo estaban haciendo estaban engañando al pueblo con sus profecías, profetizando falsamente.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se iba a manifestar a Él en sueño o visión.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Numeros.12:6.</a:t>
            </a:r>
          </a:p>
          <a:p>
            <a:r>
              <a:rPr lang="es-ES" b="1" dirty="0">
                <a:solidFill>
                  <a:schemeClr val="bg1"/>
                </a:solidFill>
              </a:rPr>
              <a:t>El dijo: Oíd ahora mis palabras: Si entre vosotros hay profeta, yo, el SEÑOR, </a:t>
            </a:r>
            <a:r>
              <a:rPr lang="es-ES" b="1" u="sng" dirty="0">
                <a:highlight>
                  <a:srgbClr val="FFFF00"/>
                </a:highlight>
              </a:rPr>
              <a:t>me manifestaré a él en visión. Hablaré con él en sueños.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0"/>
            <a:ext cx="4237149" cy="6857999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Si Él profeta profetizaba falsamente el pueblo tenia que matarlo sin piedad.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Deuteronomio.13:1-10.</a:t>
            </a:r>
          </a:p>
          <a:p>
            <a:r>
              <a:rPr lang="es-ES" b="1" dirty="0">
                <a:solidFill>
                  <a:schemeClr val="bg1"/>
                </a:solidFill>
              </a:rPr>
              <a:t>Si se levanta en medio de ti un profeta o soñador de sueños, </a:t>
            </a:r>
            <a:r>
              <a:rPr lang="es-ES" b="1" u="sng" dirty="0">
                <a:highlight>
                  <a:srgbClr val="00FF00"/>
                </a:highlight>
              </a:rPr>
              <a:t>y te anuncia una señal o un prodigio,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V.2.</a:t>
            </a:r>
          </a:p>
          <a:p>
            <a:r>
              <a:rPr lang="es-ES" b="1" u="sng" dirty="0">
                <a:highlight>
                  <a:srgbClr val="00FFFF"/>
                </a:highlight>
              </a:rPr>
              <a:t>y la señal o el prodigio se cumple,</a:t>
            </a:r>
            <a:r>
              <a:rPr lang="es-ES" b="1" dirty="0">
                <a:solidFill>
                  <a:schemeClr val="bg1"/>
                </a:solidFill>
              </a:rPr>
              <a:t> acerca del cual él te había hablado, diciendo: "Vamos en pos de otros dioses (a los cuales no has conocido) y sirvámosles",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V.3.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</a:rPr>
              <a:t>no darás oído a las palabras de ese profeta o de ese soñador de sueños;</a:t>
            </a:r>
            <a:r>
              <a:rPr lang="es-ES" b="1" dirty="0">
                <a:solidFill>
                  <a:schemeClr val="bg1"/>
                </a:solidFill>
              </a:rPr>
              <a:t> porque el SEÑOR tu Dios te está probando para ver si amas al SEÑOR tu Dios con todo tu corazón y con toda tu alma.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</a:rPr>
              <a:t>En pos del SEÑOR vuestro Dios andaréis y a El temeréis; guardaréis sus mandamientos,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</a:rPr>
              <a:t>escucharéis su voz, le serviréis y a El os uniréis.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V.5.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3" y="22581"/>
            <a:ext cx="4354819" cy="683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Pero a ese profeta o a ese soñador de sueños se le dará muerte,</a:t>
            </a:r>
            <a:r>
              <a:rPr lang="es-ES" b="1" dirty="0">
                <a:solidFill>
                  <a:schemeClr val="bg1"/>
                </a:solidFill>
              </a:rPr>
              <a:t> por cuanto ha aconsejado rebelión contra el SEÑOR tu Dios que te sacó de la tierra de Egipto y te redimió de casa de servidumbre, para apartarte del camino en el cual el SEÑOR tu Dios te mandó andar. Así quitarás el mal de en medio de ti.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V.6.</a:t>
            </a:r>
          </a:p>
          <a:p>
            <a:r>
              <a:rPr lang="es-ES" b="1" dirty="0">
                <a:solidFill>
                  <a:schemeClr val="bg1"/>
                </a:solidFill>
              </a:rPr>
              <a:t>Si tu hermano, el hijo de tu madre, o tu hijo, o tu hija, o la mujer que amas, o tu amigo entrañable, te incita en secreto, diciendo: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</a:rPr>
              <a:t>"Vamos y sirvamos a otros dioses" (a quienes ni tú ni tus padres habéis conocido,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V.7.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44" y="22581"/>
            <a:ext cx="4373327" cy="6835418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</a:rPr>
              <a:t>de los dioses de los pueblos que te rodean,</a:t>
            </a:r>
            <a:r>
              <a:rPr lang="es-ES" b="1" dirty="0">
                <a:solidFill>
                  <a:schemeClr val="bg1"/>
                </a:solidFill>
              </a:rPr>
              <a:t> cerca o lejos de ti, de un término de la tierra al otro),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</a:rPr>
              <a:t>no cederás ni le escucharás;</a:t>
            </a:r>
            <a:r>
              <a:rPr lang="es-ES" b="1" dirty="0">
                <a:solidFill>
                  <a:schemeClr val="bg1"/>
                </a:solidFill>
              </a:rPr>
              <a:t> y tu ojo no tendrá piedad de él, tampoco lo perdonarás ni lo encubrirás,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</a:rPr>
              <a:t>sino que ciertamente lo matarás;</a:t>
            </a:r>
            <a:r>
              <a:rPr lang="es-ES" b="1" dirty="0">
                <a:solidFill>
                  <a:schemeClr val="bg1"/>
                </a:solidFill>
              </a:rPr>
              <a:t> tu mano será la primera contra él para matarlo, y después la mano de todo el pueblo.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</a:rPr>
              <a:t>V.10.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-1"/>
            <a:ext cx="43413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209</TotalTime>
  <Words>3515</Words>
  <Application>Microsoft Office PowerPoint</Application>
  <PresentationFormat>Presentación en pantalla (4:3)</PresentationFormat>
  <Paragraphs>212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Tema de Office</vt:lpstr>
      <vt:lpstr> ALGO TERRIBLE Y ESPANTOSO A SUCEDIDO. JEREMIAS.5:30-31. </vt:lpstr>
      <vt:lpstr>Presentación de PowerPoint</vt:lpstr>
      <vt:lpstr>ALGO TERRIBLE Y ESPANTOSO A SUCEDIDO: LOS PROFETAS PROFETIZAN FALSAMENTE. JEREMIAS.5:31.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ALGO TERRIBLE Y ESPANTOSO A SUCEDIDO: LOS SACERDOTES GOBIERNAN POR SU CUENTA. JEREMIAS.5:31.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ALGO TERRIBLE Y ESPANTOSO A SUCEDIDO: ASI LE GUSTA AL PUEBLO. JEREMIAS.5:31.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CONCLUSIÒN: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28</cp:revision>
  <dcterms:created xsi:type="dcterms:W3CDTF">2019-05-13T16:03:36Z</dcterms:created>
  <dcterms:modified xsi:type="dcterms:W3CDTF">2024-05-08T22:56:21Z</dcterms:modified>
</cp:coreProperties>
</file>