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88"/>
  </p:notesMasterIdLst>
  <p:handoutMasterIdLst>
    <p:handoutMasterId r:id="rId89"/>
  </p:handoutMasterIdLst>
  <p:sldIdLst>
    <p:sldId id="258" r:id="rId2"/>
    <p:sldId id="259" r:id="rId3"/>
    <p:sldId id="260" r:id="rId4"/>
    <p:sldId id="266" r:id="rId5"/>
    <p:sldId id="268" r:id="rId6"/>
    <p:sldId id="269" r:id="rId7"/>
    <p:sldId id="270" r:id="rId8"/>
    <p:sldId id="267" r:id="rId9"/>
    <p:sldId id="276" r:id="rId10"/>
    <p:sldId id="275" r:id="rId11"/>
    <p:sldId id="271" r:id="rId12"/>
    <p:sldId id="261" r:id="rId13"/>
    <p:sldId id="273" r:id="rId14"/>
    <p:sldId id="274" r:id="rId15"/>
    <p:sldId id="277" r:id="rId16"/>
    <p:sldId id="278" r:id="rId17"/>
    <p:sldId id="281" r:id="rId18"/>
    <p:sldId id="282" r:id="rId19"/>
    <p:sldId id="295" r:id="rId20"/>
    <p:sldId id="292" r:id="rId21"/>
    <p:sldId id="287" r:id="rId22"/>
    <p:sldId id="294" r:id="rId23"/>
    <p:sldId id="293" r:id="rId24"/>
    <p:sldId id="291" r:id="rId25"/>
    <p:sldId id="262" r:id="rId26"/>
    <p:sldId id="296" r:id="rId27"/>
    <p:sldId id="297" r:id="rId28"/>
    <p:sldId id="298" r:id="rId29"/>
    <p:sldId id="299" r:id="rId30"/>
    <p:sldId id="300" r:id="rId31"/>
    <p:sldId id="301" r:id="rId32"/>
    <p:sldId id="302" r:id="rId33"/>
    <p:sldId id="303" r:id="rId34"/>
    <p:sldId id="304" r:id="rId35"/>
    <p:sldId id="305" r:id="rId36"/>
    <p:sldId id="306" r:id="rId37"/>
    <p:sldId id="307" r:id="rId38"/>
    <p:sldId id="308" r:id="rId39"/>
    <p:sldId id="309" r:id="rId40"/>
    <p:sldId id="310" r:id="rId41"/>
    <p:sldId id="263" r:id="rId42"/>
    <p:sldId id="311" r:id="rId43"/>
    <p:sldId id="312" r:id="rId44"/>
    <p:sldId id="313" r:id="rId45"/>
    <p:sldId id="314" r:id="rId46"/>
    <p:sldId id="315" r:id="rId47"/>
    <p:sldId id="316" r:id="rId48"/>
    <p:sldId id="317" r:id="rId49"/>
    <p:sldId id="318" r:id="rId50"/>
    <p:sldId id="319" r:id="rId51"/>
    <p:sldId id="320" r:id="rId52"/>
    <p:sldId id="321" r:id="rId53"/>
    <p:sldId id="322" r:id="rId54"/>
    <p:sldId id="323" r:id="rId55"/>
    <p:sldId id="324" r:id="rId56"/>
    <p:sldId id="325" r:id="rId57"/>
    <p:sldId id="326" r:id="rId58"/>
    <p:sldId id="327" r:id="rId59"/>
    <p:sldId id="328" r:id="rId60"/>
    <p:sldId id="329" r:id="rId61"/>
    <p:sldId id="330" r:id="rId62"/>
    <p:sldId id="264" r:id="rId63"/>
    <p:sldId id="331" r:id="rId64"/>
    <p:sldId id="332" r:id="rId65"/>
    <p:sldId id="333" r:id="rId66"/>
    <p:sldId id="334" r:id="rId67"/>
    <p:sldId id="335" r:id="rId68"/>
    <p:sldId id="336" r:id="rId69"/>
    <p:sldId id="337" r:id="rId70"/>
    <p:sldId id="338" r:id="rId71"/>
    <p:sldId id="339" r:id="rId72"/>
    <p:sldId id="340" r:id="rId73"/>
    <p:sldId id="341" r:id="rId74"/>
    <p:sldId id="265" r:id="rId75"/>
    <p:sldId id="342" r:id="rId76"/>
    <p:sldId id="343" r:id="rId77"/>
    <p:sldId id="344" r:id="rId78"/>
    <p:sldId id="345" r:id="rId79"/>
    <p:sldId id="346" r:id="rId80"/>
    <p:sldId id="347" r:id="rId81"/>
    <p:sldId id="348" r:id="rId82"/>
    <p:sldId id="349" r:id="rId83"/>
    <p:sldId id="350" r:id="rId84"/>
    <p:sldId id="351" r:id="rId85"/>
    <p:sldId id="352" r:id="rId86"/>
    <p:sldId id="353" r:id="rId87"/>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handoutMaster" Target="handoutMasters/handoutMaster1.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presProps" Target="presProps.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notesMaster" Target="notesMasters/notesMaster1.xml"/><Relationship Id="rId9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theme" Target="theme/theme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302E5593-E4BB-89AA-5FC1-C84ADB946014}"/>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es-MX"/>
              <a:t>ALGUNAS ENSEÑANZAS EVANGELICAS</a:t>
            </a:r>
          </a:p>
        </p:txBody>
      </p:sp>
      <p:sp>
        <p:nvSpPr>
          <p:cNvPr id="3" name="Marcador de fecha 2">
            <a:extLst>
              <a:ext uri="{FF2B5EF4-FFF2-40B4-BE49-F238E27FC236}">
                <a16:creationId xmlns:a16="http://schemas.microsoft.com/office/drawing/2014/main" id="{7627A5A2-1CCD-B77C-5BA9-3CC4493D5039}"/>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9EE5718-ECBA-4C8A-8E54-1DF2C240362E}" type="datetimeFigureOut">
              <a:rPr lang="es-MX" smtClean="0"/>
              <a:t>25/09/2022</a:t>
            </a:fld>
            <a:endParaRPr lang="es-MX"/>
          </a:p>
        </p:txBody>
      </p:sp>
      <p:sp>
        <p:nvSpPr>
          <p:cNvPr id="4" name="Marcador de pie de página 3">
            <a:extLst>
              <a:ext uri="{FF2B5EF4-FFF2-40B4-BE49-F238E27FC236}">
                <a16:creationId xmlns:a16="http://schemas.microsoft.com/office/drawing/2014/main" id="{69B107A1-5B01-9495-C178-3431B301FD0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lang="pt-BR"/>
              <a:t>DOCTRINAS EVANGELICAS                            HNO MARIO J. MORENO CHAVEZ</a:t>
            </a:r>
            <a:endParaRPr lang="es-MX"/>
          </a:p>
        </p:txBody>
      </p:sp>
      <p:sp>
        <p:nvSpPr>
          <p:cNvPr id="5" name="Marcador de número de diapositiva 4">
            <a:extLst>
              <a:ext uri="{FF2B5EF4-FFF2-40B4-BE49-F238E27FC236}">
                <a16:creationId xmlns:a16="http://schemas.microsoft.com/office/drawing/2014/main" id="{9FF484B9-E0A6-D9A3-577E-34FC75E12CE0}"/>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1E70FB9-D72A-4127-A940-69649D6CF7CE}" type="slidenum">
              <a:rPr lang="es-MX" smtClean="0"/>
              <a:t>‹Nº›</a:t>
            </a:fld>
            <a:endParaRPr lang="es-MX"/>
          </a:p>
        </p:txBody>
      </p:sp>
    </p:spTree>
    <p:extLst>
      <p:ext uri="{BB962C8B-B14F-4D97-AF65-F5344CB8AC3E}">
        <p14:creationId xmlns:p14="http://schemas.microsoft.com/office/powerpoint/2010/main" val="3310895596"/>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es-MX"/>
              <a:t>ALGUNAS ENSEÑANZAS EVANGELICAS</a:t>
            </a:r>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1D9B9D2-C370-44B9-B076-5CAEBAD67042}" type="datetimeFigureOut">
              <a:rPr lang="es-MX" smtClean="0"/>
              <a:t>25/09/2022</a:t>
            </a:fld>
            <a:endParaRPr lang="es-MX"/>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MX"/>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r>
              <a:rPr lang="pt-BR"/>
              <a:t>DOCTRINAS EVANGELICAS                            HNO MARIO J. MORENO CHAVEZ</a:t>
            </a:r>
            <a:endParaRPr lang="es-MX"/>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D70AB7B-30CB-44B1-8B6C-3EB266093C60}" type="slidenum">
              <a:rPr lang="es-MX" smtClean="0"/>
              <a:t>‹Nº›</a:t>
            </a:fld>
            <a:endParaRPr lang="es-MX"/>
          </a:p>
        </p:txBody>
      </p:sp>
    </p:spTree>
    <p:extLst>
      <p:ext uri="{BB962C8B-B14F-4D97-AF65-F5344CB8AC3E}">
        <p14:creationId xmlns:p14="http://schemas.microsoft.com/office/powerpoint/2010/main" val="3059849166"/>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3D06FFF-012D-BF1B-A339-B0B2DD00F72F}"/>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MX"/>
          </a:p>
        </p:txBody>
      </p:sp>
      <p:sp>
        <p:nvSpPr>
          <p:cNvPr id="3" name="Subtítulo 2">
            <a:extLst>
              <a:ext uri="{FF2B5EF4-FFF2-40B4-BE49-F238E27FC236}">
                <a16:creationId xmlns:a16="http://schemas.microsoft.com/office/drawing/2014/main" id="{F9B466E3-6DE8-B8B3-24DB-CC62684C5D7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MX"/>
          </a:p>
        </p:txBody>
      </p:sp>
      <p:sp>
        <p:nvSpPr>
          <p:cNvPr id="4" name="Marcador de fecha 3">
            <a:extLst>
              <a:ext uri="{FF2B5EF4-FFF2-40B4-BE49-F238E27FC236}">
                <a16:creationId xmlns:a16="http://schemas.microsoft.com/office/drawing/2014/main" id="{864AC509-C4E9-BE7E-AD93-AA63E87D0B02}"/>
              </a:ext>
            </a:extLst>
          </p:cNvPr>
          <p:cNvSpPr>
            <a:spLocks noGrp="1"/>
          </p:cNvSpPr>
          <p:nvPr>
            <p:ph type="dt" sz="half" idx="10"/>
          </p:nvPr>
        </p:nvSpPr>
        <p:spPr/>
        <p:txBody>
          <a:bodyPr/>
          <a:lstStyle/>
          <a:p>
            <a:fld id="{A0BCF2B2-3B79-49DD-8333-BA793AD8A298}" type="datetime1">
              <a:rPr lang="es-MX" smtClean="0"/>
              <a:t>25/09/2022</a:t>
            </a:fld>
            <a:endParaRPr lang="es-MX"/>
          </a:p>
        </p:txBody>
      </p:sp>
      <p:sp>
        <p:nvSpPr>
          <p:cNvPr id="5" name="Marcador de pie de página 4">
            <a:extLst>
              <a:ext uri="{FF2B5EF4-FFF2-40B4-BE49-F238E27FC236}">
                <a16:creationId xmlns:a16="http://schemas.microsoft.com/office/drawing/2014/main" id="{5630D605-01DD-DB52-3303-E4E277C2BC00}"/>
              </a:ext>
            </a:extLst>
          </p:cNvPr>
          <p:cNvSpPr>
            <a:spLocks noGrp="1"/>
          </p:cNvSpPr>
          <p:nvPr>
            <p:ph type="ftr" sz="quarter" idx="11"/>
          </p:nvPr>
        </p:nvSpPr>
        <p:spPr/>
        <p:txBody>
          <a:bodyPr/>
          <a:lstStyle/>
          <a:p>
            <a:r>
              <a:rPr lang="es-MX"/>
              <a:t>ALGUNAS ENSEÑANZAS EVANGELICAS</a:t>
            </a:r>
          </a:p>
        </p:txBody>
      </p:sp>
      <p:sp>
        <p:nvSpPr>
          <p:cNvPr id="6" name="Marcador de número de diapositiva 5">
            <a:extLst>
              <a:ext uri="{FF2B5EF4-FFF2-40B4-BE49-F238E27FC236}">
                <a16:creationId xmlns:a16="http://schemas.microsoft.com/office/drawing/2014/main" id="{F6899BAE-0EB5-4CF9-7E2B-C9C0C64208FD}"/>
              </a:ext>
            </a:extLst>
          </p:cNvPr>
          <p:cNvSpPr>
            <a:spLocks noGrp="1"/>
          </p:cNvSpPr>
          <p:nvPr>
            <p:ph type="sldNum" sz="quarter" idx="12"/>
          </p:nvPr>
        </p:nvSpPr>
        <p:spPr/>
        <p:txBody>
          <a:bodyPr/>
          <a:lstStyle/>
          <a:p>
            <a:fld id="{E429B8A6-55BA-4F99-B141-B3283C628257}" type="slidenum">
              <a:rPr lang="es-MX" smtClean="0"/>
              <a:t>‹Nº›</a:t>
            </a:fld>
            <a:endParaRPr lang="es-MX"/>
          </a:p>
        </p:txBody>
      </p:sp>
    </p:spTree>
    <p:extLst>
      <p:ext uri="{BB962C8B-B14F-4D97-AF65-F5344CB8AC3E}">
        <p14:creationId xmlns:p14="http://schemas.microsoft.com/office/powerpoint/2010/main" val="37002382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63C3C8B-B635-DA7F-F96E-00261F47DF95}"/>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texto vertical 2">
            <a:extLst>
              <a:ext uri="{FF2B5EF4-FFF2-40B4-BE49-F238E27FC236}">
                <a16:creationId xmlns:a16="http://schemas.microsoft.com/office/drawing/2014/main" id="{BBF58938-FEA0-853B-F180-132C7A6F36F0}"/>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170120BA-5506-CE36-A2B8-3BDB846F458D}"/>
              </a:ext>
            </a:extLst>
          </p:cNvPr>
          <p:cNvSpPr>
            <a:spLocks noGrp="1"/>
          </p:cNvSpPr>
          <p:nvPr>
            <p:ph type="dt" sz="half" idx="10"/>
          </p:nvPr>
        </p:nvSpPr>
        <p:spPr/>
        <p:txBody>
          <a:bodyPr/>
          <a:lstStyle/>
          <a:p>
            <a:fld id="{6F96EF82-B607-44AA-BC03-56D7C4DC2989}" type="datetime1">
              <a:rPr lang="es-MX" smtClean="0"/>
              <a:t>25/09/2022</a:t>
            </a:fld>
            <a:endParaRPr lang="es-MX"/>
          </a:p>
        </p:txBody>
      </p:sp>
      <p:sp>
        <p:nvSpPr>
          <p:cNvPr id="5" name="Marcador de pie de página 4">
            <a:extLst>
              <a:ext uri="{FF2B5EF4-FFF2-40B4-BE49-F238E27FC236}">
                <a16:creationId xmlns:a16="http://schemas.microsoft.com/office/drawing/2014/main" id="{6C997485-15ED-851D-5132-F06600251A3B}"/>
              </a:ext>
            </a:extLst>
          </p:cNvPr>
          <p:cNvSpPr>
            <a:spLocks noGrp="1"/>
          </p:cNvSpPr>
          <p:nvPr>
            <p:ph type="ftr" sz="quarter" idx="11"/>
          </p:nvPr>
        </p:nvSpPr>
        <p:spPr/>
        <p:txBody>
          <a:bodyPr/>
          <a:lstStyle/>
          <a:p>
            <a:r>
              <a:rPr lang="es-MX"/>
              <a:t>ALGUNAS ENSEÑANZAS EVANGELICAS</a:t>
            </a:r>
          </a:p>
        </p:txBody>
      </p:sp>
      <p:sp>
        <p:nvSpPr>
          <p:cNvPr id="6" name="Marcador de número de diapositiva 5">
            <a:extLst>
              <a:ext uri="{FF2B5EF4-FFF2-40B4-BE49-F238E27FC236}">
                <a16:creationId xmlns:a16="http://schemas.microsoft.com/office/drawing/2014/main" id="{21295480-65ED-2674-676B-F40C04281B6F}"/>
              </a:ext>
            </a:extLst>
          </p:cNvPr>
          <p:cNvSpPr>
            <a:spLocks noGrp="1"/>
          </p:cNvSpPr>
          <p:nvPr>
            <p:ph type="sldNum" sz="quarter" idx="12"/>
          </p:nvPr>
        </p:nvSpPr>
        <p:spPr/>
        <p:txBody>
          <a:bodyPr/>
          <a:lstStyle/>
          <a:p>
            <a:fld id="{E429B8A6-55BA-4F99-B141-B3283C628257}" type="slidenum">
              <a:rPr lang="es-MX" smtClean="0"/>
              <a:t>‹Nº›</a:t>
            </a:fld>
            <a:endParaRPr lang="es-MX"/>
          </a:p>
        </p:txBody>
      </p:sp>
    </p:spTree>
    <p:extLst>
      <p:ext uri="{BB962C8B-B14F-4D97-AF65-F5344CB8AC3E}">
        <p14:creationId xmlns:p14="http://schemas.microsoft.com/office/powerpoint/2010/main" val="35024997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3707530E-25DD-130B-F0AE-C3C37AFCE8BB}"/>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MX"/>
          </a:p>
        </p:txBody>
      </p:sp>
      <p:sp>
        <p:nvSpPr>
          <p:cNvPr id="3" name="Marcador de texto vertical 2">
            <a:extLst>
              <a:ext uri="{FF2B5EF4-FFF2-40B4-BE49-F238E27FC236}">
                <a16:creationId xmlns:a16="http://schemas.microsoft.com/office/drawing/2014/main" id="{B7CA4288-7621-8E5B-2C97-18F0AE3A676A}"/>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FD79D304-CA3D-508E-8125-9247E162F584}"/>
              </a:ext>
            </a:extLst>
          </p:cNvPr>
          <p:cNvSpPr>
            <a:spLocks noGrp="1"/>
          </p:cNvSpPr>
          <p:nvPr>
            <p:ph type="dt" sz="half" idx="10"/>
          </p:nvPr>
        </p:nvSpPr>
        <p:spPr/>
        <p:txBody>
          <a:bodyPr/>
          <a:lstStyle/>
          <a:p>
            <a:fld id="{4C416C46-E023-4E3C-B9A3-1C7F1DA3754C}" type="datetime1">
              <a:rPr lang="es-MX" smtClean="0"/>
              <a:t>25/09/2022</a:t>
            </a:fld>
            <a:endParaRPr lang="es-MX"/>
          </a:p>
        </p:txBody>
      </p:sp>
      <p:sp>
        <p:nvSpPr>
          <p:cNvPr id="5" name="Marcador de pie de página 4">
            <a:extLst>
              <a:ext uri="{FF2B5EF4-FFF2-40B4-BE49-F238E27FC236}">
                <a16:creationId xmlns:a16="http://schemas.microsoft.com/office/drawing/2014/main" id="{D9D2B5C1-B561-F7B3-B02C-0EF604A21F6B}"/>
              </a:ext>
            </a:extLst>
          </p:cNvPr>
          <p:cNvSpPr>
            <a:spLocks noGrp="1"/>
          </p:cNvSpPr>
          <p:nvPr>
            <p:ph type="ftr" sz="quarter" idx="11"/>
          </p:nvPr>
        </p:nvSpPr>
        <p:spPr/>
        <p:txBody>
          <a:bodyPr/>
          <a:lstStyle/>
          <a:p>
            <a:r>
              <a:rPr lang="es-MX"/>
              <a:t>ALGUNAS ENSEÑANZAS EVANGELICAS</a:t>
            </a:r>
          </a:p>
        </p:txBody>
      </p:sp>
      <p:sp>
        <p:nvSpPr>
          <p:cNvPr id="6" name="Marcador de número de diapositiva 5">
            <a:extLst>
              <a:ext uri="{FF2B5EF4-FFF2-40B4-BE49-F238E27FC236}">
                <a16:creationId xmlns:a16="http://schemas.microsoft.com/office/drawing/2014/main" id="{09826DD1-D9FB-A01E-F7C2-81CD2E3F1BA1}"/>
              </a:ext>
            </a:extLst>
          </p:cNvPr>
          <p:cNvSpPr>
            <a:spLocks noGrp="1"/>
          </p:cNvSpPr>
          <p:nvPr>
            <p:ph type="sldNum" sz="quarter" idx="12"/>
          </p:nvPr>
        </p:nvSpPr>
        <p:spPr/>
        <p:txBody>
          <a:bodyPr/>
          <a:lstStyle/>
          <a:p>
            <a:fld id="{E429B8A6-55BA-4F99-B141-B3283C628257}" type="slidenum">
              <a:rPr lang="es-MX" smtClean="0"/>
              <a:t>‹Nº›</a:t>
            </a:fld>
            <a:endParaRPr lang="es-MX"/>
          </a:p>
        </p:txBody>
      </p:sp>
    </p:spTree>
    <p:extLst>
      <p:ext uri="{BB962C8B-B14F-4D97-AF65-F5344CB8AC3E}">
        <p14:creationId xmlns:p14="http://schemas.microsoft.com/office/powerpoint/2010/main" val="8385393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F26C7DD-59FB-3DE0-75A2-8B104AEE71C0}"/>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contenido 2">
            <a:extLst>
              <a:ext uri="{FF2B5EF4-FFF2-40B4-BE49-F238E27FC236}">
                <a16:creationId xmlns:a16="http://schemas.microsoft.com/office/drawing/2014/main" id="{E66397BA-2469-A8E0-7029-2FD143F5CAE3}"/>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AB9D957F-7742-2A13-FE59-DEAD31F04CB2}"/>
              </a:ext>
            </a:extLst>
          </p:cNvPr>
          <p:cNvSpPr>
            <a:spLocks noGrp="1"/>
          </p:cNvSpPr>
          <p:nvPr>
            <p:ph type="dt" sz="half" idx="10"/>
          </p:nvPr>
        </p:nvSpPr>
        <p:spPr/>
        <p:txBody>
          <a:bodyPr/>
          <a:lstStyle/>
          <a:p>
            <a:fld id="{3FE8702E-E157-46D9-B9F1-060190466BF8}" type="datetime1">
              <a:rPr lang="es-MX" smtClean="0"/>
              <a:t>25/09/2022</a:t>
            </a:fld>
            <a:endParaRPr lang="es-MX"/>
          </a:p>
        </p:txBody>
      </p:sp>
      <p:sp>
        <p:nvSpPr>
          <p:cNvPr id="5" name="Marcador de pie de página 4">
            <a:extLst>
              <a:ext uri="{FF2B5EF4-FFF2-40B4-BE49-F238E27FC236}">
                <a16:creationId xmlns:a16="http://schemas.microsoft.com/office/drawing/2014/main" id="{F501149C-7BC4-003F-DDE3-CC764D4B2C87}"/>
              </a:ext>
            </a:extLst>
          </p:cNvPr>
          <p:cNvSpPr>
            <a:spLocks noGrp="1"/>
          </p:cNvSpPr>
          <p:nvPr>
            <p:ph type="ftr" sz="quarter" idx="11"/>
          </p:nvPr>
        </p:nvSpPr>
        <p:spPr/>
        <p:txBody>
          <a:bodyPr/>
          <a:lstStyle/>
          <a:p>
            <a:r>
              <a:rPr lang="es-MX"/>
              <a:t>ALGUNAS ENSEÑANZAS EVANGELICAS</a:t>
            </a:r>
          </a:p>
        </p:txBody>
      </p:sp>
      <p:sp>
        <p:nvSpPr>
          <p:cNvPr id="6" name="Marcador de número de diapositiva 5">
            <a:extLst>
              <a:ext uri="{FF2B5EF4-FFF2-40B4-BE49-F238E27FC236}">
                <a16:creationId xmlns:a16="http://schemas.microsoft.com/office/drawing/2014/main" id="{07CA8A9C-2305-78F5-3EED-127F5CEB5B6E}"/>
              </a:ext>
            </a:extLst>
          </p:cNvPr>
          <p:cNvSpPr>
            <a:spLocks noGrp="1"/>
          </p:cNvSpPr>
          <p:nvPr>
            <p:ph type="sldNum" sz="quarter" idx="12"/>
          </p:nvPr>
        </p:nvSpPr>
        <p:spPr/>
        <p:txBody>
          <a:bodyPr/>
          <a:lstStyle/>
          <a:p>
            <a:fld id="{E429B8A6-55BA-4F99-B141-B3283C628257}" type="slidenum">
              <a:rPr lang="es-MX" smtClean="0"/>
              <a:t>‹Nº›</a:t>
            </a:fld>
            <a:endParaRPr lang="es-MX"/>
          </a:p>
        </p:txBody>
      </p:sp>
    </p:spTree>
    <p:extLst>
      <p:ext uri="{BB962C8B-B14F-4D97-AF65-F5344CB8AC3E}">
        <p14:creationId xmlns:p14="http://schemas.microsoft.com/office/powerpoint/2010/main" val="691353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5DB82D4-4584-C1C2-5096-01C6C76A1FA3}"/>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MX"/>
          </a:p>
        </p:txBody>
      </p:sp>
      <p:sp>
        <p:nvSpPr>
          <p:cNvPr id="3" name="Marcador de texto 2">
            <a:extLst>
              <a:ext uri="{FF2B5EF4-FFF2-40B4-BE49-F238E27FC236}">
                <a16:creationId xmlns:a16="http://schemas.microsoft.com/office/drawing/2014/main" id="{242A8EB8-D565-B877-3DF8-5B05730D69C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3DEB0AD6-3ADA-8979-69A3-B0C6B1F8EA0F}"/>
              </a:ext>
            </a:extLst>
          </p:cNvPr>
          <p:cNvSpPr>
            <a:spLocks noGrp="1"/>
          </p:cNvSpPr>
          <p:nvPr>
            <p:ph type="dt" sz="half" idx="10"/>
          </p:nvPr>
        </p:nvSpPr>
        <p:spPr/>
        <p:txBody>
          <a:bodyPr/>
          <a:lstStyle/>
          <a:p>
            <a:fld id="{0BB11D57-DB0A-4E6B-9859-5AA51773D0E1}" type="datetime1">
              <a:rPr lang="es-MX" smtClean="0"/>
              <a:t>25/09/2022</a:t>
            </a:fld>
            <a:endParaRPr lang="es-MX"/>
          </a:p>
        </p:txBody>
      </p:sp>
      <p:sp>
        <p:nvSpPr>
          <p:cNvPr id="5" name="Marcador de pie de página 4">
            <a:extLst>
              <a:ext uri="{FF2B5EF4-FFF2-40B4-BE49-F238E27FC236}">
                <a16:creationId xmlns:a16="http://schemas.microsoft.com/office/drawing/2014/main" id="{ADBF98F6-C79F-550F-B6B0-5B9382DE5AB7}"/>
              </a:ext>
            </a:extLst>
          </p:cNvPr>
          <p:cNvSpPr>
            <a:spLocks noGrp="1"/>
          </p:cNvSpPr>
          <p:nvPr>
            <p:ph type="ftr" sz="quarter" idx="11"/>
          </p:nvPr>
        </p:nvSpPr>
        <p:spPr/>
        <p:txBody>
          <a:bodyPr/>
          <a:lstStyle/>
          <a:p>
            <a:r>
              <a:rPr lang="es-MX"/>
              <a:t>ALGUNAS ENSEÑANZAS EVANGELICAS</a:t>
            </a:r>
          </a:p>
        </p:txBody>
      </p:sp>
      <p:sp>
        <p:nvSpPr>
          <p:cNvPr id="6" name="Marcador de número de diapositiva 5">
            <a:extLst>
              <a:ext uri="{FF2B5EF4-FFF2-40B4-BE49-F238E27FC236}">
                <a16:creationId xmlns:a16="http://schemas.microsoft.com/office/drawing/2014/main" id="{1AFFC76C-2EF2-DC2F-E9B7-58D5E4F3C508}"/>
              </a:ext>
            </a:extLst>
          </p:cNvPr>
          <p:cNvSpPr>
            <a:spLocks noGrp="1"/>
          </p:cNvSpPr>
          <p:nvPr>
            <p:ph type="sldNum" sz="quarter" idx="12"/>
          </p:nvPr>
        </p:nvSpPr>
        <p:spPr/>
        <p:txBody>
          <a:bodyPr/>
          <a:lstStyle/>
          <a:p>
            <a:fld id="{E429B8A6-55BA-4F99-B141-B3283C628257}" type="slidenum">
              <a:rPr lang="es-MX" smtClean="0"/>
              <a:t>‹Nº›</a:t>
            </a:fld>
            <a:endParaRPr lang="es-MX"/>
          </a:p>
        </p:txBody>
      </p:sp>
    </p:spTree>
    <p:extLst>
      <p:ext uri="{BB962C8B-B14F-4D97-AF65-F5344CB8AC3E}">
        <p14:creationId xmlns:p14="http://schemas.microsoft.com/office/powerpoint/2010/main" val="5856682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F440B3C-1485-A953-EAD5-762D97916106}"/>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contenido 2">
            <a:extLst>
              <a:ext uri="{FF2B5EF4-FFF2-40B4-BE49-F238E27FC236}">
                <a16:creationId xmlns:a16="http://schemas.microsoft.com/office/drawing/2014/main" id="{76554A18-76F9-7F2C-9DE1-E2FE2D422523}"/>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contenido 3">
            <a:extLst>
              <a:ext uri="{FF2B5EF4-FFF2-40B4-BE49-F238E27FC236}">
                <a16:creationId xmlns:a16="http://schemas.microsoft.com/office/drawing/2014/main" id="{82079162-8B7C-AEE8-6213-AEB9BE1CEE99}"/>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fecha 4">
            <a:extLst>
              <a:ext uri="{FF2B5EF4-FFF2-40B4-BE49-F238E27FC236}">
                <a16:creationId xmlns:a16="http://schemas.microsoft.com/office/drawing/2014/main" id="{5EB6AD87-2933-D276-39DF-12499A5F2064}"/>
              </a:ext>
            </a:extLst>
          </p:cNvPr>
          <p:cNvSpPr>
            <a:spLocks noGrp="1"/>
          </p:cNvSpPr>
          <p:nvPr>
            <p:ph type="dt" sz="half" idx="10"/>
          </p:nvPr>
        </p:nvSpPr>
        <p:spPr/>
        <p:txBody>
          <a:bodyPr/>
          <a:lstStyle/>
          <a:p>
            <a:fld id="{7E1AC936-B6B3-400F-9F0F-E114A644C4EC}" type="datetime1">
              <a:rPr lang="es-MX" smtClean="0"/>
              <a:t>25/09/2022</a:t>
            </a:fld>
            <a:endParaRPr lang="es-MX"/>
          </a:p>
        </p:txBody>
      </p:sp>
      <p:sp>
        <p:nvSpPr>
          <p:cNvPr id="6" name="Marcador de pie de página 5">
            <a:extLst>
              <a:ext uri="{FF2B5EF4-FFF2-40B4-BE49-F238E27FC236}">
                <a16:creationId xmlns:a16="http://schemas.microsoft.com/office/drawing/2014/main" id="{84BEE7F1-AC34-B05D-7324-A9E4B7A8DB5D}"/>
              </a:ext>
            </a:extLst>
          </p:cNvPr>
          <p:cNvSpPr>
            <a:spLocks noGrp="1"/>
          </p:cNvSpPr>
          <p:nvPr>
            <p:ph type="ftr" sz="quarter" idx="11"/>
          </p:nvPr>
        </p:nvSpPr>
        <p:spPr/>
        <p:txBody>
          <a:bodyPr/>
          <a:lstStyle/>
          <a:p>
            <a:r>
              <a:rPr lang="es-MX"/>
              <a:t>ALGUNAS ENSEÑANZAS EVANGELICAS</a:t>
            </a:r>
          </a:p>
        </p:txBody>
      </p:sp>
      <p:sp>
        <p:nvSpPr>
          <p:cNvPr id="7" name="Marcador de número de diapositiva 6">
            <a:extLst>
              <a:ext uri="{FF2B5EF4-FFF2-40B4-BE49-F238E27FC236}">
                <a16:creationId xmlns:a16="http://schemas.microsoft.com/office/drawing/2014/main" id="{1E103B44-4081-6F81-3A14-F7533B2C6348}"/>
              </a:ext>
            </a:extLst>
          </p:cNvPr>
          <p:cNvSpPr>
            <a:spLocks noGrp="1"/>
          </p:cNvSpPr>
          <p:nvPr>
            <p:ph type="sldNum" sz="quarter" idx="12"/>
          </p:nvPr>
        </p:nvSpPr>
        <p:spPr/>
        <p:txBody>
          <a:bodyPr/>
          <a:lstStyle/>
          <a:p>
            <a:fld id="{E429B8A6-55BA-4F99-B141-B3283C628257}" type="slidenum">
              <a:rPr lang="es-MX" smtClean="0"/>
              <a:t>‹Nº›</a:t>
            </a:fld>
            <a:endParaRPr lang="es-MX"/>
          </a:p>
        </p:txBody>
      </p:sp>
    </p:spTree>
    <p:extLst>
      <p:ext uri="{BB962C8B-B14F-4D97-AF65-F5344CB8AC3E}">
        <p14:creationId xmlns:p14="http://schemas.microsoft.com/office/powerpoint/2010/main" val="525665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5DBC8A8-94AA-4AA4-7283-D7812CF8816D}"/>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MX"/>
          </a:p>
        </p:txBody>
      </p:sp>
      <p:sp>
        <p:nvSpPr>
          <p:cNvPr id="3" name="Marcador de texto 2">
            <a:extLst>
              <a:ext uri="{FF2B5EF4-FFF2-40B4-BE49-F238E27FC236}">
                <a16:creationId xmlns:a16="http://schemas.microsoft.com/office/drawing/2014/main" id="{D60DBF89-ADAC-E478-BA13-5F2B1AA8A90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71BD0A09-E62C-5E28-0620-8A2F1EA0129B}"/>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texto 4">
            <a:extLst>
              <a:ext uri="{FF2B5EF4-FFF2-40B4-BE49-F238E27FC236}">
                <a16:creationId xmlns:a16="http://schemas.microsoft.com/office/drawing/2014/main" id="{F2E3979F-5370-C494-8161-58DBF957D43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000F462D-B1F4-1C45-1699-7FE65E1F3E8F}"/>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Marcador de fecha 6">
            <a:extLst>
              <a:ext uri="{FF2B5EF4-FFF2-40B4-BE49-F238E27FC236}">
                <a16:creationId xmlns:a16="http://schemas.microsoft.com/office/drawing/2014/main" id="{0E6A2C26-A0DF-D893-D8A7-E660B1FDF5A6}"/>
              </a:ext>
            </a:extLst>
          </p:cNvPr>
          <p:cNvSpPr>
            <a:spLocks noGrp="1"/>
          </p:cNvSpPr>
          <p:nvPr>
            <p:ph type="dt" sz="half" idx="10"/>
          </p:nvPr>
        </p:nvSpPr>
        <p:spPr/>
        <p:txBody>
          <a:bodyPr/>
          <a:lstStyle/>
          <a:p>
            <a:fld id="{AE1EAEB0-F646-429A-AEEC-B163FC2423C0}" type="datetime1">
              <a:rPr lang="es-MX" smtClean="0"/>
              <a:t>25/09/2022</a:t>
            </a:fld>
            <a:endParaRPr lang="es-MX"/>
          </a:p>
        </p:txBody>
      </p:sp>
      <p:sp>
        <p:nvSpPr>
          <p:cNvPr id="8" name="Marcador de pie de página 7">
            <a:extLst>
              <a:ext uri="{FF2B5EF4-FFF2-40B4-BE49-F238E27FC236}">
                <a16:creationId xmlns:a16="http://schemas.microsoft.com/office/drawing/2014/main" id="{93539262-0E0E-CFAA-24F5-7FDF8D6A4FF6}"/>
              </a:ext>
            </a:extLst>
          </p:cNvPr>
          <p:cNvSpPr>
            <a:spLocks noGrp="1"/>
          </p:cNvSpPr>
          <p:nvPr>
            <p:ph type="ftr" sz="quarter" idx="11"/>
          </p:nvPr>
        </p:nvSpPr>
        <p:spPr/>
        <p:txBody>
          <a:bodyPr/>
          <a:lstStyle/>
          <a:p>
            <a:r>
              <a:rPr lang="es-MX"/>
              <a:t>ALGUNAS ENSEÑANZAS EVANGELICAS</a:t>
            </a:r>
          </a:p>
        </p:txBody>
      </p:sp>
      <p:sp>
        <p:nvSpPr>
          <p:cNvPr id="9" name="Marcador de número de diapositiva 8">
            <a:extLst>
              <a:ext uri="{FF2B5EF4-FFF2-40B4-BE49-F238E27FC236}">
                <a16:creationId xmlns:a16="http://schemas.microsoft.com/office/drawing/2014/main" id="{26EEA45C-83C6-D6A6-C8D0-A18AED0357B6}"/>
              </a:ext>
            </a:extLst>
          </p:cNvPr>
          <p:cNvSpPr>
            <a:spLocks noGrp="1"/>
          </p:cNvSpPr>
          <p:nvPr>
            <p:ph type="sldNum" sz="quarter" idx="12"/>
          </p:nvPr>
        </p:nvSpPr>
        <p:spPr/>
        <p:txBody>
          <a:bodyPr/>
          <a:lstStyle/>
          <a:p>
            <a:fld id="{E429B8A6-55BA-4F99-B141-B3283C628257}" type="slidenum">
              <a:rPr lang="es-MX" smtClean="0"/>
              <a:t>‹Nº›</a:t>
            </a:fld>
            <a:endParaRPr lang="es-MX"/>
          </a:p>
        </p:txBody>
      </p:sp>
    </p:spTree>
    <p:extLst>
      <p:ext uri="{BB962C8B-B14F-4D97-AF65-F5344CB8AC3E}">
        <p14:creationId xmlns:p14="http://schemas.microsoft.com/office/powerpoint/2010/main" val="22380160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68FB85F-DAEE-FE05-FD37-AEFB2634C55F}"/>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fecha 2">
            <a:extLst>
              <a:ext uri="{FF2B5EF4-FFF2-40B4-BE49-F238E27FC236}">
                <a16:creationId xmlns:a16="http://schemas.microsoft.com/office/drawing/2014/main" id="{5D4614CD-E531-0F25-ECE1-41CF3C68714F}"/>
              </a:ext>
            </a:extLst>
          </p:cNvPr>
          <p:cNvSpPr>
            <a:spLocks noGrp="1"/>
          </p:cNvSpPr>
          <p:nvPr>
            <p:ph type="dt" sz="half" idx="10"/>
          </p:nvPr>
        </p:nvSpPr>
        <p:spPr/>
        <p:txBody>
          <a:bodyPr/>
          <a:lstStyle/>
          <a:p>
            <a:fld id="{86A160CC-6460-4D2C-A2DF-8AA095004C5A}" type="datetime1">
              <a:rPr lang="es-MX" smtClean="0"/>
              <a:t>25/09/2022</a:t>
            </a:fld>
            <a:endParaRPr lang="es-MX"/>
          </a:p>
        </p:txBody>
      </p:sp>
      <p:sp>
        <p:nvSpPr>
          <p:cNvPr id="4" name="Marcador de pie de página 3">
            <a:extLst>
              <a:ext uri="{FF2B5EF4-FFF2-40B4-BE49-F238E27FC236}">
                <a16:creationId xmlns:a16="http://schemas.microsoft.com/office/drawing/2014/main" id="{DF983C0B-84FE-1611-DDB0-E88381333A02}"/>
              </a:ext>
            </a:extLst>
          </p:cNvPr>
          <p:cNvSpPr>
            <a:spLocks noGrp="1"/>
          </p:cNvSpPr>
          <p:nvPr>
            <p:ph type="ftr" sz="quarter" idx="11"/>
          </p:nvPr>
        </p:nvSpPr>
        <p:spPr/>
        <p:txBody>
          <a:bodyPr/>
          <a:lstStyle/>
          <a:p>
            <a:r>
              <a:rPr lang="es-MX"/>
              <a:t>ALGUNAS ENSEÑANZAS EVANGELICAS</a:t>
            </a:r>
          </a:p>
        </p:txBody>
      </p:sp>
      <p:sp>
        <p:nvSpPr>
          <p:cNvPr id="5" name="Marcador de número de diapositiva 4">
            <a:extLst>
              <a:ext uri="{FF2B5EF4-FFF2-40B4-BE49-F238E27FC236}">
                <a16:creationId xmlns:a16="http://schemas.microsoft.com/office/drawing/2014/main" id="{0FD62A2A-294C-A34D-B178-1545068A8134}"/>
              </a:ext>
            </a:extLst>
          </p:cNvPr>
          <p:cNvSpPr>
            <a:spLocks noGrp="1"/>
          </p:cNvSpPr>
          <p:nvPr>
            <p:ph type="sldNum" sz="quarter" idx="12"/>
          </p:nvPr>
        </p:nvSpPr>
        <p:spPr/>
        <p:txBody>
          <a:bodyPr/>
          <a:lstStyle/>
          <a:p>
            <a:fld id="{E429B8A6-55BA-4F99-B141-B3283C628257}" type="slidenum">
              <a:rPr lang="es-MX" smtClean="0"/>
              <a:t>‹Nº›</a:t>
            </a:fld>
            <a:endParaRPr lang="es-MX"/>
          </a:p>
        </p:txBody>
      </p:sp>
    </p:spTree>
    <p:extLst>
      <p:ext uri="{BB962C8B-B14F-4D97-AF65-F5344CB8AC3E}">
        <p14:creationId xmlns:p14="http://schemas.microsoft.com/office/powerpoint/2010/main" val="3638162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D0F94E56-99E8-1732-198C-E2FF3EF0DACA}"/>
              </a:ext>
            </a:extLst>
          </p:cNvPr>
          <p:cNvSpPr>
            <a:spLocks noGrp="1"/>
          </p:cNvSpPr>
          <p:nvPr>
            <p:ph type="dt" sz="half" idx="10"/>
          </p:nvPr>
        </p:nvSpPr>
        <p:spPr/>
        <p:txBody>
          <a:bodyPr/>
          <a:lstStyle/>
          <a:p>
            <a:fld id="{C2FE81E2-B3A7-4313-89EA-654922D5100E}" type="datetime1">
              <a:rPr lang="es-MX" smtClean="0"/>
              <a:t>25/09/2022</a:t>
            </a:fld>
            <a:endParaRPr lang="es-MX"/>
          </a:p>
        </p:txBody>
      </p:sp>
      <p:sp>
        <p:nvSpPr>
          <p:cNvPr id="3" name="Marcador de pie de página 2">
            <a:extLst>
              <a:ext uri="{FF2B5EF4-FFF2-40B4-BE49-F238E27FC236}">
                <a16:creationId xmlns:a16="http://schemas.microsoft.com/office/drawing/2014/main" id="{7A296E05-EF02-E57D-5F65-2E92B76815BA}"/>
              </a:ext>
            </a:extLst>
          </p:cNvPr>
          <p:cNvSpPr>
            <a:spLocks noGrp="1"/>
          </p:cNvSpPr>
          <p:nvPr>
            <p:ph type="ftr" sz="quarter" idx="11"/>
          </p:nvPr>
        </p:nvSpPr>
        <p:spPr/>
        <p:txBody>
          <a:bodyPr/>
          <a:lstStyle/>
          <a:p>
            <a:r>
              <a:rPr lang="es-MX"/>
              <a:t>ALGUNAS ENSEÑANZAS EVANGELICAS</a:t>
            </a:r>
          </a:p>
        </p:txBody>
      </p:sp>
      <p:sp>
        <p:nvSpPr>
          <p:cNvPr id="4" name="Marcador de número de diapositiva 3">
            <a:extLst>
              <a:ext uri="{FF2B5EF4-FFF2-40B4-BE49-F238E27FC236}">
                <a16:creationId xmlns:a16="http://schemas.microsoft.com/office/drawing/2014/main" id="{D04B7180-723A-241B-A519-FCC87D1BDC2E}"/>
              </a:ext>
            </a:extLst>
          </p:cNvPr>
          <p:cNvSpPr>
            <a:spLocks noGrp="1"/>
          </p:cNvSpPr>
          <p:nvPr>
            <p:ph type="sldNum" sz="quarter" idx="12"/>
          </p:nvPr>
        </p:nvSpPr>
        <p:spPr/>
        <p:txBody>
          <a:bodyPr/>
          <a:lstStyle/>
          <a:p>
            <a:fld id="{E429B8A6-55BA-4F99-B141-B3283C628257}" type="slidenum">
              <a:rPr lang="es-MX" smtClean="0"/>
              <a:t>‹Nº›</a:t>
            </a:fld>
            <a:endParaRPr lang="es-MX"/>
          </a:p>
        </p:txBody>
      </p:sp>
    </p:spTree>
    <p:extLst>
      <p:ext uri="{BB962C8B-B14F-4D97-AF65-F5344CB8AC3E}">
        <p14:creationId xmlns:p14="http://schemas.microsoft.com/office/powerpoint/2010/main" val="34596896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4F31A6D-3ED5-FDBD-C30D-8020268CCE85}"/>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contenido 2">
            <a:extLst>
              <a:ext uri="{FF2B5EF4-FFF2-40B4-BE49-F238E27FC236}">
                <a16:creationId xmlns:a16="http://schemas.microsoft.com/office/drawing/2014/main" id="{5E099D3D-C5B6-1967-D1ED-17267A6C08A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texto 3">
            <a:extLst>
              <a:ext uri="{FF2B5EF4-FFF2-40B4-BE49-F238E27FC236}">
                <a16:creationId xmlns:a16="http://schemas.microsoft.com/office/drawing/2014/main" id="{2830330E-A643-50ED-9A73-02853BDAA12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7B3493F4-9DF6-202F-6460-C8EE915C5CFE}"/>
              </a:ext>
            </a:extLst>
          </p:cNvPr>
          <p:cNvSpPr>
            <a:spLocks noGrp="1"/>
          </p:cNvSpPr>
          <p:nvPr>
            <p:ph type="dt" sz="half" idx="10"/>
          </p:nvPr>
        </p:nvSpPr>
        <p:spPr/>
        <p:txBody>
          <a:bodyPr/>
          <a:lstStyle/>
          <a:p>
            <a:fld id="{BDEB98B4-6A90-4817-BC70-5389B65D25FE}" type="datetime1">
              <a:rPr lang="es-MX" smtClean="0"/>
              <a:t>25/09/2022</a:t>
            </a:fld>
            <a:endParaRPr lang="es-MX"/>
          </a:p>
        </p:txBody>
      </p:sp>
      <p:sp>
        <p:nvSpPr>
          <p:cNvPr id="6" name="Marcador de pie de página 5">
            <a:extLst>
              <a:ext uri="{FF2B5EF4-FFF2-40B4-BE49-F238E27FC236}">
                <a16:creationId xmlns:a16="http://schemas.microsoft.com/office/drawing/2014/main" id="{A4456E7C-D03A-44E6-2077-C52E0FED8A0A}"/>
              </a:ext>
            </a:extLst>
          </p:cNvPr>
          <p:cNvSpPr>
            <a:spLocks noGrp="1"/>
          </p:cNvSpPr>
          <p:nvPr>
            <p:ph type="ftr" sz="quarter" idx="11"/>
          </p:nvPr>
        </p:nvSpPr>
        <p:spPr/>
        <p:txBody>
          <a:bodyPr/>
          <a:lstStyle/>
          <a:p>
            <a:r>
              <a:rPr lang="es-MX"/>
              <a:t>ALGUNAS ENSEÑANZAS EVANGELICAS</a:t>
            </a:r>
          </a:p>
        </p:txBody>
      </p:sp>
      <p:sp>
        <p:nvSpPr>
          <p:cNvPr id="7" name="Marcador de número de diapositiva 6">
            <a:extLst>
              <a:ext uri="{FF2B5EF4-FFF2-40B4-BE49-F238E27FC236}">
                <a16:creationId xmlns:a16="http://schemas.microsoft.com/office/drawing/2014/main" id="{A0FD2938-9CD2-493E-FF92-1193A78DA712}"/>
              </a:ext>
            </a:extLst>
          </p:cNvPr>
          <p:cNvSpPr>
            <a:spLocks noGrp="1"/>
          </p:cNvSpPr>
          <p:nvPr>
            <p:ph type="sldNum" sz="quarter" idx="12"/>
          </p:nvPr>
        </p:nvSpPr>
        <p:spPr/>
        <p:txBody>
          <a:bodyPr/>
          <a:lstStyle/>
          <a:p>
            <a:fld id="{E429B8A6-55BA-4F99-B141-B3283C628257}" type="slidenum">
              <a:rPr lang="es-MX" smtClean="0"/>
              <a:t>‹Nº›</a:t>
            </a:fld>
            <a:endParaRPr lang="es-MX"/>
          </a:p>
        </p:txBody>
      </p:sp>
    </p:spTree>
    <p:extLst>
      <p:ext uri="{BB962C8B-B14F-4D97-AF65-F5344CB8AC3E}">
        <p14:creationId xmlns:p14="http://schemas.microsoft.com/office/powerpoint/2010/main" val="25539598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2431DCD-5B71-BEE9-0539-9AE594E1E1B8}"/>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posición de imagen 2">
            <a:extLst>
              <a:ext uri="{FF2B5EF4-FFF2-40B4-BE49-F238E27FC236}">
                <a16:creationId xmlns:a16="http://schemas.microsoft.com/office/drawing/2014/main" id="{50B8FF7D-5ACF-344F-4460-216CE3CDBBE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a:extLst>
              <a:ext uri="{FF2B5EF4-FFF2-40B4-BE49-F238E27FC236}">
                <a16:creationId xmlns:a16="http://schemas.microsoft.com/office/drawing/2014/main" id="{4E6D3DF4-C5FD-D535-E21F-D669AB1CDEF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D8E74FDF-C4F8-40D2-B2A7-ABD5A101C042}"/>
              </a:ext>
            </a:extLst>
          </p:cNvPr>
          <p:cNvSpPr>
            <a:spLocks noGrp="1"/>
          </p:cNvSpPr>
          <p:nvPr>
            <p:ph type="dt" sz="half" idx="10"/>
          </p:nvPr>
        </p:nvSpPr>
        <p:spPr/>
        <p:txBody>
          <a:bodyPr/>
          <a:lstStyle/>
          <a:p>
            <a:fld id="{4B5091FC-6CB8-48A0-91C5-B5C1E4A2D05C}" type="datetime1">
              <a:rPr lang="es-MX" smtClean="0"/>
              <a:t>25/09/2022</a:t>
            </a:fld>
            <a:endParaRPr lang="es-MX"/>
          </a:p>
        </p:txBody>
      </p:sp>
      <p:sp>
        <p:nvSpPr>
          <p:cNvPr id="6" name="Marcador de pie de página 5">
            <a:extLst>
              <a:ext uri="{FF2B5EF4-FFF2-40B4-BE49-F238E27FC236}">
                <a16:creationId xmlns:a16="http://schemas.microsoft.com/office/drawing/2014/main" id="{BC12B7A6-0A16-7979-395A-A4D6D9F1B90B}"/>
              </a:ext>
            </a:extLst>
          </p:cNvPr>
          <p:cNvSpPr>
            <a:spLocks noGrp="1"/>
          </p:cNvSpPr>
          <p:nvPr>
            <p:ph type="ftr" sz="quarter" idx="11"/>
          </p:nvPr>
        </p:nvSpPr>
        <p:spPr/>
        <p:txBody>
          <a:bodyPr/>
          <a:lstStyle/>
          <a:p>
            <a:r>
              <a:rPr lang="es-MX"/>
              <a:t>ALGUNAS ENSEÑANZAS EVANGELICAS</a:t>
            </a:r>
          </a:p>
        </p:txBody>
      </p:sp>
      <p:sp>
        <p:nvSpPr>
          <p:cNvPr id="7" name="Marcador de número de diapositiva 6">
            <a:extLst>
              <a:ext uri="{FF2B5EF4-FFF2-40B4-BE49-F238E27FC236}">
                <a16:creationId xmlns:a16="http://schemas.microsoft.com/office/drawing/2014/main" id="{50D2EF68-E365-2F53-54FA-8E4A46FF6650}"/>
              </a:ext>
            </a:extLst>
          </p:cNvPr>
          <p:cNvSpPr>
            <a:spLocks noGrp="1"/>
          </p:cNvSpPr>
          <p:nvPr>
            <p:ph type="sldNum" sz="quarter" idx="12"/>
          </p:nvPr>
        </p:nvSpPr>
        <p:spPr/>
        <p:txBody>
          <a:bodyPr/>
          <a:lstStyle/>
          <a:p>
            <a:fld id="{E429B8A6-55BA-4F99-B141-B3283C628257}" type="slidenum">
              <a:rPr lang="es-MX" smtClean="0"/>
              <a:t>‹Nº›</a:t>
            </a:fld>
            <a:endParaRPr lang="es-MX"/>
          </a:p>
        </p:txBody>
      </p:sp>
    </p:spTree>
    <p:extLst>
      <p:ext uri="{BB962C8B-B14F-4D97-AF65-F5344CB8AC3E}">
        <p14:creationId xmlns:p14="http://schemas.microsoft.com/office/powerpoint/2010/main" val="684847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038F5661-2C2A-C269-1B88-7C646D0A7B1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Marcador de texto 2">
            <a:extLst>
              <a:ext uri="{FF2B5EF4-FFF2-40B4-BE49-F238E27FC236}">
                <a16:creationId xmlns:a16="http://schemas.microsoft.com/office/drawing/2014/main" id="{D411369C-426F-F216-2606-F613387A1EC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C8541AC6-6DF1-6FD3-B3D6-E28932AA67F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91787B9-A45D-489D-8830-21F48D5A0F7E}" type="datetime1">
              <a:rPr lang="es-MX" smtClean="0"/>
              <a:t>25/09/2022</a:t>
            </a:fld>
            <a:endParaRPr lang="es-MX"/>
          </a:p>
        </p:txBody>
      </p:sp>
      <p:sp>
        <p:nvSpPr>
          <p:cNvPr id="5" name="Marcador de pie de página 4">
            <a:extLst>
              <a:ext uri="{FF2B5EF4-FFF2-40B4-BE49-F238E27FC236}">
                <a16:creationId xmlns:a16="http://schemas.microsoft.com/office/drawing/2014/main" id="{79421DD4-C128-1CA2-856A-8FDEA40C7D0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s-MX"/>
              <a:t>ALGUNAS ENSEÑANZAS EVANGELICAS</a:t>
            </a:r>
          </a:p>
        </p:txBody>
      </p:sp>
      <p:sp>
        <p:nvSpPr>
          <p:cNvPr id="6" name="Marcador de número de diapositiva 5">
            <a:extLst>
              <a:ext uri="{FF2B5EF4-FFF2-40B4-BE49-F238E27FC236}">
                <a16:creationId xmlns:a16="http://schemas.microsoft.com/office/drawing/2014/main" id="{A16A12C3-6B74-DE03-668C-C25A7706972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29B8A6-55BA-4F99-B141-B3283C628257}" type="slidenum">
              <a:rPr lang="es-MX" smtClean="0"/>
              <a:t>‹Nº›</a:t>
            </a:fld>
            <a:endParaRPr lang="es-MX"/>
          </a:p>
        </p:txBody>
      </p:sp>
    </p:spTree>
    <p:extLst>
      <p:ext uri="{BB962C8B-B14F-4D97-AF65-F5344CB8AC3E}">
        <p14:creationId xmlns:p14="http://schemas.microsoft.com/office/powerpoint/2010/main" val="39802956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 Target="slide2.xml"/><Relationship Id="rId1" Type="http://schemas.openxmlformats.org/officeDocument/2006/relationships/slideLayout" Target="../slideLayouts/slideLayout7.xml"/><Relationship Id="rId4" Type="http://schemas.openxmlformats.org/officeDocument/2006/relationships/image" Target="../media/image5.svg"/></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8" Type="http://schemas.openxmlformats.org/officeDocument/2006/relationships/slide" Target="slide62.xml"/><Relationship Id="rId3" Type="http://schemas.openxmlformats.org/officeDocument/2006/relationships/image" Target="../media/image2.png"/><Relationship Id="rId7" Type="http://schemas.openxmlformats.org/officeDocument/2006/relationships/slide" Target="slide25.xml"/><Relationship Id="rId2" Type="http://schemas.openxmlformats.org/officeDocument/2006/relationships/slide" Target="slide3.xml"/><Relationship Id="rId1" Type="http://schemas.openxmlformats.org/officeDocument/2006/relationships/slideLayout" Target="../slideLayouts/slideLayout7.xml"/><Relationship Id="rId6" Type="http://schemas.openxmlformats.org/officeDocument/2006/relationships/slide" Target="slide41.xml"/><Relationship Id="rId5" Type="http://schemas.openxmlformats.org/officeDocument/2006/relationships/slide" Target="slide12.xml"/><Relationship Id="rId4" Type="http://schemas.openxmlformats.org/officeDocument/2006/relationships/image" Target="../media/image3.svg"/><Relationship Id="rId9" Type="http://schemas.openxmlformats.org/officeDocument/2006/relationships/slide" Target="slide7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 Target="slide2.xml"/><Relationship Id="rId1" Type="http://schemas.openxmlformats.org/officeDocument/2006/relationships/slideLayout" Target="../slideLayouts/slideLayout7.xml"/><Relationship Id="rId4" Type="http://schemas.openxmlformats.org/officeDocument/2006/relationships/image" Target="../media/image5.svg"/></Relationships>
</file>

<file path=ppt/slides/_rels/slide2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 Target="slide2.xml"/><Relationship Id="rId1" Type="http://schemas.openxmlformats.org/officeDocument/2006/relationships/slideLayout" Target="../slideLayouts/slideLayout7.xml"/><Relationship Id="rId4" Type="http://schemas.openxmlformats.org/officeDocument/2006/relationships/image" Target="../media/image5.svg"/></Relationships>
</file>

<file path=ppt/slides/_rels/slide4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 Target="slide2.xml"/><Relationship Id="rId1" Type="http://schemas.openxmlformats.org/officeDocument/2006/relationships/slideLayout" Target="../slideLayouts/slideLayout7.xml"/><Relationship Id="rId4" Type="http://schemas.openxmlformats.org/officeDocument/2006/relationships/image" Target="../media/image5.svg"/></Relationships>
</file>

<file path=ppt/slides/_rels/slide6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 Target="slide2.xml"/><Relationship Id="rId1" Type="http://schemas.openxmlformats.org/officeDocument/2006/relationships/slideLayout" Target="../slideLayouts/slideLayout7.xml"/><Relationship Id="rId4" Type="http://schemas.openxmlformats.org/officeDocument/2006/relationships/image" Target="../media/image5.svg"/></Relationships>
</file>

<file path=ppt/slides/_rels/slide7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 Target="slide2.xml"/><Relationship Id="rId1" Type="http://schemas.openxmlformats.org/officeDocument/2006/relationships/slideLayout" Target="../slideLayouts/slideLayout7.xml"/><Relationship Id="rId4" Type="http://schemas.openxmlformats.org/officeDocument/2006/relationships/image" Target="../media/image5.svg"/></Relationships>
</file>

<file path=ppt/slides/_rels/slide86.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ítulo 7">
            <a:extLst>
              <a:ext uri="{FF2B5EF4-FFF2-40B4-BE49-F238E27FC236}">
                <a16:creationId xmlns:a16="http://schemas.microsoft.com/office/drawing/2014/main" id="{130B1230-D5E4-C5DA-3280-C4A3B83B1BC5}"/>
              </a:ext>
            </a:extLst>
          </p:cNvPr>
          <p:cNvSpPr txBox="1">
            <a:spLocks/>
          </p:cNvSpPr>
          <p:nvPr/>
        </p:nvSpPr>
        <p:spPr>
          <a:xfrm>
            <a:off x="609599" y="4386470"/>
            <a:ext cx="10965141" cy="1080774"/>
          </a:xfrm>
          <a:prstGeom prst="rect">
            <a:avLst/>
          </a:prstGeom>
        </p:spPr>
        <p:txBody>
          <a:bodyPr vert="horz" lIns="91440" tIns="45720" rIns="91440" bIns="45720" rtlCol="0" anchor="b">
            <a:normAutofit fontScale="97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ES" sz="4000" b="1" u="sng" dirty="0">
                <a:solidFill>
                  <a:schemeClr val="bg1"/>
                </a:solidFill>
                <a:highlight>
                  <a:srgbClr val="000080"/>
                </a:highlight>
              </a:rPr>
              <a:t>ALGUNAS ENSEÑANZAS EVANGELICAS</a:t>
            </a:r>
            <a:br>
              <a:rPr lang="es-ES" sz="4000" dirty="0">
                <a:solidFill>
                  <a:schemeClr val="bg1"/>
                </a:solidFill>
              </a:rPr>
            </a:br>
            <a:r>
              <a:rPr lang="es-ES" sz="3700" b="1" u="sng" dirty="0">
                <a:solidFill>
                  <a:schemeClr val="bg1"/>
                </a:solidFill>
                <a:highlight>
                  <a:srgbClr val="FF0000"/>
                </a:highlight>
                <a:latin typeface="Times New Roman" panose="02020603050405020304" pitchFamily="18" charset="0"/>
                <a:ea typeface="Times New Roman" panose="02020603050405020304" pitchFamily="18" charset="0"/>
              </a:rPr>
              <a:t>DOCTRINAS DE IGLESIAS EVANGELICAS</a:t>
            </a:r>
            <a:endParaRPr lang="es-ES" sz="3700" u="sng" dirty="0">
              <a:solidFill>
                <a:schemeClr val="bg1"/>
              </a:solidFill>
              <a:highlight>
                <a:srgbClr val="FF0000"/>
              </a:highlight>
            </a:endParaRPr>
          </a:p>
        </p:txBody>
      </p:sp>
      <p:sp>
        <p:nvSpPr>
          <p:cNvPr id="5" name="Subtítulo 8">
            <a:extLst>
              <a:ext uri="{FF2B5EF4-FFF2-40B4-BE49-F238E27FC236}">
                <a16:creationId xmlns:a16="http://schemas.microsoft.com/office/drawing/2014/main" id="{5885B571-C70F-AA57-C675-2F786A5877CE}"/>
              </a:ext>
            </a:extLst>
          </p:cNvPr>
          <p:cNvSpPr txBox="1">
            <a:spLocks/>
          </p:cNvSpPr>
          <p:nvPr/>
        </p:nvSpPr>
        <p:spPr>
          <a:xfrm>
            <a:off x="7050155" y="6273984"/>
            <a:ext cx="5141845" cy="447491"/>
          </a:xfrm>
          <a:prstGeom prst="rect">
            <a:avLst/>
          </a:prstGeom>
        </p:spPr>
        <p:txBody>
          <a:bodyPr vert="horz" lIns="91440" tIns="45720" rIns="91440" bIns="45720" rtlCol="0" anchor="t">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s-ES" b="1" u="sng" dirty="0">
                <a:highlight>
                  <a:srgbClr val="FFFF00"/>
                </a:highlight>
                <a:latin typeface="Vivaldi" panose="03020602050506090804" pitchFamily="66" charset="0"/>
              </a:rPr>
              <a:t>Hno. Mario Javier Moreno Chávez</a:t>
            </a:r>
          </a:p>
          <a:p>
            <a:pPr marL="0" indent="0">
              <a:buNone/>
            </a:pPr>
            <a:endParaRPr lang="es-ES" dirty="0">
              <a:latin typeface="Vivaldi" panose="03020602050506090804" pitchFamily="66" charset="0"/>
            </a:endParaRPr>
          </a:p>
        </p:txBody>
      </p:sp>
      <p:sp>
        <p:nvSpPr>
          <p:cNvPr id="6" name="Marcador de número de diapositiva 5">
            <a:extLst>
              <a:ext uri="{FF2B5EF4-FFF2-40B4-BE49-F238E27FC236}">
                <a16:creationId xmlns:a16="http://schemas.microsoft.com/office/drawing/2014/main" id="{B3BD33F7-9067-18D2-87FD-13CD3814B537}"/>
              </a:ext>
            </a:extLst>
          </p:cNvPr>
          <p:cNvSpPr>
            <a:spLocks noGrp="1"/>
          </p:cNvSpPr>
          <p:nvPr>
            <p:ph type="sldNum" sz="quarter" idx="12"/>
          </p:nvPr>
        </p:nvSpPr>
        <p:spPr/>
        <p:txBody>
          <a:bodyPr/>
          <a:lstStyle/>
          <a:p>
            <a:fld id="{E429B8A6-55BA-4F99-B141-B3283C628257}" type="slidenum">
              <a:rPr lang="es-MX" smtClean="0"/>
              <a:t>1</a:t>
            </a:fld>
            <a:endParaRPr lang="es-MX"/>
          </a:p>
        </p:txBody>
      </p:sp>
    </p:spTree>
    <p:extLst>
      <p:ext uri="{BB962C8B-B14F-4D97-AF65-F5344CB8AC3E}">
        <p14:creationId xmlns:p14="http://schemas.microsoft.com/office/powerpoint/2010/main" val="260434148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2" name="Marcador de número de diapositiva 1">
            <a:extLst>
              <a:ext uri="{FF2B5EF4-FFF2-40B4-BE49-F238E27FC236}">
                <a16:creationId xmlns:a16="http://schemas.microsoft.com/office/drawing/2014/main" id="{D65F15AC-EEB8-EA13-F525-F63DEA5A74C7}"/>
              </a:ext>
            </a:extLst>
          </p:cNvPr>
          <p:cNvSpPr>
            <a:spLocks noGrp="1"/>
          </p:cNvSpPr>
          <p:nvPr>
            <p:ph type="sldNum" sz="quarter" idx="12"/>
          </p:nvPr>
        </p:nvSpPr>
        <p:spPr/>
        <p:txBody>
          <a:bodyPr/>
          <a:lstStyle/>
          <a:p>
            <a:fld id="{E429B8A6-55BA-4F99-B141-B3283C628257}" type="slidenum">
              <a:rPr lang="es-MX" smtClean="0"/>
              <a:t>10</a:t>
            </a:fld>
            <a:endParaRPr lang="es-MX"/>
          </a:p>
        </p:txBody>
      </p:sp>
      <p:sp>
        <p:nvSpPr>
          <p:cNvPr id="3" name="Marcador de pie de página 2">
            <a:extLst>
              <a:ext uri="{FF2B5EF4-FFF2-40B4-BE49-F238E27FC236}">
                <a16:creationId xmlns:a16="http://schemas.microsoft.com/office/drawing/2014/main" id="{AB8D1D76-A2BE-4886-6543-2E6BA260A8C7}"/>
              </a:ext>
            </a:extLst>
          </p:cNvPr>
          <p:cNvSpPr>
            <a:spLocks noGrp="1"/>
          </p:cNvSpPr>
          <p:nvPr>
            <p:ph type="ftr" sz="quarter" idx="11"/>
          </p:nvPr>
        </p:nvSpPr>
        <p:spPr/>
        <p:txBody>
          <a:bodyPr/>
          <a:lstStyle/>
          <a:p>
            <a:r>
              <a:rPr lang="es-MX"/>
              <a:t>ALGUNAS ENSEÑANZAS EVANGELICAS</a:t>
            </a:r>
          </a:p>
        </p:txBody>
      </p:sp>
      <p:sp>
        <p:nvSpPr>
          <p:cNvPr id="4" name="CuadroTexto 3">
            <a:extLst>
              <a:ext uri="{FF2B5EF4-FFF2-40B4-BE49-F238E27FC236}">
                <a16:creationId xmlns:a16="http://schemas.microsoft.com/office/drawing/2014/main" id="{497D918D-BE40-5F8A-C76C-722527A258E0}"/>
              </a:ext>
            </a:extLst>
          </p:cNvPr>
          <p:cNvSpPr txBox="1"/>
          <p:nvPr/>
        </p:nvSpPr>
        <p:spPr>
          <a:xfrm rot="16200000">
            <a:off x="-3134632" y="3136615"/>
            <a:ext cx="6858000" cy="584775"/>
          </a:xfrm>
          <a:prstGeom prst="rect">
            <a:avLst/>
          </a:prstGeom>
          <a:noFill/>
        </p:spPr>
        <p:txBody>
          <a:bodyPr wrap="square" rtlCol="0">
            <a:spAutoFit/>
          </a:bodyPr>
          <a:lstStyle/>
          <a:p>
            <a:pPr algn="ctr"/>
            <a:r>
              <a:rPr lang="es-ES" sz="3200" b="1" u="sng" dirty="0">
                <a:highlight>
                  <a:srgbClr val="FFFF00"/>
                </a:highlight>
              </a:rPr>
              <a:t>I N T R O D U C C I O N</a:t>
            </a:r>
            <a:endParaRPr lang="es-MX" sz="3200" b="1" u="sng" dirty="0">
              <a:highlight>
                <a:srgbClr val="FFFF00"/>
              </a:highlight>
            </a:endParaRPr>
          </a:p>
        </p:txBody>
      </p:sp>
      <p:cxnSp>
        <p:nvCxnSpPr>
          <p:cNvPr id="5" name="Conector recto 4">
            <a:extLst>
              <a:ext uri="{FF2B5EF4-FFF2-40B4-BE49-F238E27FC236}">
                <a16:creationId xmlns:a16="http://schemas.microsoft.com/office/drawing/2014/main" id="{33A28243-61DA-B907-2E2F-1106F8EC4E84}"/>
              </a:ext>
            </a:extLst>
          </p:cNvPr>
          <p:cNvCxnSpPr/>
          <p:nvPr/>
        </p:nvCxnSpPr>
        <p:spPr>
          <a:xfrm>
            <a:off x="612169" y="366608"/>
            <a:ext cx="0" cy="5747385"/>
          </a:xfrm>
          <a:prstGeom prst="line">
            <a:avLst/>
          </a:prstGeom>
          <a:ln w="76200">
            <a:solidFill>
              <a:schemeClr val="accent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7" name="CuadroTexto 6">
            <a:extLst>
              <a:ext uri="{FF2B5EF4-FFF2-40B4-BE49-F238E27FC236}">
                <a16:creationId xmlns:a16="http://schemas.microsoft.com/office/drawing/2014/main" id="{8008CBA3-9BBB-834D-3D66-53E2D9AE7C98}"/>
              </a:ext>
            </a:extLst>
          </p:cNvPr>
          <p:cNvSpPr txBox="1"/>
          <p:nvPr/>
        </p:nvSpPr>
        <p:spPr>
          <a:xfrm>
            <a:off x="1127471" y="562660"/>
            <a:ext cx="10452348" cy="707886"/>
          </a:xfrm>
          <a:prstGeom prst="rect">
            <a:avLst/>
          </a:prstGeom>
          <a:noFill/>
        </p:spPr>
        <p:txBody>
          <a:bodyPr wrap="square">
            <a:spAutoFit/>
          </a:bodyPr>
          <a:lstStyle/>
          <a:p>
            <a:pPr algn="just"/>
            <a:r>
              <a:rPr lang="es-ES" sz="2000" dirty="0">
                <a:solidFill>
                  <a:schemeClr val="bg1"/>
                </a:solidFill>
                <a:effectLst/>
                <a:latin typeface="Times New Roman" panose="02020603050405020304" pitchFamily="18" charset="0"/>
                <a:ea typeface="Times New Roman" panose="02020603050405020304" pitchFamily="18" charset="0"/>
              </a:rPr>
              <a:t>Por eso es importante examinar cada doctrina que practicamos si Dios lo Autoriza para saber si estamos en la verdad.</a:t>
            </a:r>
            <a:endParaRPr lang="es-MX" sz="2000" dirty="0">
              <a:solidFill>
                <a:schemeClr val="bg1"/>
              </a:solidFill>
            </a:endParaRPr>
          </a:p>
        </p:txBody>
      </p:sp>
      <p:sp>
        <p:nvSpPr>
          <p:cNvPr id="9" name="CuadroTexto 8">
            <a:extLst>
              <a:ext uri="{FF2B5EF4-FFF2-40B4-BE49-F238E27FC236}">
                <a16:creationId xmlns:a16="http://schemas.microsoft.com/office/drawing/2014/main" id="{C8F69D27-DD6B-9A64-4452-CA6071E68C73}"/>
              </a:ext>
            </a:extLst>
          </p:cNvPr>
          <p:cNvSpPr txBox="1"/>
          <p:nvPr/>
        </p:nvSpPr>
        <p:spPr>
          <a:xfrm>
            <a:off x="2138364" y="1752202"/>
            <a:ext cx="8372472" cy="400110"/>
          </a:xfrm>
          <a:prstGeom prst="rect">
            <a:avLst/>
          </a:prstGeom>
          <a:noFill/>
        </p:spPr>
        <p:txBody>
          <a:bodyPr wrap="square">
            <a:spAutoFit/>
          </a:bodyPr>
          <a:lstStyle/>
          <a:p>
            <a:pPr marR="0" lvl="0" algn="just">
              <a:spcBef>
                <a:spcPts val="0"/>
              </a:spcBef>
              <a:spcAft>
                <a:spcPts val="0"/>
              </a:spcAft>
              <a:tabLst>
                <a:tab pos="180975" algn="l"/>
              </a:tabLst>
            </a:pPr>
            <a:r>
              <a:rPr lang="es-ES" sz="2000" dirty="0">
                <a:solidFill>
                  <a:schemeClr val="bg1"/>
                </a:solidFill>
                <a:effectLst/>
                <a:latin typeface="Times New Roman" panose="02020603050405020304" pitchFamily="18" charset="0"/>
                <a:ea typeface="Times New Roman" panose="02020603050405020304" pitchFamily="18" charset="0"/>
              </a:rPr>
              <a:t>No podemos saber si algo esta correcto o no, sino vamos a la palabra de Dios.</a:t>
            </a:r>
            <a:endParaRPr lang="es-MX" dirty="0">
              <a:solidFill>
                <a:schemeClr val="bg1"/>
              </a:solidFill>
              <a:effectLst/>
              <a:latin typeface="Times New Roman" panose="02020603050405020304" pitchFamily="18" charset="0"/>
              <a:ea typeface="Times New Roman" panose="02020603050405020304" pitchFamily="18" charset="0"/>
            </a:endParaRPr>
          </a:p>
        </p:txBody>
      </p:sp>
      <p:sp>
        <p:nvSpPr>
          <p:cNvPr id="11" name="CuadroTexto 10">
            <a:extLst>
              <a:ext uri="{FF2B5EF4-FFF2-40B4-BE49-F238E27FC236}">
                <a16:creationId xmlns:a16="http://schemas.microsoft.com/office/drawing/2014/main" id="{E272DC19-8300-6924-9BFA-42776C0B0DD6}"/>
              </a:ext>
            </a:extLst>
          </p:cNvPr>
          <p:cNvSpPr txBox="1"/>
          <p:nvPr/>
        </p:nvSpPr>
        <p:spPr>
          <a:xfrm>
            <a:off x="3257550" y="2821355"/>
            <a:ext cx="6134100" cy="400110"/>
          </a:xfrm>
          <a:prstGeom prst="rect">
            <a:avLst/>
          </a:prstGeom>
          <a:noFill/>
        </p:spPr>
        <p:txBody>
          <a:bodyPr wrap="square">
            <a:spAutoFit/>
          </a:bodyPr>
          <a:lstStyle/>
          <a:p>
            <a:pPr algn="ctr"/>
            <a:r>
              <a:rPr lang="es-ES" sz="2000" dirty="0">
                <a:solidFill>
                  <a:schemeClr val="bg1"/>
                </a:solidFill>
                <a:effectLst/>
                <a:latin typeface="Times New Roman" panose="02020603050405020304" pitchFamily="18" charset="0"/>
                <a:ea typeface="Times New Roman" panose="02020603050405020304" pitchFamily="18" charset="0"/>
              </a:rPr>
              <a:t>Si no creemos a la verdad vamos a creer en el error. </a:t>
            </a:r>
            <a:endParaRPr lang="es-MX" sz="2000" dirty="0">
              <a:solidFill>
                <a:schemeClr val="bg1"/>
              </a:solidFill>
            </a:endParaRPr>
          </a:p>
        </p:txBody>
      </p:sp>
      <p:sp>
        <p:nvSpPr>
          <p:cNvPr id="13" name="CuadroTexto 12">
            <a:extLst>
              <a:ext uri="{FF2B5EF4-FFF2-40B4-BE49-F238E27FC236}">
                <a16:creationId xmlns:a16="http://schemas.microsoft.com/office/drawing/2014/main" id="{2D37D610-5F07-CD32-541E-046BE551EFEB}"/>
              </a:ext>
            </a:extLst>
          </p:cNvPr>
          <p:cNvSpPr txBox="1"/>
          <p:nvPr/>
        </p:nvSpPr>
        <p:spPr>
          <a:xfrm>
            <a:off x="1438274" y="3750529"/>
            <a:ext cx="9250669" cy="769441"/>
          </a:xfrm>
          <a:prstGeom prst="rect">
            <a:avLst/>
          </a:prstGeom>
          <a:noFill/>
        </p:spPr>
        <p:txBody>
          <a:bodyPr wrap="square">
            <a:spAutoFit/>
          </a:bodyPr>
          <a:lstStyle/>
          <a:p>
            <a:r>
              <a:rPr lang="es-ES" sz="2400" b="1" dirty="0">
                <a:solidFill>
                  <a:schemeClr val="bg1"/>
                </a:solidFill>
                <a:effectLst/>
                <a:latin typeface="Times New Roman" panose="02020603050405020304" pitchFamily="18" charset="0"/>
                <a:ea typeface="Times New Roman" panose="02020603050405020304" pitchFamily="18" charset="0"/>
              </a:rPr>
              <a:t>II Tesalonicenses.2:11. </a:t>
            </a:r>
          </a:p>
          <a:p>
            <a:r>
              <a:rPr lang="es-ES" sz="2000" i="1" dirty="0">
                <a:solidFill>
                  <a:schemeClr val="bg1"/>
                </a:solidFill>
                <a:effectLst/>
                <a:latin typeface="Times New Roman" panose="02020603050405020304" pitchFamily="18" charset="0"/>
                <a:ea typeface="Times New Roman" panose="02020603050405020304" pitchFamily="18" charset="0"/>
              </a:rPr>
              <a:t>“Por esto Dios les envía un poder engañoso para que crean la mentira,”</a:t>
            </a:r>
            <a:endParaRPr lang="es-MX" sz="2000" i="1" dirty="0">
              <a:solidFill>
                <a:schemeClr val="bg1"/>
              </a:solidFill>
            </a:endParaRPr>
          </a:p>
        </p:txBody>
      </p:sp>
      <p:sp>
        <p:nvSpPr>
          <p:cNvPr id="15" name="CuadroTexto 14">
            <a:extLst>
              <a:ext uri="{FF2B5EF4-FFF2-40B4-BE49-F238E27FC236}">
                <a16:creationId xmlns:a16="http://schemas.microsoft.com/office/drawing/2014/main" id="{0CDF28D0-33A7-8CF0-3A00-EBBF9AD1E3E9}"/>
              </a:ext>
            </a:extLst>
          </p:cNvPr>
          <p:cNvSpPr txBox="1"/>
          <p:nvPr/>
        </p:nvSpPr>
        <p:spPr>
          <a:xfrm>
            <a:off x="1127471" y="4966753"/>
            <a:ext cx="10452346" cy="707886"/>
          </a:xfrm>
          <a:prstGeom prst="rect">
            <a:avLst/>
          </a:prstGeom>
          <a:noFill/>
        </p:spPr>
        <p:txBody>
          <a:bodyPr wrap="square">
            <a:spAutoFit/>
          </a:bodyPr>
          <a:lstStyle/>
          <a:p>
            <a:pPr marR="0" lvl="0" algn="just">
              <a:spcBef>
                <a:spcPts val="0"/>
              </a:spcBef>
              <a:spcAft>
                <a:spcPts val="0"/>
              </a:spcAft>
              <a:tabLst>
                <a:tab pos="180975" algn="l"/>
              </a:tabLst>
            </a:pPr>
            <a:r>
              <a:rPr lang="es-ES" sz="2000" dirty="0">
                <a:solidFill>
                  <a:schemeClr val="bg1"/>
                </a:solidFill>
                <a:effectLst/>
                <a:latin typeface="Times New Roman" panose="02020603050405020304" pitchFamily="18" charset="0"/>
                <a:ea typeface="Times New Roman" panose="02020603050405020304" pitchFamily="18" charset="0"/>
              </a:rPr>
              <a:t>Si no creemos a la verdad vamos a creer en el error y eso seria muy grave ya que se trata de nuestra salvación eterna, de agradar a Dios o a Satanás.</a:t>
            </a:r>
            <a:endParaRPr lang="es-MX" dirty="0">
              <a:solidFill>
                <a:schemeClr val="bg1"/>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80205295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11" grpId="0"/>
      <p:bldP spid="13" grpId="0"/>
      <p:bldP spid="15"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2" name="Marcador de pie de página 1">
            <a:extLst>
              <a:ext uri="{FF2B5EF4-FFF2-40B4-BE49-F238E27FC236}">
                <a16:creationId xmlns:a16="http://schemas.microsoft.com/office/drawing/2014/main" id="{A2121C36-799F-91D7-31B2-1F834A2ED515}"/>
              </a:ext>
            </a:extLst>
          </p:cNvPr>
          <p:cNvSpPr>
            <a:spLocks noGrp="1"/>
          </p:cNvSpPr>
          <p:nvPr>
            <p:ph type="ftr" sz="quarter" idx="11"/>
          </p:nvPr>
        </p:nvSpPr>
        <p:spPr/>
        <p:txBody>
          <a:bodyPr/>
          <a:lstStyle/>
          <a:p>
            <a:r>
              <a:rPr lang="es-MX"/>
              <a:t>ALGUNAS ENSEÑANZAS EVANGELICAS</a:t>
            </a:r>
          </a:p>
        </p:txBody>
      </p:sp>
      <p:sp>
        <p:nvSpPr>
          <p:cNvPr id="3" name="Marcador de número de diapositiva 2">
            <a:extLst>
              <a:ext uri="{FF2B5EF4-FFF2-40B4-BE49-F238E27FC236}">
                <a16:creationId xmlns:a16="http://schemas.microsoft.com/office/drawing/2014/main" id="{C63DB152-9B1A-907D-4519-50F7430F2316}"/>
              </a:ext>
            </a:extLst>
          </p:cNvPr>
          <p:cNvSpPr>
            <a:spLocks noGrp="1"/>
          </p:cNvSpPr>
          <p:nvPr>
            <p:ph type="sldNum" sz="quarter" idx="12"/>
          </p:nvPr>
        </p:nvSpPr>
        <p:spPr/>
        <p:txBody>
          <a:bodyPr/>
          <a:lstStyle/>
          <a:p>
            <a:fld id="{E429B8A6-55BA-4F99-B141-B3283C628257}" type="slidenum">
              <a:rPr lang="es-MX" smtClean="0"/>
              <a:t>11</a:t>
            </a:fld>
            <a:endParaRPr lang="es-MX"/>
          </a:p>
        </p:txBody>
      </p:sp>
      <p:sp>
        <p:nvSpPr>
          <p:cNvPr id="4" name="CuadroTexto 3">
            <a:extLst>
              <a:ext uri="{FF2B5EF4-FFF2-40B4-BE49-F238E27FC236}">
                <a16:creationId xmlns:a16="http://schemas.microsoft.com/office/drawing/2014/main" id="{F7C43DC7-71DE-497E-5CCC-51C0C750B5AD}"/>
              </a:ext>
            </a:extLst>
          </p:cNvPr>
          <p:cNvSpPr txBox="1"/>
          <p:nvPr/>
        </p:nvSpPr>
        <p:spPr>
          <a:xfrm rot="16200000">
            <a:off x="-3134632" y="3136615"/>
            <a:ext cx="6858000" cy="584775"/>
          </a:xfrm>
          <a:prstGeom prst="rect">
            <a:avLst/>
          </a:prstGeom>
          <a:noFill/>
        </p:spPr>
        <p:txBody>
          <a:bodyPr wrap="square" rtlCol="0">
            <a:spAutoFit/>
          </a:bodyPr>
          <a:lstStyle/>
          <a:p>
            <a:pPr algn="ctr"/>
            <a:r>
              <a:rPr lang="es-ES" sz="3200" b="1" u="sng" dirty="0">
                <a:highlight>
                  <a:srgbClr val="FFFF00"/>
                </a:highlight>
              </a:rPr>
              <a:t>I N T R O D U C C I O N</a:t>
            </a:r>
            <a:endParaRPr lang="es-MX" sz="3200" b="1" u="sng" dirty="0">
              <a:highlight>
                <a:srgbClr val="FFFF00"/>
              </a:highlight>
            </a:endParaRPr>
          </a:p>
        </p:txBody>
      </p:sp>
      <p:cxnSp>
        <p:nvCxnSpPr>
          <p:cNvPr id="5" name="Conector recto 4">
            <a:extLst>
              <a:ext uri="{FF2B5EF4-FFF2-40B4-BE49-F238E27FC236}">
                <a16:creationId xmlns:a16="http://schemas.microsoft.com/office/drawing/2014/main" id="{22E138C1-BDEC-C37A-4A9E-467BD2674B04}"/>
              </a:ext>
            </a:extLst>
          </p:cNvPr>
          <p:cNvCxnSpPr/>
          <p:nvPr/>
        </p:nvCxnSpPr>
        <p:spPr>
          <a:xfrm>
            <a:off x="612169" y="366608"/>
            <a:ext cx="0" cy="5747385"/>
          </a:xfrm>
          <a:prstGeom prst="line">
            <a:avLst/>
          </a:prstGeom>
          <a:ln w="76200">
            <a:solidFill>
              <a:schemeClr val="accent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7" name="CuadroTexto 6">
            <a:extLst>
              <a:ext uri="{FF2B5EF4-FFF2-40B4-BE49-F238E27FC236}">
                <a16:creationId xmlns:a16="http://schemas.microsoft.com/office/drawing/2014/main" id="{4A8222B8-30D1-DD4E-8B1B-135062EE1258}"/>
              </a:ext>
            </a:extLst>
          </p:cNvPr>
          <p:cNvSpPr txBox="1"/>
          <p:nvPr/>
        </p:nvSpPr>
        <p:spPr>
          <a:xfrm>
            <a:off x="1676399" y="848410"/>
            <a:ext cx="9115415" cy="400110"/>
          </a:xfrm>
          <a:prstGeom prst="rect">
            <a:avLst/>
          </a:prstGeom>
          <a:noFill/>
        </p:spPr>
        <p:txBody>
          <a:bodyPr wrap="square">
            <a:spAutoFit/>
          </a:bodyPr>
          <a:lstStyle/>
          <a:p>
            <a:pPr algn="ctr"/>
            <a:r>
              <a:rPr lang="es-ES" sz="2000" dirty="0">
                <a:solidFill>
                  <a:schemeClr val="bg1"/>
                </a:solidFill>
                <a:effectLst/>
                <a:latin typeface="Times New Roman" panose="02020603050405020304" pitchFamily="18" charset="0"/>
                <a:ea typeface="Times New Roman" panose="02020603050405020304" pitchFamily="18" charset="0"/>
              </a:rPr>
              <a:t>A muchos le gusta oír lo que ellos quieren y no lo que Dios manda. </a:t>
            </a:r>
            <a:endParaRPr lang="es-MX" sz="2000" dirty="0">
              <a:solidFill>
                <a:schemeClr val="bg1"/>
              </a:solidFill>
            </a:endParaRPr>
          </a:p>
        </p:txBody>
      </p:sp>
      <p:sp>
        <p:nvSpPr>
          <p:cNvPr id="9" name="CuadroTexto 8">
            <a:extLst>
              <a:ext uri="{FF2B5EF4-FFF2-40B4-BE49-F238E27FC236}">
                <a16:creationId xmlns:a16="http://schemas.microsoft.com/office/drawing/2014/main" id="{3E2B7A7F-7213-5878-D301-1A0FC4BF6B35}"/>
              </a:ext>
            </a:extLst>
          </p:cNvPr>
          <p:cNvSpPr txBox="1"/>
          <p:nvPr/>
        </p:nvSpPr>
        <p:spPr>
          <a:xfrm>
            <a:off x="1262478" y="1498422"/>
            <a:ext cx="10091322" cy="769441"/>
          </a:xfrm>
          <a:prstGeom prst="rect">
            <a:avLst/>
          </a:prstGeom>
          <a:noFill/>
        </p:spPr>
        <p:txBody>
          <a:bodyPr wrap="square">
            <a:spAutoFit/>
          </a:bodyPr>
          <a:lstStyle/>
          <a:p>
            <a:pPr algn="just"/>
            <a:r>
              <a:rPr lang="es-ES" sz="2400" b="1" dirty="0">
                <a:solidFill>
                  <a:schemeClr val="bg1"/>
                </a:solidFill>
                <a:effectLst/>
                <a:latin typeface="Times New Roman" panose="02020603050405020304" pitchFamily="18" charset="0"/>
                <a:ea typeface="Times New Roman" panose="02020603050405020304" pitchFamily="18" charset="0"/>
              </a:rPr>
              <a:t>II Timoteo.4:3. </a:t>
            </a:r>
            <a:r>
              <a:rPr lang="es-ES" sz="2000" i="1" dirty="0">
                <a:solidFill>
                  <a:schemeClr val="bg1"/>
                </a:solidFill>
                <a:effectLst/>
                <a:latin typeface="Times New Roman" panose="02020603050405020304" pitchFamily="18" charset="0"/>
                <a:ea typeface="Times New Roman" panose="02020603050405020304" pitchFamily="18" charset="0"/>
              </a:rPr>
              <a:t>“Porque vendrá tiempo cuando no sufrirán la sana doctrina, sino que teniendo comezón de oír, se amontonaran maestros conforme a sus propias concupiscencias.”</a:t>
            </a:r>
            <a:endParaRPr lang="es-MX" sz="2000" i="1" dirty="0">
              <a:solidFill>
                <a:schemeClr val="bg1"/>
              </a:solidFill>
            </a:endParaRPr>
          </a:p>
        </p:txBody>
      </p:sp>
      <p:sp>
        <p:nvSpPr>
          <p:cNvPr id="11" name="CuadroTexto 10">
            <a:extLst>
              <a:ext uri="{FF2B5EF4-FFF2-40B4-BE49-F238E27FC236}">
                <a16:creationId xmlns:a16="http://schemas.microsoft.com/office/drawing/2014/main" id="{19F8DB10-9A6A-30C9-FAF5-E140E425ED82}"/>
              </a:ext>
            </a:extLst>
          </p:cNvPr>
          <p:cNvSpPr txBox="1"/>
          <p:nvPr/>
        </p:nvSpPr>
        <p:spPr>
          <a:xfrm>
            <a:off x="1939616" y="2697311"/>
            <a:ext cx="8588979" cy="1015663"/>
          </a:xfrm>
          <a:prstGeom prst="rect">
            <a:avLst/>
          </a:prstGeom>
          <a:noFill/>
        </p:spPr>
        <p:txBody>
          <a:bodyPr wrap="square">
            <a:spAutoFit/>
          </a:bodyPr>
          <a:lstStyle/>
          <a:p>
            <a:pPr marR="0" lvl="0" algn="ctr">
              <a:spcBef>
                <a:spcPts val="0"/>
              </a:spcBef>
              <a:spcAft>
                <a:spcPts val="0"/>
              </a:spcAft>
              <a:tabLst>
                <a:tab pos="180975" algn="l"/>
              </a:tabLst>
            </a:pPr>
            <a:r>
              <a:rPr lang="es-ES" sz="2000" dirty="0">
                <a:solidFill>
                  <a:schemeClr val="bg1"/>
                </a:solidFill>
                <a:effectLst/>
                <a:latin typeface="Times New Roman" panose="02020603050405020304" pitchFamily="18" charset="0"/>
                <a:ea typeface="Times New Roman" panose="02020603050405020304" pitchFamily="18" charset="0"/>
              </a:rPr>
              <a:t>Esto seria un gran error oír lo que nosotros queremos </a:t>
            </a:r>
          </a:p>
          <a:p>
            <a:pPr marR="0" lvl="0" algn="ctr">
              <a:spcBef>
                <a:spcPts val="0"/>
              </a:spcBef>
              <a:spcAft>
                <a:spcPts val="0"/>
              </a:spcAft>
              <a:tabLst>
                <a:tab pos="180975" algn="l"/>
              </a:tabLst>
            </a:pPr>
            <a:r>
              <a:rPr lang="es-ES" sz="2000" dirty="0">
                <a:solidFill>
                  <a:schemeClr val="bg1"/>
                </a:solidFill>
                <a:effectLst/>
                <a:latin typeface="Times New Roman" panose="02020603050405020304" pitchFamily="18" charset="0"/>
                <a:ea typeface="Times New Roman" panose="02020603050405020304" pitchFamily="18" charset="0"/>
              </a:rPr>
              <a:t>y no lo que Dios desea, </a:t>
            </a:r>
          </a:p>
          <a:p>
            <a:pPr marR="0" lvl="0" algn="ctr">
              <a:spcBef>
                <a:spcPts val="0"/>
              </a:spcBef>
              <a:spcAft>
                <a:spcPts val="0"/>
              </a:spcAft>
              <a:tabLst>
                <a:tab pos="180975" algn="l"/>
              </a:tabLst>
            </a:pPr>
            <a:r>
              <a:rPr lang="es-ES" sz="2000" dirty="0">
                <a:solidFill>
                  <a:schemeClr val="bg1"/>
                </a:solidFill>
                <a:effectLst/>
                <a:latin typeface="Times New Roman" panose="02020603050405020304" pitchFamily="18" charset="0"/>
                <a:ea typeface="Times New Roman" panose="02020603050405020304" pitchFamily="18" charset="0"/>
              </a:rPr>
              <a:t>así nunca vamos a conocer la verdad de Dios.</a:t>
            </a:r>
            <a:endParaRPr lang="es-MX" dirty="0">
              <a:solidFill>
                <a:schemeClr val="bg1"/>
              </a:solidFill>
              <a:effectLst/>
              <a:latin typeface="Times New Roman" panose="02020603050405020304" pitchFamily="18" charset="0"/>
              <a:ea typeface="Times New Roman" panose="02020603050405020304" pitchFamily="18" charset="0"/>
            </a:endParaRPr>
          </a:p>
        </p:txBody>
      </p:sp>
      <p:sp>
        <p:nvSpPr>
          <p:cNvPr id="13" name="CuadroTexto 12">
            <a:extLst>
              <a:ext uri="{FF2B5EF4-FFF2-40B4-BE49-F238E27FC236}">
                <a16:creationId xmlns:a16="http://schemas.microsoft.com/office/drawing/2014/main" id="{A207F905-597C-7127-B69A-B61105948565}"/>
              </a:ext>
            </a:extLst>
          </p:cNvPr>
          <p:cNvSpPr txBox="1"/>
          <p:nvPr/>
        </p:nvSpPr>
        <p:spPr>
          <a:xfrm>
            <a:off x="1155946" y="4142423"/>
            <a:ext cx="10423883" cy="707886"/>
          </a:xfrm>
          <a:prstGeom prst="rect">
            <a:avLst/>
          </a:prstGeom>
          <a:noFill/>
        </p:spPr>
        <p:txBody>
          <a:bodyPr wrap="square">
            <a:spAutoFit/>
          </a:bodyPr>
          <a:lstStyle/>
          <a:p>
            <a:pPr marR="0" lvl="0" algn="just">
              <a:spcBef>
                <a:spcPts val="0"/>
              </a:spcBef>
              <a:spcAft>
                <a:spcPts val="0"/>
              </a:spcAft>
              <a:tabLst>
                <a:tab pos="180975" algn="l"/>
              </a:tabLst>
            </a:pPr>
            <a:r>
              <a:rPr lang="es-ES" sz="2000" dirty="0">
                <a:solidFill>
                  <a:schemeClr val="bg1"/>
                </a:solidFill>
                <a:effectLst/>
                <a:latin typeface="Times New Roman" panose="02020603050405020304" pitchFamily="18" charset="0"/>
                <a:ea typeface="Times New Roman" panose="02020603050405020304" pitchFamily="18" charset="0"/>
              </a:rPr>
              <a:t>Esperando que estos temas que vamos a tocar en estas lecciones nos puedan ayudar para saber si estamos haciendo lo que Dios desea o no y poder corregir cualquier error y salir de el.</a:t>
            </a:r>
            <a:endParaRPr lang="es-MX" dirty="0">
              <a:solidFill>
                <a:schemeClr val="bg1"/>
              </a:solidFill>
              <a:effectLst/>
              <a:latin typeface="Times New Roman" panose="02020603050405020304" pitchFamily="18" charset="0"/>
              <a:ea typeface="Times New Roman" panose="02020603050405020304" pitchFamily="18" charset="0"/>
            </a:endParaRPr>
          </a:p>
        </p:txBody>
      </p:sp>
      <p:sp>
        <p:nvSpPr>
          <p:cNvPr id="10" name="CuadroTexto 9">
            <a:extLst>
              <a:ext uri="{FF2B5EF4-FFF2-40B4-BE49-F238E27FC236}">
                <a16:creationId xmlns:a16="http://schemas.microsoft.com/office/drawing/2014/main" id="{6AB28D4E-9751-E523-7A1D-3E158170BFD9}"/>
              </a:ext>
            </a:extLst>
          </p:cNvPr>
          <p:cNvSpPr txBox="1"/>
          <p:nvPr/>
        </p:nvSpPr>
        <p:spPr>
          <a:xfrm>
            <a:off x="1209212" y="5433646"/>
            <a:ext cx="6134100" cy="400110"/>
          </a:xfrm>
          <a:prstGeom prst="rect">
            <a:avLst/>
          </a:prstGeom>
          <a:noFill/>
        </p:spPr>
        <p:txBody>
          <a:bodyPr wrap="square">
            <a:spAutoFit/>
          </a:bodyPr>
          <a:lstStyle/>
          <a:p>
            <a:r>
              <a:rPr lang="es-ES" sz="2000" dirty="0">
                <a:solidFill>
                  <a:schemeClr val="bg1"/>
                </a:solidFill>
                <a:effectLst/>
                <a:latin typeface="Times New Roman" panose="02020603050405020304" pitchFamily="18" charset="0"/>
                <a:ea typeface="Times New Roman" panose="02020603050405020304" pitchFamily="18" charset="0"/>
              </a:rPr>
              <a:t>Que Dios nos ayude a ver la verdad y practicarla. </a:t>
            </a:r>
            <a:endParaRPr lang="es-MX" sz="2000" dirty="0">
              <a:solidFill>
                <a:schemeClr val="bg1"/>
              </a:solidFill>
            </a:endParaRPr>
          </a:p>
        </p:txBody>
      </p:sp>
      <p:pic>
        <p:nvPicPr>
          <p:cNvPr id="12" name="Gráfico 11" descr="Retorno">
            <a:hlinkClick r:id="rId2" action="ppaction://hlinksldjump"/>
            <a:extLst>
              <a:ext uri="{FF2B5EF4-FFF2-40B4-BE49-F238E27FC236}">
                <a16:creationId xmlns:a16="http://schemas.microsoft.com/office/drawing/2014/main" id="{39FF6071-6DC6-F630-2C71-27D776F61E6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353800" y="6315763"/>
            <a:ext cx="405712" cy="405712"/>
          </a:xfrm>
          <a:prstGeom prst="rect">
            <a:avLst/>
          </a:prstGeom>
        </p:spPr>
      </p:pic>
    </p:spTree>
    <p:extLst>
      <p:ext uri="{BB962C8B-B14F-4D97-AF65-F5344CB8AC3E}">
        <p14:creationId xmlns:p14="http://schemas.microsoft.com/office/powerpoint/2010/main" val="277532875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11" grpId="0"/>
      <p:bldP spid="13" grpId="0"/>
      <p:bldP spid="10"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ítulo 7">
            <a:extLst>
              <a:ext uri="{FF2B5EF4-FFF2-40B4-BE49-F238E27FC236}">
                <a16:creationId xmlns:a16="http://schemas.microsoft.com/office/drawing/2014/main" id="{F48F73A0-A423-3A65-4CCD-EF10C36B0D12}"/>
              </a:ext>
            </a:extLst>
          </p:cNvPr>
          <p:cNvSpPr txBox="1">
            <a:spLocks/>
          </p:cNvSpPr>
          <p:nvPr/>
        </p:nvSpPr>
        <p:spPr>
          <a:xfrm>
            <a:off x="609599" y="4572000"/>
            <a:ext cx="10965141" cy="895244"/>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ES" sz="4800" b="1" u="sng" dirty="0">
                <a:solidFill>
                  <a:schemeClr val="bg1"/>
                </a:solidFill>
                <a:highlight>
                  <a:srgbClr val="000080"/>
                </a:highlight>
              </a:rPr>
              <a:t>¿12 o 120 EL DIA DE PENTECOSTES?</a:t>
            </a:r>
          </a:p>
        </p:txBody>
      </p:sp>
      <p:sp>
        <p:nvSpPr>
          <p:cNvPr id="3" name="Marcador de número de diapositiva 2">
            <a:extLst>
              <a:ext uri="{FF2B5EF4-FFF2-40B4-BE49-F238E27FC236}">
                <a16:creationId xmlns:a16="http://schemas.microsoft.com/office/drawing/2014/main" id="{0F6E4758-DC09-7014-C60A-74374DA071D2}"/>
              </a:ext>
            </a:extLst>
          </p:cNvPr>
          <p:cNvSpPr>
            <a:spLocks noGrp="1"/>
          </p:cNvSpPr>
          <p:nvPr>
            <p:ph type="sldNum" sz="quarter" idx="12"/>
          </p:nvPr>
        </p:nvSpPr>
        <p:spPr/>
        <p:txBody>
          <a:bodyPr/>
          <a:lstStyle/>
          <a:p>
            <a:fld id="{E429B8A6-55BA-4F99-B141-B3283C628257}" type="slidenum">
              <a:rPr lang="es-MX" smtClean="0"/>
              <a:t>12</a:t>
            </a:fld>
            <a:endParaRPr lang="es-MX"/>
          </a:p>
        </p:txBody>
      </p:sp>
      <p:sp>
        <p:nvSpPr>
          <p:cNvPr id="4" name="Marcador de pie de página 3">
            <a:extLst>
              <a:ext uri="{FF2B5EF4-FFF2-40B4-BE49-F238E27FC236}">
                <a16:creationId xmlns:a16="http://schemas.microsoft.com/office/drawing/2014/main" id="{417F4624-87F2-BC62-CC0C-91527DFF386D}"/>
              </a:ext>
            </a:extLst>
          </p:cNvPr>
          <p:cNvSpPr>
            <a:spLocks noGrp="1"/>
          </p:cNvSpPr>
          <p:nvPr>
            <p:ph type="ftr" sz="quarter" idx="11"/>
          </p:nvPr>
        </p:nvSpPr>
        <p:spPr/>
        <p:txBody>
          <a:bodyPr/>
          <a:lstStyle/>
          <a:p>
            <a:r>
              <a:rPr lang="es-MX"/>
              <a:t>ALGUNAS ENSEÑANZAS EVANGELICAS</a:t>
            </a:r>
          </a:p>
        </p:txBody>
      </p:sp>
    </p:spTree>
    <p:extLst>
      <p:ext uri="{BB962C8B-B14F-4D97-AF65-F5344CB8AC3E}">
        <p14:creationId xmlns:p14="http://schemas.microsoft.com/office/powerpoint/2010/main" val="3200550258"/>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2" name="Marcador de pie de página 1">
            <a:extLst>
              <a:ext uri="{FF2B5EF4-FFF2-40B4-BE49-F238E27FC236}">
                <a16:creationId xmlns:a16="http://schemas.microsoft.com/office/drawing/2014/main" id="{A4154569-E2D1-1759-1CC1-7DC26FB37A30}"/>
              </a:ext>
            </a:extLst>
          </p:cNvPr>
          <p:cNvSpPr>
            <a:spLocks noGrp="1"/>
          </p:cNvSpPr>
          <p:nvPr>
            <p:ph type="ftr" sz="quarter" idx="11"/>
          </p:nvPr>
        </p:nvSpPr>
        <p:spPr/>
        <p:txBody>
          <a:bodyPr/>
          <a:lstStyle/>
          <a:p>
            <a:r>
              <a:rPr lang="es-MX"/>
              <a:t>ALGUNAS ENSEÑANZAS EVANGELICAS</a:t>
            </a:r>
          </a:p>
        </p:txBody>
      </p:sp>
      <p:sp>
        <p:nvSpPr>
          <p:cNvPr id="3" name="Marcador de número de diapositiva 2">
            <a:extLst>
              <a:ext uri="{FF2B5EF4-FFF2-40B4-BE49-F238E27FC236}">
                <a16:creationId xmlns:a16="http://schemas.microsoft.com/office/drawing/2014/main" id="{7C8917C2-4066-08A9-DF96-AE382E9F10A6}"/>
              </a:ext>
            </a:extLst>
          </p:cNvPr>
          <p:cNvSpPr>
            <a:spLocks noGrp="1"/>
          </p:cNvSpPr>
          <p:nvPr>
            <p:ph type="sldNum" sz="quarter" idx="12"/>
          </p:nvPr>
        </p:nvSpPr>
        <p:spPr/>
        <p:txBody>
          <a:bodyPr/>
          <a:lstStyle/>
          <a:p>
            <a:fld id="{E429B8A6-55BA-4F99-B141-B3283C628257}" type="slidenum">
              <a:rPr lang="es-MX" smtClean="0"/>
              <a:t>13</a:t>
            </a:fld>
            <a:endParaRPr lang="es-MX"/>
          </a:p>
        </p:txBody>
      </p:sp>
      <p:sp>
        <p:nvSpPr>
          <p:cNvPr id="4" name="CuadroTexto 3">
            <a:extLst>
              <a:ext uri="{FF2B5EF4-FFF2-40B4-BE49-F238E27FC236}">
                <a16:creationId xmlns:a16="http://schemas.microsoft.com/office/drawing/2014/main" id="{5695A025-C296-EFEF-2944-B8A6C83B17C9}"/>
              </a:ext>
            </a:extLst>
          </p:cNvPr>
          <p:cNvSpPr txBox="1"/>
          <p:nvPr/>
        </p:nvSpPr>
        <p:spPr>
          <a:xfrm rot="16200000">
            <a:off x="-3134632" y="3136617"/>
            <a:ext cx="6858000" cy="584775"/>
          </a:xfrm>
          <a:prstGeom prst="rect">
            <a:avLst/>
          </a:prstGeom>
          <a:noFill/>
        </p:spPr>
        <p:txBody>
          <a:bodyPr wrap="square" rtlCol="0">
            <a:spAutoFit/>
          </a:bodyPr>
          <a:lstStyle/>
          <a:p>
            <a:pPr algn="ctr"/>
            <a:r>
              <a:rPr lang="es-ES" sz="3200" b="1" u="sng" dirty="0">
                <a:highlight>
                  <a:srgbClr val="FFFF00"/>
                </a:highlight>
              </a:rPr>
              <a:t>¿12 o 120 EL DIA DE PENTECOSTES?</a:t>
            </a:r>
            <a:endParaRPr lang="es-MX" sz="3200" b="1" u="sng" dirty="0">
              <a:highlight>
                <a:srgbClr val="FFFF00"/>
              </a:highlight>
            </a:endParaRPr>
          </a:p>
        </p:txBody>
      </p:sp>
      <p:cxnSp>
        <p:nvCxnSpPr>
          <p:cNvPr id="5" name="Conector recto 4">
            <a:extLst>
              <a:ext uri="{FF2B5EF4-FFF2-40B4-BE49-F238E27FC236}">
                <a16:creationId xmlns:a16="http://schemas.microsoft.com/office/drawing/2014/main" id="{5C8E5D8A-E4E5-2016-7251-707F5A65E14D}"/>
              </a:ext>
            </a:extLst>
          </p:cNvPr>
          <p:cNvCxnSpPr/>
          <p:nvPr/>
        </p:nvCxnSpPr>
        <p:spPr>
          <a:xfrm>
            <a:off x="612169" y="366608"/>
            <a:ext cx="0" cy="5747385"/>
          </a:xfrm>
          <a:prstGeom prst="line">
            <a:avLst/>
          </a:prstGeom>
          <a:ln w="76200">
            <a:solidFill>
              <a:schemeClr val="accent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6" name="Rectángulo 5">
            <a:extLst>
              <a:ext uri="{FF2B5EF4-FFF2-40B4-BE49-F238E27FC236}">
                <a16:creationId xmlns:a16="http://schemas.microsoft.com/office/drawing/2014/main" id="{D63EAFDE-3B81-62B2-EE12-842FBCB17D46}"/>
              </a:ext>
            </a:extLst>
          </p:cNvPr>
          <p:cNvSpPr/>
          <p:nvPr/>
        </p:nvSpPr>
        <p:spPr>
          <a:xfrm>
            <a:off x="3673316" y="1417887"/>
            <a:ext cx="4845368" cy="646331"/>
          </a:xfrm>
          <a:prstGeom prst="rect">
            <a:avLst/>
          </a:prstGeom>
          <a:noFill/>
          <a:ln>
            <a:noFill/>
          </a:ln>
        </p:spPr>
        <p:txBody>
          <a:bodyPr wrap="square" lIns="91440" tIns="45720" rIns="91440" bIns="45720">
            <a:spAutoFit/>
          </a:bodyPr>
          <a:lstStyle/>
          <a:p>
            <a:pPr algn="ctr"/>
            <a:r>
              <a:rPr lang="es-ES" sz="3600" b="1" u="sng" cap="none" spc="0" dirty="0">
                <a:ln w="0"/>
                <a:solidFill>
                  <a:schemeClr val="bg1"/>
                </a:solidFill>
                <a:effectLst>
                  <a:outerShdw blurRad="38100" dist="19050" dir="2700000" algn="tl" rotWithShape="0">
                    <a:schemeClr val="dk1">
                      <a:alpha val="40000"/>
                    </a:schemeClr>
                  </a:outerShdw>
                </a:effectLst>
                <a:highlight>
                  <a:srgbClr val="FF0000"/>
                </a:highlight>
                <a:latin typeface="Abadi" panose="020B0604020104020204" pitchFamily="34" charset="0"/>
              </a:rPr>
              <a:t>INTRODUCCION:</a:t>
            </a:r>
          </a:p>
        </p:txBody>
      </p:sp>
      <p:sp>
        <p:nvSpPr>
          <p:cNvPr id="8" name="CuadroTexto 7">
            <a:extLst>
              <a:ext uri="{FF2B5EF4-FFF2-40B4-BE49-F238E27FC236}">
                <a16:creationId xmlns:a16="http://schemas.microsoft.com/office/drawing/2014/main" id="{6C9CBEB7-6D18-C486-0B2A-11FD895758AD}"/>
              </a:ext>
            </a:extLst>
          </p:cNvPr>
          <p:cNvSpPr txBox="1"/>
          <p:nvPr/>
        </p:nvSpPr>
        <p:spPr>
          <a:xfrm>
            <a:off x="1624617" y="2828835"/>
            <a:ext cx="9055218" cy="1015663"/>
          </a:xfrm>
          <a:prstGeom prst="rect">
            <a:avLst/>
          </a:prstGeom>
          <a:noFill/>
        </p:spPr>
        <p:txBody>
          <a:bodyPr wrap="square">
            <a:spAutoFit/>
          </a:bodyPr>
          <a:lstStyle/>
          <a:p>
            <a:pPr marR="0" lvl="0" algn="just">
              <a:spcBef>
                <a:spcPts val="0"/>
              </a:spcBef>
              <a:spcAft>
                <a:spcPts val="0"/>
              </a:spcAft>
              <a:tabLst>
                <a:tab pos="217170" algn="l"/>
              </a:tabLst>
            </a:pPr>
            <a:r>
              <a:rPr lang="es-ES" sz="2000" dirty="0">
                <a:solidFill>
                  <a:schemeClr val="bg1"/>
                </a:solidFill>
                <a:effectLst/>
                <a:latin typeface="Times New Roman" panose="02020603050405020304" pitchFamily="18" charset="0"/>
                <a:ea typeface="Times New Roman" panose="02020603050405020304" pitchFamily="18" charset="0"/>
              </a:rPr>
              <a:t>Este es un tema muy importante que debemos examinar a la luz de la palabra de Dios, y no por que lo digan los hombres, es muy importante dejar bien en claro este tema realmente fueron 12 </a:t>
            </a:r>
            <a:r>
              <a:rPr lang="es-ES" sz="2000" dirty="0">
                <a:solidFill>
                  <a:schemeClr val="bg1"/>
                </a:solidFill>
                <a:latin typeface="Times New Roman" panose="02020603050405020304" pitchFamily="18" charset="0"/>
                <a:ea typeface="Times New Roman" panose="02020603050405020304" pitchFamily="18" charset="0"/>
              </a:rPr>
              <a:t>o </a:t>
            </a:r>
            <a:r>
              <a:rPr lang="es-ES" sz="2000" dirty="0">
                <a:solidFill>
                  <a:schemeClr val="bg1"/>
                </a:solidFill>
                <a:effectLst/>
                <a:latin typeface="Times New Roman" panose="02020603050405020304" pitchFamily="18" charset="0"/>
                <a:ea typeface="Times New Roman" panose="02020603050405020304" pitchFamily="18" charset="0"/>
              </a:rPr>
              <a:t>120 los que recibieron el Espíritu Santo el día de Pentecostés.</a:t>
            </a:r>
            <a:endParaRPr lang="es-MX" dirty="0">
              <a:solidFill>
                <a:schemeClr val="bg1"/>
              </a:solidFill>
              <a:effectLst/>
              <a:latin typeface="Times New Roman" panose="02020603050405020304" pitchFamily="18" charset="0"/>
              <a:ea typeface="Times New Roman" panose="02020603050405020304" pitchFamily="18" charset="0"/>
            </a:endParaRPr>
          </a:p>
        </p:txBody>
      </p:sp>
      <p:sp>
        <p:nvSpPr>
          <p:cNvPr id="10" name="CuadroTexto 9">
            <a:extLst>
              <a:ext uri="{FF2B5EF4-FFF2-40B4-BE49-F238E27FC236}">
                <a16:creationId xmlns:a16="http://schemas.microsoft.com/office/drawing/2014/main" id="{521A240F-5FCE-4AAB-583F-FD734C700390}"/>
              </a:ext>
            </a:extLst>
          </p:cNvPr>
          <p:cNvSpPr txBox="1"/>
          <p:nvPr/>
        </p:nvSpPr>
        <p:spPr>
          <a:xfrm>
            <a:off x="1568390" y="4545292"/>
            <a:ext cx="9055220" cy="400110"/>
          </a:xfrm>
          <a:prstGeom prst="rect">
            <a:avLst/>
          </a:prstGeom>
          <a:noFill/>
        </p:spPr>
        <p:txBody>
          <a:bodyPr wrap="square">
            <a:spAutoFit/>
          </a:bodyPr>
          <a:lstStyle/>
          <a:p>
            <a:pPr algn="ctr"/>
            <a:r>
              <a:rPr lang="es-ES" sz="2000" dirty="0">
                <a:solidFill>
                  <a:schemeClr val="bg1"/>
                </a:solidFill>
                <a:effectLst/>
                <a:latin typeface="Times New Roman" panose="02020603050405020304" pitchFamily="18" charset="0"/>
                <a:ea typeface="Times New Roman" panose="02020603050405020304" pitchFamily="18" charset="0"/>
              </a:rPr>
              <a:t>Por que de allí se desprenden otras doctrinas.</a:t>
            </a:r>
            <a:endParaRPr lang="es-MX" sz="2000" dirty="0"/>
          </a:p>
        </p:txBody>
      </p:sp>
    </p:spTree>
    <p:extLst>
      <p:ext uri="{BB962C8B-B14F-4D97-AF65-F5344CB8AC3E}">
        <p14:creationId xmlns:p14="http://schemas.microsoft.com/office/powerpoint/2010/main" val="116433290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10" grpId="0"/>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2" name="Marcador de pie de página 1">
            <a:extLst>
              <a:ext uri="{FF2B5EF4-FFF2-40B4-BE49-F238E27FC236}">
                <a16:creationId xmlns:a16="http://schemas.microsoft.com/office/drawing/2014/main" id="{A6DCD1FF-35AF-500E-21E7-EF84E1E7361E}"/>
              </a:ext>
            </a:extLst>
          </p:cNvPr>
          <p:cNvSpPr>
            <a:spLocks noGrp="1"/>
          </p:cNvSpPr>
          <p:nvPr>
            <p:ph type="ftr" sz="quarter" idx="11"/>
          </p:nvPr>
        </p:nvSpPr>
        <p:spPr/>
        <p:txBody>
          <a:bodyPr/>
          <a:lstStyle/>
          <a:p>
            <a:r>
              <a:rPr lang="es-MX"/>
              <a:t>ALGUNAS ENSEÑANZAS EVANGELICAS</a:t>
            </a:r>
          </a:p>
        </p:txBody>
      </p:sp>
      <p:sp>
        <p:nvSpPr>
          <p:cNvPr id="3" name="Marcador de número de diapositiva 2">
            <a:extLst>
              <a:ext uri="{FF2B5EF4-FFF2-40B4-BE49-F238E27FC236}">
                <a16:creationId xmlns:a16="http://schemas.microsoft.com/office/drawing/2014/main" id="{FA15E409-44FB-9D8E-D254-475A5D5B8AC0}"/>
              </a:ext>
            </a:extLst>
          </p:cNvPr>
          <p:cNvSpPr>
            <a:spLocks noGrp="1"/>
          </p:cNvSpPr>
          <p:nvPr>
            <p:ph type="sldNum" sz="quarter" idx="12"/>
          </p:nvPr>
        </p:nvSpPr>
        <p:spPr/>
        <p:txBody>
          <a:bodyPr/>
          <a:lstStyle/>
          <a:p>
            <a:fld id="{E429B8A6-55BA-4F99-B141-B3283C628257}" type="slidenum">
              <a:rPr lang="es-MX" smtClean="0"/>
              <a:t>14</a:t>
            </a:fld>
            <a:endParaRPr lang="es-MX"/>
          </a:p>
        </p:txBody>
      </p:sp>
      <p:cxnSp>
        <p:nvCxnSpPr>
          <p:cNvPr id="5" name="Conector recto 4">
            <a:extLst>
              <a:ext uri="{FF2B5EF4-FFF2-40B4-BE49-F238E27FC236}">
                <a16:creationId xmlns:a16="http://schemas.microsoft.com/office/drawing/2014/main" id="{EEFB733E-BD92-BDB9-2BAF-56E8DDA7390D}"/>
              </a:ext>
            </a:extLst>
          </p:cNvPr>
          <p:cNvCxnSpPr/>
          <p:nvPr/>
        </p:nvCxnSpPr>
        <p:spPr>
          <a:xfrm>
            <a:off x="612169" y="366608"/>
            <a:ext cx="0" cy="5747385"/>
          </a:xfrm>
          <a:prstGeom prst="line">
            <a:avLst/>
          </a:prstGeom>
          <a:ln w="76200">
            <a:solidFill>
              <a:schemeClr val="accent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6" name="CuadroTexto 5">
            <a:extLst>
              <a:ext uri="{FF2B5EF4-FFF2-40B4-BE49-F238E27FC236}">
                <a16:creationId xmlns:a16="http://schemas.microsoft.com/office/drawing/2014/main" id="{7C5FC3C9-1CE7-83A8-9639-ABA2069B13DA}"/>
              </a:ext>
            </a:extLst>
          </p:cNvPr>
          <p:cNvSpPr txBox="1"/>
          <p:nvPr/>
        </p:nvSpPr>
        <p:spPr>
          <a:xfrm rot="16200000">
            <a:off x="-3134632" y="3136617"/>
            <a:ext cx="6858000" cy="584775"/>
          </a:xfrm>
          <a:prstGeom prst="rect">
            <a:avLst/>
          </a:prstGeom>
          <a:noFill/>
        </p:spPr>
        <p:txBody>
          <a:bodyPr wrap="square" rtlCol="0">
            <a:spAutoFit/>
          </a:bodyPr>
          <a:lstStyle/>
          <a:p>
            <a:pPr algn="ctr"/>
            <a:r>
              <a:rPr lang="es-ES" sz="3200" b="1" u="sng" dirty="0">
                <a:highlight>
                  <a:srgbClr val="FFFF00"/>
                </a:highlight>
              </a:rPr>
              <a:t>¿12 o 120 EL DIA DE PENTECOSTES?</a:t>
            </a:r>
            <a:endParaRPr lang="es-MX" sz="3200" b="1" u="sng" dirty="0">
              <a:highlight>
                <a:srgbClr val="FFFF00"/>
              </a:highlight>
            </a:endParaRPr>
          </a:p>
        </p:txBody>
      </p:sp>
      <p:sp>
        <p:nvSpPr>
          <p:cNvPr id="4" name="Rectangle 1">
            <a:extLst>
              <a:ext uri="{FF2B5EF4-FFF2-40B4-BE49-F238E27FC236}">
                <a16:creationId xmlns:a16="http://schemas.microsoft.com/office/drawing/2014/main" id="{29309883-61B3-47E3-E77B-E4B715B9E230}"/>
              </a:ext>
            </a:extLst>
          </p:cNvPr>
          <p:cNvSpPr>
            <a:spLocks noChangeArrowheads="1"/>
          </p:cNvSpPr>
          <p:nvPr/>
        </p:nvSpPr>
        <p:spPr bwMode="auto">
          <a:xfrm>
            <a:off x="1020933" y="851643"/>
            <a:ext cx="10558894"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lang="es-ES" altLang="es-MX" sz="20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As</a:t>
            </a:r>
            <a:r>
              <a:rPr kumimoji="0" lang="es-ES" altLang="es-MX" sz="2000" b="0" i="0" u="none" strike="noStrike" cap="none" normalizeH="0" baseline="0" dirty="0">
                <a:ln>
                  <a:noFill/>
                </a:ln>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egurar que eran 120 es un gran error, por que la Biblia en ningún momento habla de 120.</a:t>
            </a:r>
            <a:r>
              <a:rPr kumimoji="0" lang="es-MX" altLang="es-MX" sz="2000"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 </a:t>
            </a:r>
          </a:p>
        </p:txBody>
      </p:sp>
      <p:sp>
        <p:nvSpPr>
          <p:cNvPr id="7" name="Rectangle 2">
            <a:extLst>
              <a:ext uri="{FF2B5EF4-FFF2-40B4-BE49-F238E27FC236}">
                <a16:creationId xmlns:a16="http://schemas.microsoft.com/office/drawing/2014/main" id="{2F017094-241C-E2FF-68F0-BB360ADA96BC}"/>
              </a:ext>
            </a:extLst>
          </p:cNvPr>
          <p:cNvSpPr>
            <a:spLocks noChangeArrowheads="1"/>
          </p:cNvSpPr>
          <p:nvPr/>
        </p:nvSpPr>
        <p:spPr bwMode="auto">
          <a:xfrm>
            <a:off x="1420427" y="2006553"/>
            <a:ext cx="7359589"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lgn="just" eaLnBrk="0" fontAlgn="base" hangingPunct="0">
              <a:spcBef>
                <a:spcPct val="0"/>
              </a:spcBef>
              <a:spcAft>
                <a:spcPct val="0"/>
              </a:spcAft>
            </a:pPr>
            <a:r>
              <a:rPr lang="es-ES" altLang="es-MX" sz="20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Primeramente. La Biblia dice: Un grupo como de 120 personas. </a:t>
            </a:r>
          </a:p>
        </p:txBody>
      </p:sp>
      <p:sp>
        <p:nvSpPr>
          <p:cNvPr id="9" name="CuadroTexto 8">
            <a:extLst>
              <a:ext uri="{FF2B5EF4-FFF2-40B4-BE49-F238E27FC236}">
                <a16:creationId xmlns:a16="http://schemas.microsoft.com/office/drawing/2014/main" id="{8B0EB769-35B5-A922-7263-81146018F1C4}"/>
              </a:ext>
            </a:extLst>
          </p:cNvPr>
          <p:cNvSpPr txBox="1"/>
          <p:nvPr/>
        </p:nvSpPr>
        <p:spPr>
          <a:xfrm>
            <a:off x="1959746" y="2967951"/>
            <a:ext cx="8118621" cy="1138773"/>
          </a:xfrm>
          <a:prstGeom prst="rect">
            <a:avLst/>
          </a:prstGeom>
          <a:noFill/>
        </p:spPr>
        <p:txBody>
          <a:bodyPr wrap="square">
            <a:spAutoFit/>
          </a:bodyPr>
          <a:lstStyle/>
          <a:p>
            <a:pPr algn="just"/>
            <a:r>
              <a:rPr lang="es-ES" sz="2400" b="1" dirty="0">
                <a:solidFill>
                  <a:schemeClr val="bg1"/>
                </a:solidFill>
                <a:effectLst/>
                <a:latin typeface="Times New Roman" panose="02020603050405020304" pitchFamily="18" charset="0"/>
                <a:ea typeface="Times New Roman" panose="02020603050405020304" pitchFamily="18" charset="0"/>
              </a:rPr>
              <a:t>Hechos.1:15.</a:t>
            </a:r>
          </a:p>
          <a:p>
            <a:pPr algn="just"/>
            <a:r>
              <a:rPr lang="es-ES" sz="2400" i="1" dirty="0">
                <a:solidFill>
                  <a:schemeClr val="bg1"/>
                </a:solidFill>
                <a:latin typeface="Times New Roman" panose="02020603050405020304" pitchFamily="18" charset="0"/>
                <a:ea typeface="Times New Roman" panose="02020603050405020304" pitchFamily="18" charset="0"/>
              </a:rPr>
              <a:t>“</a:t>
            </a:r>
            <a:r>
              <a:rPr lang="es-ES" sz="2000" i="1" dirty="0">
                <a:solidFill>
                  <a:schemeClr val="bg1"/>
                </a:solidFill>
                <a:latin typeface="Times New Roman" panose="02020603050405020304" pitchFamily="18" charset="0"/>
                <a:ea typeface="Times New Roman" panose="02020603050405020304" pitchFamily="18" charset="0"/>
              </a:rPr>
              <a:t>En aquellos días Pedro se levanto en medio de los hermanos (y los reunidos eran como ciento veinte en numero) y dijo:”</a:t>
            </a:r>
            <a:endParaRPr lang="es-MX" sz="2000" i="1" dirty="0">
              <a:solidFill>
                <a:schemeClr val="bg1"/>
              </a:solidFill>
            </a:endParaRPr>
          </a:p>
        </p:txBody>
      </p:sp>
      <p:sp>
        <p:nvSpPr>
          <p:cNvPr id="10" name="Rectangle 3">
            <a:extLst>
              <a:ext uri="{FF2B5EF4-FFF2-40B4-BE49-F238E27FC236}">
                <a16:creationId xmlns:a16="http://schemas.microsoft.com/office/drawing/2014/main" id="{3CC9B86A-74CC-A891-4A7D-DC4DC035EC89}"/>
              </a:ext>
            </a:extLst>
          </p:cNvPr>
          <p:cNvSpPr>
            <a:spLocks noChangeArrowheads="1"/>
          </p:cNvSpPr>
          <p:nvPr/>
        </p:nvSpPr>
        <p:spPr bwMode="auto">
          <a:xfrm>
            <a:off x="1020932" y="4451338"/>
            <a:ext cx="10558887" cy="13234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217488" algn="l"/>
              </a:tabLst>
              <a:defRPr>
                <a:solidFill>
                  <a:schemeClr val="tx1"/>
                </a:solidFill>
                <a:latin typeface="Arial" panose="020B0604020202020204" pitchFamily="34" charset="0"/>
              </a:defRPr>
            </a:lvl1pPr>
            <a:lvl2pPr eaLnBrk="0" fontAlgn="base" hangingPunct="0">
              <a:spcBef>
                <a:spcPct val="0"/>
              </a:spcBef>
              <a:spcAft>
                <a:spcPct val="0"/>
              </a:spcAft>
              <a:tabLst>
                <a:tab pos="217488" algn="l"/>
              </a:tabLst>
              <a:defRPr>
                <a:solidFill>
                  <a:schemeClr val="tx1"/>
                </a:solidFill>
                <a:latin typeface="Arial" panose="020B0604020202020204" pitchFamily="34" charset="0"/>
              </a:defRPr>
            </a:lvl2pPr>
            <a:lvl3pPr eaLnBrk="0" fontAlgn="base" hangingPunct="0">
              <a:spcBef>
                <a:spcPct val="0"/>
              </a:spcBef>
              <a:spcAft>
                <a:spcPct val="0"/>
              </a:spcAft>
              <a:tabLst>
                <a:tab pos="217488" algn="l"/>
              </a:tabLst>
              <a:defRPr>
                <a:solidFill>
                  <a:schemeClr val="tx1"/>
                </a:solidFill>
                <a:latin typeface="Arial" panose="020B0604020202020204" pitchFamily="34" charset="0"/>
              </a:defRPr>
            </a:lvl3pPr>
            <a:lvl4pPr eaLnBrk="0" fontAlgn="base" hangingPunct="0">
              <a:spcBef>
                <a:spcPct val="0"/>
              </a:spcBef>
              <a:spcAft>
                <a:spcPct val="0"/>
              </a:spcAft>
              <a:tabLst>
                <a:tab pos="217488" algn="l"/>
              </a:tabLst>
              <a:defRPr>
                <a:solidFill>
                  <a:schemeClr val="tx1"/>
                </a:solidFill>
                <a:latin typeface="Arial" panose="020B0604020202020204" pitchFamily="34" charset="0"/>
              </a:defRPr>
            </a:lvl4pPr>
            <a:lvl5pPr eaLnBrk="0" fontAlgn="base" hangingPunct="0">
              <a:spcBef>
                <a:spcPct val="0"/>
              </a:spcBef>
              <a:spcAft>
                <a:spcPct val="0"/>
              </a:spcAft>
              <a:tabLst>
                <a:tab pos="217488" algn="l"/>
              </a:tabLst>
              <a:defRPr>
                <a:solidFill>
                  <a:schemeClr val="tx1"/>
                </a:solidFill>
                <a:latin typeface="Arial" panose="020B0604020202020204" pitchFamily="34" charset="0"/>
              </a:defRPr>
            </a:lvl5pPr>
            <a:lvl6pPr eaLnBrk="0" fontAlgn="base" hangingPunct="0">
              <a:spcBef>
                <a:spcPct val="0"/>
              </a:spcBef>
              <a:spcAft>
                <a:spcPct val="0"/>
              </a:spcAft>
              <a:tabLst>
                <a:tab pos="217488" algn="l"/>
              </a:tabLst>
              <a:defRPr>
                <a:solidFill>
                  <a:schemeClr val="tx1"/>
                </a:solidFill>
                <a:latin typeface="Arial" panose="020B0604020202020204" pitchFamily="34" charset="0"/>
              </a:defRPr>
            </a:lvl6pPr>
            <a:lvl7pPr eaLnBrk="0" fontAlgn="base" hangingPunct="0">
              <a:spcBef>
                <a:spcPct val="0"/>
              </a:spcBef>
              <a:spcAft>
                <a:spcPct val="0"/>
              </a:spcAft>
              <a:tabLst>
                <a:tab pos="217488" algn="l"/>
              </a:tabLst>
              <a:defRPr>
                <a:solidFill>
                  <a:schemeClr val="tx1"/>
                </a:solidFill>
                <a:latin typeface="Arial" panose="020B0604020202020204" pitchFamily="34" charset="0"/>
              </a:defRPr>
            </a:lvl7pPr>
            <a:lvl8pPr eaLnBrk="0" fontAlgn="base" hangingPunct="0">
              <a:spcBef>
                <a:spcPct val="0"/>
              </a:spcBef>
              <a:spcAft>
                <a:spcPct val="0"/>
              </a:spcAft>
              <a:tabLst>
                <a:tab pos="217488" algn="l"/>
              </a:tabLst>
              <a:defRPr>
                <a:solidFill>
                  <a:schemeClr val="tx1"/>
                </a:solidFill>
                <a:latin typeface="Arial" panose="020B0604020202020204" pitchFamily="34" charset="0"/>
              </a:defRPr>
            </a:lvl8pPr>
            <a:lvl9pPr eaLnBrk="0" fontAlgn="base" hangingPunct="0">
              <a:spcBef>
                <a:spcPct val="0"/>
              </a:spcBef>
              <a:spcAft>
                <a:spcPct val="0"/>
              </a:spcAft>
              <a:tabLst>
                <a:tab pos="217488" algn="l"/>
              </a:tabLs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tabLst>
                <a:tab pos="217488" algn="l"/>
              </a:tabLst>
            </a:pPr>
            <a:r>
              <a:rPr kumimoji="0" lang="es-ES" altLang="es-MX" sz="2000" b="0" i="0" u="none" strike="noStrike" cap="none" normalizeH="0" baseline="0" dirty="0">
                <a:ln>
                  <a:noFill/>
                </a:ln>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La Biblia habla que habían </a:t>
            </a:r>
            <a:r>
              <a:rPr kumimoji="0" lang="es-ES" altLang="es-MX" sz="2000" b="1" i="0" strike="noStrike" cap="none" normalizeH="0" baseline="0" dirty="0">
                <a:ln>
                  <a:noFill/>
                </a:ln>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COMO</a:t>
            </a:r>
            <a:r>
              <a:rPr kumimoji="0" lang="es-ES" altLang="es-MX" sz="2000" b="0" i="0" u="none" strike="noStrike" cap="none" normalizeH="0" baseline="0" dirty="0">
                <a:ln>
                  <a:noFill/>
                </a:ln>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es importante hacer ver esto la palabra </a:t>
            </a:r>
            <a:r>
              <a:rPr kumimoji="0" lang="es-ES" altLang="es-MX" sz="2000" b="1" i="0" strike="noStrike" cap="none" normalizeH="0" baseline="0" dirty="0">
                <a:ln>
                  <a:noFill/>
                </a:ln>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COMO</a:t>
            </a:r>
            <a:r>
              <a:rPr kumimoji="0" lang="es-ES" altLang="es-MX" sz="2000" b="0" i="0" u="none" strike="noStrike" cap="none" normalizeH="0" baseline="0" dirty="0">
                <a:ln>
                  <a:noFill/>
                </a:ln>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es un ejemplo una comparación, puedo hacer sido menos o mas, pero no dice que fueron efectivamente 120 desde allí es una gran mentira decir que fueron 120 personas las que recibieron el Espíritu Santo el día de Pentecostés. </a:t>
            </a:r>
            <a:endParaRPr kumimoji="0" lang="es-ES" altLang="es-MX" sz="2800"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8938714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P spid="9" grpId="0"/>
      <p:bldP spid="10" grpId="0"/>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2" name="Marcador de pie de página 1">
            <a:extLst>
              <a:ext uri="{FF2B5EF4-FFF2-40B4-BE49-F238E27FC236}">
                <a16:creationId xmlns:a16="http://schemas.microsoft.com/office/drawing/2014/main" id="{B4A7908F-D245-DB5A-84C3-F203C79AAB60}"/>
              </a:ext>
            </a:extLst>
          </p:cNvPr>
          <p:cNvSpPr>
            <a:spLocks noGrp="1"/>
          </p:cNvSpPr>
          <p:nvPr>
            <p:ph type="ftr" sz="quarter" idx="11"/>
          </p:nvPr>
        </p:nvSpPr>
        <p:spPr/>
        <p:txBody>
          <a:bodyPr/>
          <a:lstStyle/>
          <a:p>
            <a:r>
              <a:rPr lang="es-MX"/>
              <a:t>ALGUNAS ENSEÑANZAS EVANGELICAS</a:t>
            </a:r>
          </a:p>
        </p:txBody>
      </p:sp>
      <p:sp>
        <p:nvSpPr>
          <p:cNvPr id="3" name="Marcador de número de diapositiva 2">
            <a:extLst>
              <a:ext uri="{FF2B5EF4-FFF2-40B4-BE49-F238E27FC236}">
                <a16:creationId xmlns:a16="http://schemas.microsoft.com/office/drawing/2014/main" id="{BD974DDA-3B5C-8776-740B-E2425568476C}"/>
              </a:ext>
            </a:extLst>
          </p:cNvPr>
          <p:cNvSpPr>
            <a:spLocks noGrp="1"/>
          </p:cNvSpPr>
          <p:nvPr>
            <p:ph type="sldNum" sz="quarter" idx="12"/>
          </p:nvPr>
        </p:nvSpPr>
        <p:spPr/>
        <p:txBody>
          <a:bodyPr/>
          <a:lstStyle/>
          <a:p>
            <a:fld id="{E429B8A6-55BA-4F99-B141-B3283C628257}" type="slidenum">
              <a:rPr lang="es-MX" smtClean="0"/>
              <a:t>15</a:t>
            </a:fld>
            <a:endParaRPr lang="es-MX"/>
          </a:p>
        </p:txBody>
      </p:sp>
      <p:sp>
        <p:nvSpPr>
          <p:cNvPr id="4" name="Marcador de pie de página 1">
            <a:extLst>
              <a:ext uri="{FF2B5EF4-FFF2-40B4-BE49-F238E27FC236}">
                <a16:creationId xmlns:a16="http://schemas.microsoft.com/office/drawing/2014/main" id="{4D079D92-A305-1EB9-C542-45860747C236}"/>
              </a:ext>
            </a:extLst>
          </p:cNvPr>
          <p:cNvSpPr txBox="1">
            <a:spLocks/>
          </p:cNvSpPr>
          <p:nvPr/>
        </p:nvSpPr>
        <p:spPr>
          <a:xfrm>
            <a:off x="4038600" y="6356350"/>
            <a:ext cx="4114800" cy="365125"/>
          </a:xfrm>
          <a:prstGeom prst="rect">
            <a:avLst/>
          </a:prstGeom>
        </p:spPr>
        <p:txBody>
          <a:bodyPr vert="horz" lIns="91440" tIns="45720" rIns="91440" bIns="45720" rtlCol="0" anchor="ctr"/>
          <a:lstStyle>
            <a:defPPr>
              <a:defRPr lang="es-MX"/>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s-MX"/>
              <a:t>ALGUNAS ENSEÑANZAS EVANGELICAS</a:t>
            </a:r>
          </a:p>
        </p:txBody>
      </p:sp>
      <p:sp>
        <p:nvSpPr>
          <p:cNvPr id="5" name="Marcador de número de diapositiva 2">
            <a:extLst>
              <a:ext uri="{FF2B5EF4-FFF2-40B4-BE49-F238E27FC236}">
                <a16:creationId xmlns:a16="http://schemas.microsoft.com/office/drawing/2014/main" id="{9C3B480A-5A3B-CF50-EAFC-DAF492769709}"/>
              </a:ext>
            </a:extLst>
          </p:cNvPr>
          <p:cNvSpPr txBox="1">
            <a:spLocks/>
          </p:cNvSpPr>
          <p:nvPr/>
        </p:nvSpPr>
        <p:spPr>
          <a:xfrm>
            <a:off x="8610600" y="6356350"/>
            <a:ext cx="2743200" cy="365125"/>
          </a:xfrm>
          <a:prstGeom prst="rect">
            <a:avLst/>
          </a:prstGeom>
        </p:spPr>
        <p:txBody>
          <a:bodyPr vert="horz" lIns="91440" tIns="45720" rIns="91440" bIns="45720" rtlCol="0" anchor="ctr"/>
          <a:lstStyle>
            <a:defPPr>
              <a:defRPr lang="es-MX"/>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429B8A6-55BA-4F99-B141-B3283C628257}" type="slidenum">
              <a:rPr lang="es-MX" smtClean="0"/>
              <a:pPr/>
              <a:t>15</a:t>
            </a:fld>
            <a:endParaRPr lang="es-MX"/>
          </a:p>
        </p:txBody>
      </p:sp>
      <p:cxnSp>
        <p:nvCxnSpPr>
          <p:cNvPr id="7" name="Conector recto 6">
            <a:extLst>
              <a:ext uri="{FF2B5EF4-FFF2-40B4-BE49-F238E27FC236}">
                <a16:creationId xmlns:a16="http://schemas.microsoft.com/office/drawing/2014/main" id="{ACA9014C-AE40-E381-5D51-2564FCC2FB1D}"/>
              </a:ext>
            </a:extLst>
          </p:cNvPr>
          <p:cNvCxnSpPr/>
          <p:nvPr/>
        </p:nvCxnSpPr>
        <p:spPr>
          <a:xfrm>
            <a:off x="612169" y="366608"/>
            <a:ext cx="0" cy="5747385"/>
          </a:xfrm>
          <a:prstGeom prst="line">
            <a:avLst/>
          </a:prstGeom>
          <a:ln w="76200">
            <a:solidFill>
              <a:schemeClr val="accent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8" name="CuadroTexto 7">
            <a:extLst>
              <a:ext uri="{FF2B5EF4-FFF2-40B4-BE49-F238E27FC236}">
                <a16:creationId xmlns:a16="http://schemas.microsoft.com/office/drawing/2014/main" id="{BD46D3B5-936D-E9A6-DD96-8DCE9AD22A4C}"/>
              </a:ext>
            </a:extLst>
          </p:cNvPr>
          <p:cNvSpPr txBox="1"/>
          <p:nvPr/>
        </p:nvSpPr>
        <p:spPr>
          <a:xfrm rot="16200000">
            <a:off x="-3134632" y="3136617"/>
            <a:ext cx="6858000" cy="584775"/>
          </a:xfrm>
          <a:prstGeom prst="rect">
            <a:avLst/>
          </a:prstGeom>
          <a:noFill/>
        </p:spPr>
        <p:txBody>
          <a:bodyPr wrap="square" rtlCol="0">
            <a:spAutoFit/>
          </a:bodyPr>
          <a:lstStyle/>
          <a:p>
            <a:pPr algn="ctr"/>
            <a:r>
              <a:rPr lang="es-ES" sz="3200" b="1" u="sng" dirty="0">
                <a:highlight>
                  <a:srgbClr val="FFFF00"/>
                </a:highlight>
              </a:rPr>
              <a:t>¿12 o 120 EL DIA DE PENTECOSTES?</a:t>
            </a:r>
            <a:endParaRPr lang="es-MX" sz="3200" b="1" u="sng" dirty="0">
              <a:highlight>
                <a:srgbClr val="FFFF00"/>
              </a:highlight>
            </a:endParaRPr>
          </a:p>
        </p:txBody>
      </p:sp>
      <p:sp>
        <p:nvSpPr>
          <p:cNvPr id="6" name="Rectangle 1">
            <a:extLst>
              <a:ext uri="{FF2B5EF4-FFF2-40B4-BE49-F238E27FC236}">
                <a16:creationId xmlns:a16="http://schemas.microsoft.com/office/drawing/2014/main" id="{D67C7ABA-47C9-BD92-1309-AFADDFEA8D8E}"/>
              </a:ext>
            </a:extLst>
          </p:cNvPr>
          <p:cNvSpPr>
            <a:spLocks noChangeArrowheads="1"/>
          </p:cNvSpPr>
          <p:nvPr/>
        </p:nvSpPr>
        <p:spPr bwMode="auto">
          <a:xfrm>
            <a:off x="1004656" y="558151"/>
            <a:ext cx="10575171"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s-ES" altLang="es-MX" sz="2000" b="0" i="0" u="none" strike="noStrike" cap="none" normalizeH="0" baseline="0" dirty="0">
                <a:ln>
                  <a:noFill/>
                </a:ln>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Muchas personas creen y defienden que el día de Pentecostés fueron 120 personas las que recibieron El Espíritu Santo, pero como hemos vistos la Biblia no nos da un numero exacto de personas ese día</a:t>
            </a:r>
            <a:r>
              <a:rPr kumimoji="0" lang="es-MX" altLang="es-MX" sz="2000"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 </a:t>
            </a:r>
          </a:p>
        </p:txBody>
      </p:sp>
      <p:sp>
        <p:nvSpPr>
          <p:cNvPr id="10" name="CuadroTexto 9">
            <a:extLst>
              <a:ext uri="{FF2B5EF4-FFF2-40B4-BE49-F238E27FC236}">
                <a16:creationId xmlns:a16="http://schemas.microsoft.com/office/drawing/2014/main" id="{8865E603-8A49-78B9-ED58-7610797238AD}"/>
              </a:ext>
            </a:extLst>
          </p:cNvPr>
          <p:cNvSpPr txBox="1"/>
          <p:nvPr/>
        </p:nvSpPr>
        <p:spPr>
          <a:xfrm>
            <a:off x="2241807" y="2838576"/>
            <a:ext cx="9111992" cy="1077218"/>
          </a:xfrm>
          <a:prstGeom prst="rect">
            <a:avLst/>
          </a:prstGeom>
          <a:noFill/>
        </p:spPr>
        <p:txBody>
          <a:bodyPr wrap="square">
            <a:spAutoFit/>
          </a:bodyPr>
          <a:lstStyle/>
          <a:p>
            <a:pPr algn="just"/>
            <a:r>
              <a:rPr lang="es-MX" sz="2400" b="1" dirty="0">
                <a:solidFill>
                  <a:schemeClr val="bg1"/>
                </a:solidFill>
                <a:latin typeface="system-ui"/>
              </a:rPr>
              <a:t>V.16.</a:t>
            </a:r>
            <a:r>
              <a:rPr lang="es-MX" sz="2000" b="1" i="0" dirty="0">
                <a:solidFill>
                  <a:schemeClr val="bg1"/>
                </a:solidFill>
                <a:effectLst/>
                <a:latin typeface="Times New Roman" panose="02020603050405020304" pitchFamily="18" charset="0"/>
                <a:cs typeface="Times New Roman" panose="02020603050405020304" pitchFamily="18" charset="0"/>
              </a:rPr>
              <a:t>“</a:t>
            </a:r>
            <a:r>
              <a:rPr lang="es-MX" sz="2000" b="0" i="1" dirty="0">
                <a:solidFill>
                  <a:schemeClr val="bg1"/>
                </a:solidFill>
                <a:effectLst/>
                <a:latin typeface="Times New Roman" panose="02020603050405020304" pitchFamily="18" charset="0"/>
                <a:cs typeface="Times New Roman" panose="02020603050405020304" pitchFamily="18" charset="0"/>
              </a:rPr>
              <a:t>Varones hermanos, era necesario que se cumpliese la Escritura en que el Espíritu Santo habló antes por boca de David acerca de Judas, que fue guía de los que prendieron a Jesús,”</a:t>
            </a:r>
            <a:endParaRPr lang="es-MX" sz="2000" i="1" dirty="0">
              <a:solidFill>
                <a:schemeClr val="bg1"/>
              </a:solidFill>
              <a:latin typeface="Times New Roman" panose="02020603050405020304" pitchFamily="18" charset="0"/>
              <a:cs typeface="Times New Roman" panose="02020603050405020304" pitchFamily="18" charset="0"/>
            </a:endParaRPr>
          </a:p>
        </p:txBody>
      </p:sp>
      <p:sp>
        <p:nvSpPr>
          <p:cNvPr id="12" name="CuadroTexto 11">
            <a:extLst>
              <a:ext uri="{FF2B5EF4-FFF2-40B4-BE49-F238E27FC236}">
                <a16:creationId xmlns:a16="http://schemas.microsoft.com/office/drawing/2014/main" id="{191FE23D-59C8-9944-A5AB-42BE01C5DB17}"/>
              </a:ext>
            </a:extLst>
          </p:cNvPr>
          <p:cNvSpPr txBox="1"/>
          <p:nvPr/>
        </p:nvSpPr>
        <p:spPr>
          <a:xfrm>
            <a:off x="1468119" y="1573207"/>
            <a:ext cx="9885680" cy="1200329"/>
          </a:xfrm>
          <a:prstGeom prst="rect">
            <a:avLst/>
          </a:prstGeom>
          <a:noFill/>
        </p:spPr>
        <p:txBody>
          <a:bodyPr wrap="square">
            <a:spAutoFit/>
          </a:bodyPr>
          <a:lstStyle/>
          <a:p>
            <a:pPr algn="just"/>
            <a:r>
              <a:rPr lang="es-ES" sz="2400" b="1" dirty="0">
                <a:solidFill>
                  <a:schemeClr val="bg1"/>
                </a:solidFill>
                <a:effectLst/>
                <a:latin typeface="Times New Roman" panose="02020603050405020304" pitchFamily="18" charset="0"/>
                <a:ea typeface="Times New Roman" panose="02020603050405020304" pitchFamily="18" charset="0"/>
              </a:rPr>
              <a:t>Hechos.1:15-26. </a:t>
            </a:r>
            <a:endParaRPr lang="es-ES" sz="2400" b="1" dirty="0">
              <a:solidFill>
                <a:schemeClr val="bg1"/>
              </a:solidFill>
              <a:latin typeface="Times New Roman" panose="02020603050405020304" pitchFamily="18" charset="0"/>
              <a:ea typeface="Times New Roman" panose="02020603050405020304" pitchFamily="18" charset="0"/>
            </a:endParaRPr>
          </a:p>
          <a:p>
            <a:pPr algn="just"/>
            <a:r>
              <a:rPr lang="es-ES" sz="2400" b="1" dirty="0">
                <a:solidFill>
                  <a:schemeClr val="bg1"/>
                </a:solidFill>
                <a:latin typeface="Times New Roman" panose="02020603050405020304" pitchFamily="18" charset="0"/>
              </a:rPr>
              <a:t>V.15.</a:t>
            </a:r>
            <a:r>
              <a:rPr lang="es-MX" sz="2800" i="1" dirty="0">
                <a:solidFill>
                  <a:schemeClr val="bg1"/>
                </a:solidFill>
                <a:effectLst/>
                <a:latin typeface="Times New Roman" panose="02020603050405020304" pitchFamily="18" charset="0"/>
                <a:cs typeface="Times New Roman" panose="02020603050405020304" pitchFamily="18" charset="0"/>
              </a:rPr>
              <a:t>“</a:t>
            </a:r>
            <a:r>
              <a:rPr lang="es-MX" sz="2000" b="0" i="1" dirty="0">
                <a:solidFill>
                  <a:schemeClr val="bg1"/>
                </a:solidFill>
                <a:effectLst/>
                <a:latin typeface="Times New Roman" panose="02020603050405020304" pitchFamily="18" charset="0"/>
                <a:cs typeface="Times New Roman" panose="02020603050405020304" pitchFamily="18" charset="0"/>
              </a:rPr>
              <a:t>En aquellos días Pedro se levantó en medio de los hermanos (y los reunidos eran como ciento veinte en número), y dijo:”</a:t>
            </a:r>
            <a:endParaRPr lang="es-MX" sz="1800" b="0" i="1" dirty="0">
              <a:solidFill>
                <a:schemeClr val="bg1"/>
              </a:solidFill>
              <a:effectLst/>
              <a:latin typeface="Times New Roman" panose="02020603050405020304" pitchFamily="18" charset="0"/>
              <a:cs typeface="Times New Roman" panose="02020603050405020304" pitchFamily="18" charset="0"/>
            </a:endParaRPr>
          </a:p>
        </p:txBody>
      </p:sp>
      <p:sp>
        <p:nvSpPr>
          <p:cNvPr id="14" name="CuadroTexto 13">
            <a:extLst>
              <a:ext uri="{FF2B5EF4-FFF2-40B4-BE49-F238E27FC236}">
                <a16:creationId xmlns:a16="http://schemas.microsoft.com/office/drawing/2014/main" id="{89BAE72A-74F2-2BD3-A630-8AE5DBF9C886}"/>
              </a:ext>
            </a:extLst>
          </p:cNvPr>
          <p:cNvSpPr txBox="1"/>
          <p:nvPr/>
        </p:nvSpPr>
        <p:spPr>
          <a:xfrm>
            <a:off x="1354019" y="4302984"/>
            <a:ext cx="8290561" cy="461665"/>
          </a:xfrm>
          <a:prstGeom prst="rect">
            <a:avLst/>
          </a:prstGeom>
          <a:noFill/>
        </p:spPr>
        <p:txBody>
          <a:bodyPr wrap="square">
            <a:spAutoFit/>
          </a:bodyPr>
          <a:lstStyle>
            <a:defPPr>
              <a:defRPr lang="es-MX"/>
            </a:defPPr>
            <a:lvl1pPr>
              <a:defRPr sz="2400" b="1">
                <a:solidFill>
                  <a:schemeClr val="bg1"/>
                </a:solidFill>
                <a:latin typeface="system-ui"/>
              </a:defRPr>
            </a:lvl1pPr>
          </a:lstStyle>
          <a:p>
            <a:r>
              <a:rPr lang="es-MX" dirty="0"/>
              <a:t>V.17. </a:t>
            </a:r>
            <a:r>
              <a:rPr lang="es-MX" sz="2000" b="0" i="1" dirty="0">
                <a:latin typeface="Times New Roman" panose="02020603050405020304" pitchFamily="18" charset="0"/>
                <a:cs typeface="Times New Roman" panose="02020603050405020304" pitchFamily="18" charset="0"/>
              </a:rPr>
              <a:t>“y era contado con nosotros, y tenía parte en este ministerio.”</a:t>
            </a:r>
          </a:p>
        </p:txBody>
      </p:sp>
      <p:sp>
        <p:nvSpPr>
          <p:cNvPr id="16" name="CuadroTexto 15">
            <a:extLst>
              <a:ext uri="{FF2B5EF4-FFF2-40B4-BE49-F238E27FC236}">
                <a16:creationId xmlns:a16="http://schemas.microsoft.com/office/drawing/2014/main" id="{0ED20721-F291-8C6D-70C8-3CE58C820E93}"/>
              </a:ext>
            </a:extLst>
          </p:cNvPr>
          <p:cNvSpPr txBox="1"/>
          <p:nvPr/>
        </p:nvSpPr>
        <p:spPr>
          <a:xfrm>
            <a:off x="2363292" y="5098670"/>
            <a:ext cx="8990508" cy="769441"/>
          </a:xfrm>
          <a:prstGeom prst="rect">
            <a:avLst/>
          </a:prstGeom>
          <a:noFill/>
        </p:spPr>
        <p:txBody>
          <a:bodyPr wrap="square">
            <a:spAutoFit/>
          </a:bodyPr>
          <a:lstStyle>
            <a:defPPr>
              <a:defRPr lang="es-MX"/>
            </a:defPPr>
            <a:lvl1pPr>
              <a:defRPr sz="2400" b="1">
                <a:solidFill>
                  <a:schemeClr val="bg1"/>
                </a:solidFill>
                <a:latin typeface="system-ui"/>
              </a:defRPr>
            </a:lvl1pPr>
          </a:lstStyle>
          <a:p>
            <a:pPr algn="just"/>
            <a:r>
              <a:rPr lang="es-MX" dirty="0">
                <a:latin typeface="Times New Roman" panose="02020603050405020304" pitchFamily="18" charset="0"/>
                <a:cs typeface="Times New Roman" panose="02020603050405020304" pitchFamily="18" charset="0"/>
              </a:rPr>
              <a:t>V.18. </a:t>
            </a:r>
            <a:r>
              <a:rPr lang="es-MX" sz="2000" b="0" i="1" dirty="0">
                <a:latin typeface="Times New Roman" panose="02020603050405020304" pitchFamily="18" charset="0"/>
                <a:cs typeface="Times New Roman" panose="02020603050405020304" pitchFamily="18" charset="0"/>
              </a:rPr>
              <a:t>“Este, pues, con el salario de su iniquidad adquirió un campo, y cayendo de cabeza, se reventó por la mitad, y todas sus entrañas se derramaron.”</a:t>
            </a:r>
          </a:p>
        </p:txBody>
      </p:sp>
    </p:spTree>
    <p:extLst>
      <p:ext uri="{BB962C8B-B14F-4D97-AF65-F5344CB8AC3E}">
        <p14:creationId xmlns:p14="http://schemas.microsoft.com/office/powerpoint/2010/main" val="299603579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0" grpId="0"/>
      <p:bldP spid="12" grpId="0"/>
      <p:bldP spid="14" grpId="0"/>
      <p:bldP spid="16" grpId="0"/>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2" name="Marcador de pie de página 1">
            <a:extLst>
              <a:ext uri="{FF2B5EF4-FFF2-40B4-BE49-F238E27FC236}">
                <a16:creationId xmlns:a16="http://schemas.microsoft.com/office/drawing/2014/main" id="{3594FD13-F73D-F348-B56D-79734B63ECB9}"/>
              </a:ext>
            </a:extLst>
          </p:cNvPr>
          <p:cNvSpPr>
            <a:spLocks noGrp="1"/>
          </p:cNvSpPr>
          <p:nvPr>
            <p:ph type="ftr" sz="quarter" idx="11"/>
          </p:nvPr>
        </p:nvSpPr>
        <p:spPr/>
        <p:txBody>
          <a:bodyPr/>
          <a:lstStyle/>
          <a:p>
            <a:r>
              <a:rPr lang="es-MX"/>
              <a:t>ALGUNAS ENSEÑANZAS EVANGELICAS</a:t>
            </a:r>
          </a:p>
        </p:txBody>
      </p:sp>
      <p:sp>
        <p:nvSpPr>
          <p:cNvPr id="3" name="Marcador de número de diapositiva 2">
            <a:extLst>
              <a:ext uri="{FF2B5EF4-FFF2-40B4-BE49-F238E27FC236}">
                <a16:creationId xmlns:a16="http://schemas.microsoft.com/office/drawing/2014/main" id="{AF0B4150-A6F5-74C9-11CB-477D57290BBB}"/>
              </a:ext>
            </a:extLst>
          </p:cNvPr>
          <p:cNvSpPr>
            <a:spLocks noGrp="1"/>
          </p:cNvSpPr>
          <p:nvPr>
            <p:ph type="sldNum" sz="quarter" idx="12"/>
          </p:nvPr>
        </p:nvSpPr>
        <p:spPr/>
        <p:txBody>
          <a:bodyPr/>
          <a:lstStyle/>
          <a:p>
            <a:fld id="{E429B8A6-55BA-4F99-B141-B3283C628257}" type="slidenum">
              <a:rPr lang="es-MX" smtClean="0"/>
              <a:t>16</a:t>
            </a:fld>
            <a:endParaRPr lang="es-MX"/>
          </a:p>
        </p:txBody>
      </p:sp>
      <p:sp>
        <p:nvSpPr>
          <p:cNvPr id="4" name="Marcador de pie de página 1">
            <a:extLst>
              <a:ext uri="{FF2B5EF4-FFF2-40B4-BE49-F238E27FC236}">
                <a16:creationId xmlns:a16="http://schemas.microsoft.com/office/drawing/2014/main" id="{C5A816CC-61E6-D2CC-7BC7-563D8F838EA4}"/>
              </a:ext>
            </a:extLst>
          </p:cNvPr>
          <p:cNvSpPr txBox="1">
            <a:spLocks/>
          </p:cNvSpPr>
          <p:nvPr/>
        </p:nvSpPr>
        <p:spPr>
          <a:xfrm>
            <a:off x="4038600" y="6356350"/>
            <a:ext cx="4114800" cy="365125"/>
          </a:xfrm>
          <a:prstGeom prst="rect">
            <a:avLst/>
          </a:prstGeom>
        </p:spPr>
        <p:txBody>
          <a:bodyPr vert="horz" lIns="91440" tIns="45720" rIns="91440" bIns="45720" rtlCol="0" anchor="ctr"/>
          <a:lstStyle>
            <a:defPPr>
              <a:defRPr lang="es-MX"/>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s-MX"/>
              <a:t>ALGUNAS ENSEÑANZAS EVANGELICAS</a:t>
            </a:r>
          </a:p>
        </p:txBody>
      </p:sp>
      <p:sp>
        <p:nvSpPr>
          <p:cNvPr id="5" name="Marcador de número de diapositiva 2">
            <a:extLst>
              <a:ext uri="{FF2B5EF4-FFF2-40B4-BE49-F238E27FC236}">
                <a16:creationId xmlns:a16="http://schemas.microsoft.com/office/drawing/2014/main" id="{2EC95D51-9B68-BFC0-4447-D227710AB2C1}"/>
              </a:ext>
            </a:extLst>
          </p:cNvPr>
          <p:cNvSpPr txBox="1">
            <a:spLocks/>
          </p:cNvSpPr>
          <p:nvPr/>
        </p:nvSpPr>
        <p:spPr>
          <a:xfrm>
            <a:off x="8610600" y="6356350"/>
            <a:ext cx="2743200" cy="365125"/>
          </a:xfrm>
          <a:prstGeom prst="rect">
            <a:avLst/>
          </a:prstGeom>
        </p:spPr>
        <p:txBody>
          <a:bodyPr vert="horz" lIns="91440" tIns="45720" rIns="91440" bIns="45720" rtlCol="0" anchor="ctr"/>
          <a:lstStyle>
            <a:defPPr>
              <a:defRPr lang="es-MX"/>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429B8A6-55BA-4F99-B141-B3283C628257}" type="slidenum">
              <a:rPr lang="es-MX" smtClean="0"/>
              <a:pPr/>
              <a:t>16</a:t>
            </a:fld>
            <a:endParaRPr lang="es-MX"/>
          </a:p>
        </p:txBody>
      </p:sp>
      <p:sp>
        <p:nvSpPr>
          <p:cNvPr id="6" name="CuadroTexto 5">
            <a:extLst>
              <a:ext uri="{FF2B5EF4-FFF2-40B4-BE49-F238E27FC236}">
                <a16:creationId xmlns:a16="http://schemas.microsoft.com/office/drawing/2014/main" id="{B9C9BD64-0E6C-16ED-57AC-4F49F4F89761}"/>
              </a:ext>
            </a:extLst>
          </p:cNvPr>
          <p:cNvSpPr txBox="1"/>
          <p:nvPr/>
        </p:nvSpPr>
        <p:spPr>
          <a:xfrm rot="16200000">
            <a:off x="-3134632" y="3136617"/>
            <a:ext cx="6858000" cy="584775"/>
          </a:xfrm>
          <a:prstGeom prst="rect">
            <a:avLst/>
          </a:prstGeom>
          <a:noFill/>
        </p:spPr>
        <p:txBody>
          <a:bodyPr wrap="square" rtlCol="0">
            <a:spAutoFit/>
          </a:bodyPr>
          <a:lstStyle/>
          <a:p>
            <a:pPr algn="ctr"/>
            <a:r>
              <a:rPr lang="es-ES" sz="3200" b="1" u="sng" dirty="0">
                <a:highlight>
                  <a:srgbClr val="FFFF00"/>
                </a:highlight>
              </a:rPr>
              <a:t>¿12 o 120 EL DIA DE PENTECOSTES?</a:t>
            </a:r>
            <a:endParaRPr lang="es-MX" sz="3200" b="1" u="sng" dirty="0">
              <a:highlight>
                <a:srgbClr val="FFFF00"/>
              </a:highlight>
            </a:endParaRPr>
          </a:p>
        </p:txBody>
      </p:sp>
      <p:cxnSp>
        <p:nvCxnSpPr>
          <p:cNvPr id="7" name="Conector recto 6">
            <a:extLst>
              <a:ext uri="{FF2B5EF4-FFF2-40B4-BE49-F238E27FC236}">
                <a16:creationId xmlns:a16="http://schemas.microsoft.com/office/drawing/2014/main" id="{3DE85B65-B95A-A2D3-ED74-91973BA480BE}"/>
              </a:ext>
            </a:extLst>
          </p:cNvPr>
          <p:cNvCxnSpPr/>
          <p:nvPr/>
        </p:nvCxnSpPr>
        <p:spPr>
          <a:xfrm>
            <a:off x="612169" y="366608"/>
            <a:ext cx="0" cy="5747385"/>
          </a:xfrm>
          <a:prstGeom prst="line">
            <a:avLst/>
          </a:prstGeom>
          <a:ln w="76200">
            <a:solidFill>
              <a:schemeClr val="accent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9" name="CuadroTexto 8">
            <a:extLst>
              <a:ext uri="{FF2B5EF4-FFF2-40B4-BE49-F238E27FC236}">
                <a16:creationId xmlns:a16="http://schemas.microsoft.com/office/drawing/2014/main" id="{30286D9F-5E3C-EFEB-09C1-5B8418331659}"/>
              </a:ext>
            </a:extLst>
          </p:cNvPr>
          <p:cNvSpPr txBox="1"/>
          <p:nvPr/>
        </p:nvSpPr>
        <p:spPr>
          <a:xfrm>
            <a:off x="1300478" y="884535"/>
            <a:ext cx="10038072" cy="769441"/>
          </a:xfrm>
          <a:prstGeom prst="rect">
            <a:avLst/>
          </a:prstGeom>
          <a:noFill/>
        </p:spPr>
        <p:txBody>
          <a:bodyPr wrap="square">
            <a:spAutoFit/>
          </a:bodyPr>
          <a:lstStyle/>
          <a:p>
            <a:pPr algn="just"/>
            <a:r>
              <a:rPr lang="es-MX" sz="2400" b="1" i="0" dirty="0">
                <a:solidFill>
                  <a:schemeClr val="bg1"/>
                </a:solidFill>
                <a:effectLst/>
                <a:latin typeface="Times New Roman" panose="02020603050405020304" pitchFamily="18" charset="0"/>
                <a:cs typeface="Times New Roman" panose="02020603050405020304" pitchFamily="18" charset="0"/>
              </a:rPr>
              <a:t>V.19. </a:t>
            </a:r>
            <a:r>
              <a:rPr lang="es-MX" sz="2000" b="0" i="1" dirty="0">
                <a:solidFill>
                  <a:schemeClr val="bg1"/>
                </a:solidFill>
                <a:effectLst/>
                <a:latin typeface="Times New Roman" panose="02020603050405020304" pitchFamily="18" charset="0"/>
                <a:cs typeface="Times New Roman" panose="02020603050405020304" pitchFamily="18" charset="0"/>
              </a:rPr>
              <a:t>“Y fue notorio a todos los habitantes de Jerusalén, de tal manera que aquel campo se llama en su propia lengua, </a:t>
            </a:r>
            <a:r>
              <a:rPr lang="es-MX" sz="2000" b="0" i="1" dirty="0" err="1">
                <a:solidFill>
                  <a:schemeClr val="bg1"/>
                </a:solidFill>
                <a:effectLst/>
                <a:latin typeface="Times New Roman" panose="02020603050405020304" pitchFamily="18" charset="0"/>
                <a:cs typeface="Times New Roman" panose="02020603050405020304" pitchFamily="18" charset="0"/>
              </a:rPr>
              <a:t>Acéldama</a:t>
            </a:r>
            <a:r>
              <a:rPr lang="es-MX" sz="2000" b="0" i="1" dirty="0">
                <a:solidFill>
                  <a:schemeClr val="bg1"/>
                </a:solidFill>
                <a:effectLst/>
                <a:latin typeface="Times New Roman" panose="02020603050405020304" pitchFamily="18" charset="0"/>
                <a:cs typeface="Times New Roman" panose="02020603050405020304" pitchFamily="18" charset="0"/>
              </a:rPr>
              <a:t>, que quiere decir, Campo de sangre.”</a:t>
            </a:r>
            <a:endParaRPr lang="es-MX" i="1" dirty="0">
              <a:solidFill>
                <a:schemeClr val="bg1"/>
              </a:solidFill>
              <a:latin typeface="Times New Roman" panose="02020603050405020304" pitchFamily="18" charset="0"/>
              <a:cs typeface="Times New Roman" panose="02020603050405020304" pitchFamily="18" charset="0"/>
            </a:endParaRPr>
          </a:p>
        </p:txBody>
      </p:sp>
      <p:sp>
        <p:nvSpPr>
          <p:cNvPr id="11" name="CuadroTexto 10">
            <a:extLst>
              <a:ext uri="{FF2B5EF4-FFF2-40B4-BE49-F238E27FC236}">
                <a16:creationId xmlns:a16="http://schemas.microsoft.com/office/drawing/2014/main" id="{796F1A42-98E2-3B83-DFA7-FD15FDB2CBC3}"/>
              </a:ext>
            </a:extLst>
          </p:cNvPr>
          <p:cNvSpPr txBox="1"/>
          <p:nvPr/>
        </p:nvSpPr>
        <p:spPr>
          <a:xfrm>
            <a:off x="3119119" y="2101367"/>
            <a:ext cx="8056877" cy="1077218"/>
          </a:xfrm>
          <a:prstGeom prst="rect">
            <a:avLst/>
          </a:prstGeom>
          <a:noFill/>
        </p:spPr>
        <p:txBody>
          <a:bodyPr wrap="square">
            <a:spAutoFit/>
          </a:bodyPr>
          <a:lstStyle/>
          <a:p>
            <a:pPr algn="just"/>
            <a:r>
              <a:rPr lang="es-MX" sz="2400" b="1" i="0" dirty="0">
                <a:solidFill>
                  <a:schemeClr val="bg1"/>
                </a:solidFill>
                <a:effectLst/>
                <a:latin typeface="Times New Roman" panose="02020603050405020304" pitchFamily="18" charset="0"/>
                <a:cs typeface="Times New Roman" panose="02020603050405020304" pitchFamily="18" charset="0"/>
              </a:rPr>
              <a:t>V.20. </a:t>
            </a:r>
            <a:r>
              <a:rPr lang="es-MX" sz="2000" i="1" dirty="0">
                <a:solidFill>
                  <a:schemeClr val="bg1"/>
                </a:solidFill>
                <a:effectLst/>
                <a:latin typeface="Times New Roman" panose="02020603050405020304" pitchFamily="18" charset="0"/>
                <a:cs typeface="Times New Roman" panose="02020603050405020304" pitchFamily="18" charset="0"/>
              </a:rPr>
              <a:t>“Porque está escrito en el libro de los Salmos:</a:t>
            </a:r>
          </a:p>
          <a:p>
            <a:pPr algn="just"/>
            <a:r>
              <a:rPr lang="es-MX" sz="2000" i="1" dirty="0">
                <a:solidFill>
                  <a:schemeClr val="bg1"/>
                </a:solidFill>
                <a:effectLst/>
                <a:latin typeface="Times New Roman" panose="02020603050405020304" pitchFamily="18" charset="0"/>
                <a:cs typeface="Times New Roman" panose="02020603050405020304" pitchFamily="18" charset="0"/>
              </a:rPr>
              <a:t>Sea hecha desierta su habitación, y no haya quien more en ella;</a:t>
            </a:r>
          </a:p>
          <a:p>
            <a:pPr algn="just"/>
            <a:r>
              <a:rPr lang="es-MX" sz="2000" i="1" dirty="0">
                <a:solidFill>
                  <a:schemeClr val="bg1"/>
                </a:solidFill>
                <a:effectLst/>
                <a:latin typeface="Times New Roman" panose="02020603050405020304" pitchFamily="18" charset="0"/>
                <a:cs typeface="Times New Roman" panose="02020603050405020304" pitchFamily="18" charset="0"/>
              </a:rPr>
              <a:t>y:   Tome otro su oficio.”</a:t>
            </a:r>
          </a:p>
        </p:txBody>
      </p:sp>
      <p:sp>
        <p:nvSpPr>
          <p:cNvPr id="13" name="CuadroTexto 12">
            <a:extLst>
              <a:ext uri="{FF2B5EF4-FFF2-40B4-BE49-F238E27FC236}">
                <a16:creationId xmlns:a16="http://schemas.microsoft.com/office/drawing/2014/main" id="{599123D8-4C2D-A6D6-F34B-4368A5D960FD}"/>
              </a:ext>
            </a:extLst>
          </p:cNvPr>
          <p:cNvSpPr txBox="1"/>
          <p:nvPr/>
        </p:nvSpPr>
        <p:spPr>
          <a:xfrm>
            <a:off x="1300478" y="3526790"/>
            <a:ext cx="9367516" cy="769441"/>
          </a:xfrm>
          <a:prstGeom prst="rect">
            <a:avLst/>
          </a:prstGeom>
          <a:noFill/>
        </p:spPr>
        <p:txBody>
          <a:bodyPr wrap="square">
            <a:spAutoFit/>
          </a:bodyPr>
          <a:lstStyle/>
          <a:p>
            <a:pPr algn="just"/>
            <a:r>
              <a:rPr lang="es-MX" sz="2400" b="1" i="0" dirty="0">
                <a:solidFill>
                  <a:schemeClr val="bg1"/>
                </a:solidFill>
                <a:effectLst/>
                <a:latin typeface="Times New Roman" panose="02020603050405020304" pitchFamily="18" charset="0"/>
                <a:cs typeface="Times New Roman" panose="02020603050405020304" pitchFamily="18" charset="0"/>
              </a:rPr>
              <a:t>V.21. </a:t>
            </a:r>
            <a:r>
              <a:rPr lang="es-MX" sz="2000" i="1" dirty="0">
                <a:solidFill>
                  <a:schemeClr val="bg1"/>
                </a:solidFill>
                <a:effectLst/>
                <a:latin typeface="Times New Roman" panose="02020603050405020304" pitchFamily="18" charset="0"/>
                <a:cs typeface="Times New Roman" panose="02020603050405020304" pitchFamily="18" charset="0"/>
              </a:rPr>
              <a:t>“Es necesario, pues, que de estos hombres que han estado juntos con nosotros todo el tiempo que el Señor Jesús entraba y salía entre nosotros,” </a:t>
            </a:r>
            <a:endParaRPr lang="es-MX" sz="2000" i="1" dirty="0">
              <a:solidFill>
                <a:schemeClr val="bg1"/>
              </a:solidFill>
              <a:latin typeface="Times New Roman" panose="02020603050405020304" pitchFamily="18" charset="0"/>
              <a:cs typeface="Times New Roman" panose="02020603050405020304" pitchFamily="18" charset="0"/>
            </a:endParaRPr>
          </a:p>
        </p:txBody>
      </p:sp>
      <p:sp>
        <p:nvSpPr>
          <p:cNvPr id="15" name="CuadroTexto 14">
            <a:extLst>
              <a:ext uri="{FF2B5EF4-FFF2-40B4-BE49-F238E27FC236}">
                <a16:creationId xmlns:a16="http://schemas.microsoft.com/office/drawing/2014/main" id="{20A41A7C-6B90-6BCB-9E87-95844294AD8D}"/>
              </a:ext>
            </a:extLst>
          </p:cNvPr>
          <p:cNvSpPr txBox="1"/>
          <p:nvPr/>
        </p:nvSpPr>
        <p:spPr>
          <a:xfrm>
            <a:off x="3119120" y="4700095"/>
            <a:ext cx="8219430" cy="1077218"/>
          </a:xfrm>
          <a:prstGeom prst="rect">
            <a:avLst/>
          </a:prstGeom>
          <a:noFill/>
        </p:spPr>
        <p:txBody>
          <a:bodyPr wrap="square">
            <a:spAutoFit/>
          </a:bodyPr>
          <a:lstStyle/>
          <a:p>
            <a:pPr algn="just"/>
            <a:r>
              <a:rPr lang="es-MX" sz="2400" b="1" i="0" dirty="0">
                <a:solidFill>
                  <a:schemeClr val="bg1"/>
                </a:solidFill>
                <a:effectLst/>
                <a:latin typeface="Times New Roman" panose="02020603050405020304" pitchFamily="18" charset="0"/>
                <a:cs typeface="Times New Roman" panose="02020603050405020304" pitchFamily="18" charset="0"/>
              </a:rPr>
              <a:t>V.22. </a:t>
            </a:r>
            <a:r>
              <a:rPr lang="es-MX" sz="2000" b="0" i="1" dirty="0">
                <a:solidFill>
                  <a:schemeClr val="bg1"/>
                </a:solidFill>
                <a:effectLst/>
                <a:latin typeface="Times New Roman" panose="02020603050405020304" pitchFamily="18" charset="0"/>
                <a:cs typeface="Times New Roman" panose="02020603050405020304" pitchFamily="18" charset="0"/>
              </a:rPr>
              <a:t>“Comenzando desde el bautismo de Juan hasta el día en que de entre nosotros fue recibido arriba, uno sea hecho testigo con nosotros, de su resurrección.”</a:t>
            </a:r>
            <a:endParaRPr lang="es-MX" i="1"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393357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3" grpId="0"/>
      <p:bldP spid="15" grpId="0"/>
    </p:bld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2" name="Marcador de pie de página 1">
            <a:extLst>
              <a:ext uri="{FF2B5EF4-FFF2-40B4-BE49-F238E27FC236}">
                <a16:creationId xmlns:a16="http://schemas.microsoft.com/office/drawing/2014/main" id="{3594FD13-F73D-F348-B56D-79734B63ECB9}"/>
              </a:ext>
            </a:extLst>
          </p:cNvPr>
          <p:cNvSpPr>
            <a:spLocks noGrp="1"/>
          </p:cNvSpPr>
          <p:nvPr>
            <p:ph type="ftr" sz="quarter" idx="11"/>
          </p:nvPr>
        </p:nvSpPr>
        <p:spPr/>
        <p:txBody>
          <a:bodyPr/>
          <a:lstStyle/>
          <a:p>
            <a:r>
              <a:rPr lang="es-MX"/>
              <a:t>ALGUNAS ENSEÑANZAS EVANGELICAS</a:t>
            </a:r>
          </a:p>
        </p:txBody>
      </p:sp>
      <p:sp>
        <p:nvSpPr>
          <p:cNvPr id="3" name="Marcador de número de diapositiva 2">
            <a:extLst>
              <a:ext uri="{FF2B5EF4-FFF2-40B4-BE49-F238E27FC236}">
                <a16:creationId xmlns:a16="http://schemas.microsoft.com/office/drawing/2014/main" id="{AF0B4150-A6F5-74C9-11CB-477D57290BBB}"/>
              </a:ext>
            </a:extLst>
          </p:cNvPr>
          <p:cNvSpPr>
            <a:spLocks noGrp="1"/>
          </p:cNvSpPr>
          <p:nvPr>
            <p:ph type="sldNum" sz="quarter" idx="12"/>
          </p:nvPr>
        </p:nvSpPr>
        <p:spPr/>
        <p:txBody>
          <a:bodyPr/>
          <a:lstStyle/>
          <a:p>
            <a:fld id="{E429B8A6-55BA-4F99-B141-B3283C628257}" type="slidenum">
              <a:rPr lang="es-MX" smtClean="0"/>
              <a:t>17</a:t>
            </a:fld>
            <a:endParaRPr lang="es-MX"/>
          </a:p>
        </p:txBody>
      </p:sp>
      <p:sp>
        <p:nvSpPr>
          <p:cNvPr id="4" name="Marcador de pie de página 1">
            <a:extLst>
              <a:ext uri="{FF2B5EF4-FFF2-40B4-BE49-F238E27FC236}">
                <a16:creationId xmlns:a16="http://schemas.microsoft.com/office/drawing/2014/main" id="{C5A816CC-61E6-D2CC-7BC7-563D8F838EA4}"/>
              </a:ext>
            </a:extLst>
          </p:cNvPr>
          <p:cNvSpPr txBox="1">
            <a:spLocks/>
          </p:cNvSpPr>
          <p:nvPr/>
        </p:nvSpPr>
        <p:spPr>
          <a:xfrm>
            <a:off x="4038600" y="6356350"/>
            <a:ext cx="4114800" cy="365125"/>
          </a:xfrm>
          <a:prstGeom prst="rect">
            <a:avLst/>
          </a:prstGeom>
        </p:spPr>
        <p:txBody>
          <a:bodyPr vert="horz" lIns="91440" tIns="45720" rIns="91440" bIns="45720" rtlCol="0" anchor="ctr"/>
          <a:lstStyle>
            <a:defPPr>
              <a:defRPr lang="es-MX"/>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s-MX"/>
              <a:t>ALGUNAS ENSEÑANZAS EVANGELICAS</a:t>
            </a:r>
          </a:p>
        </p:txBody>
      </p:sp>
      <p:sp>
        <p:nvSpPr>
          <p:cNvPr id="5" name="Marcador de número de diapositiva 2">
            <a:extLst>
              <a:ext uri="{FF2B5EF4-FFF2-40B4-BE49-F238E27FC236}">
                <a16:creationId xmlns:a16="http://schemas.microsoft.com/office/drawing/2014/main" id="{2EC95D51-9B68-BFC0-4447-D227710AB2C1}"/>
              </a:ext>
            </a:extLst>
          </p:cNvPr>
          <p:cNvSpPr txBox="1">
            <a:spLocks/>
          </p:cNvSpPr>
          <p:nvPr/>
        </p:nvSpPr>
        <p:spPr>
          <a:xfrm>
            <a:off x="8610600" y="6356350"/>
            <a:ext cx="2743200" cy="365125"/>
          </a:xfrm>
          <a:prstGeom prst="rect">
            <a:avLst/>
          </a:prstGeom>
        </p:spPr>
        <p:txBody>
          <a:bodyPr vert="horz" lIns="91440" tIns="45720" rIns="91440" bIns="45720" rtlCol="0" anchor="ctr"/>
          <a:lstStyle>
            <a:defPPr>
              <a:defRPr lang="es-MX"/>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429B8A6-55BA-4F99-B141-B3283C628257}" type="slidenum">
              <a:rPr lang="es-MX" smtClean="0"/>
              <a:pPr/>
              <a:t>17</a:t>
            </a:fld>
            <a:endParaRPr lang="es-MX"/>
          </a:p>
        </p:txBody>
      </p:sp>
      <p:sp>
        <p:nvSpPr>
          <p:cNvPr id="6" name="CuadroTexto 5">
            <a:extLst>
              <a:ext uri="{FF2B5EF4-FFF2-40B4-BE49-F238E27FC236}">
                <a16:creationId xmlns:a16="http://schemas.microsoft.com/office/drawing/2014/main" id="{B9C9BD64-0E6C-16ED-57AC-4F49F4F89761}"/>
              </a:ext>
            </a:extLst>
          </p:cNvPr>
          <p:cNvSpPr txBox="1"/>
          <p:nvPr/>
        </p:nvSpPr>
        <p:spPr>
          <a:xfrm rot="16200000">
            <a:off x="-3134632" y="3136617"/>
            <a:ext cx="6858000" cy="584775"/>
          </a:xfrm>
          <a:prstGeom prst="rect">
            <a:avLst/>
          </a:prstGeom>
          <a:noFill/>
        </p:spPr>
        <p:txBody>
          <a:bodyPr wrap="square" rtlCol="0">
            <a:spAutoFit/>
          </a:bodyPr>
          <a:lstStyle/>
          <a:p>
            <a:pPr algn="ctr"/>
            <a:r>
              <a:rPr lang="es-ES" sz="3200" b="1" u="sng" dirty="0">
                <a:highlight>
                  <a:srgbClr val="FFFF00"/>
                </a:highlight>
              </a:rPr>
              <a:t>¿12 o 120 EL DIA DE PENTECOSTES?</a:t>
            </a:r>
            <a:endParaRPr lang="es-MX" sz="3200" b="1" u="sng" dirty="0">
              <a:highlight>
                <a:srgbClr val="FFFF00"/>
              </a:highlight>
            </a:endParaRPr>
          </a:p>
        </p:txBody>
      </p:sp>
      <p:cxnSp>
        <p:nvCxnSpPr>
          <p:cNvPr id="7" name="Conector recto 6">
            <a:extLst>
              <a:ext uri="{FF2B5EF4-FFF2-40B4-BE49-F238E27FC236}">
                <a16:creationId xmlns:a16="http://schemas.microsoft.com/office/drawing/2014/main" id="{3DE85B65-B95A-A2D3-ED74-91973BA480BE}"/>
              </a:ext>
            </a:extLst>
          </p:cNvPr>
          <p:cNvCxnSpPr/>
          <p:nvPr/>
        </p:nvCxnSpPr>
        <p:spPr>
          <a:xfrm>
            <a:off x="612169" y="366608"/>
            <a:ext cx="0" cy="5747385"/>
          </a:xfrm>
          <a:prstGeom prst="line">
            <a:avLst/>
          </a:prstGeom>
          <a:ln w="76200">
            <a:solidFill>
              <a:schemeClr val="accent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9" name="CuadroTexto 8">
            <a:extLst>
              <a:ext uri="{FF2B5EF4-FFF2-40B4-BE49-F238E27FC236}">
                <a16:creationId xmlns:a16="http://schemas.microsoft.com/office/drawing/2014/main" id="{15A8997D-C2AE-5A56-FF78-9B7B3ED5ED11}"/>
              </a:ext>
            </a:extLst>
          </p:cNvPr>
          <p:cNvSpPr txBox="1"/>
          <p:nvPr/>
        </p:nvSpPr>
        <p:spPr>
          <a:xfrm>
            <a:off x="1122680" y="675077"/>
            <a:ext cx="8991600" cy="769441"/>
          </a:xfrm>
          <a:prstGeom prst="rect">
            <a:avLst/>
          </a:prstGeom>
          <a:noFill/>
        </p:spPr>
        <p:txBody>
          <a:bodyPr wrap="square">
            <a:spAutoFit/>
          </a:bodyPr>
          <a:lstStyle/>
          <a:p>
            <a:pPr algn="just"/>
            <a:r>
              <a:rPr lang="es-MX" sz="2400" b="1" dirty="0">
                <a:solidFill>
                  <a:schemeClr val="bg1"/>
                </a:solidFill>
                <a:latin typeface="Times New Roman" panose="02020603050405020304" pitchFamily="18" charset="0"/>
                <a:cs typeface="Times New Roman" panose="02020603050405020304" pitchFamily="18" charset="0"/>
              </a:rPr>
              <a:t>V.</a:t>
            </a:r>
            <a:r>
              <a:rPr lang="es-MX" sz="2400" b="1" i="0" dirty="0">
                <a:solidFill>
                  <a:schemeClr val="bg1"/>
                </a:solidFill>
                <a:effectLst/>
                <a:latin typeface="Times New Roman" panose="02020603050405020304" pitchFamily="18" charset="0"/>
                <a:cs typeface="Times New Roman" panose="02020603050405020304" pitchFamily="18" charset="0"/>
              </a:rPr>
              <a:t>23</a:t>
            </a:r>
            <a:r>
              <a:rPr lang="es-MX" sz="2400" b="1" i="1" dirty="0">
                <a:solidFill>
                  <a:schemeClr val="bg1"/>
                </a:solidFill>
                <a:effectLst/>
                <a:latin typeface="Times New Roman" panose="02020603050405020304" pitchFamily="18" charset="0"/>
                <a:cs typeface="Times New Roman" panose="02020603050405020304" pitchFamily="18" charset="0"/>
              </a:rPr>
              <a:t>.</a:t>
            </a:r>
            <a:r>
              <a:rPr lang="es-MX" sz="2000" b="0" i="1" dirty="0">
                <a:solidFill>
                  <a:schemeClr val="bg1"/>
                </a:solidFill>
                <a:effectLst/>
                <a:latin typeface="Times New Roman" panose="02020603050405020304" pitchFamily="18" charset="0"/>
                <a:cs typeface="Times New Roman" panose="02020603050405020304" pitchFamily="18" charset="0"/>
              </a:rPr>
              <a:t>“Y señalaron a dos: a José, llamado </a:t>
            </a:r>
            <a:r>
              <a:rPr lang="es-MX" sz="2000" b="0" i="1" dirty="0" err="1">
                <a:solidFill>
                  <a:schemeClr val="bg1"/>
                </a:solidFill>
                <a:effectLst/>
                <a:latin typeface="Times New Roman" panose="02020603050405020304" pitchFamily="18" charset="0"/>
                <a:cs typeface="Times New Roman" panose="02020603050405020304" pitchFamily="18" charset="0"/>
              </a:rPr>
              <a:t>Barsabás</a:t>
            </a:r>
            <a:r>
              <a:rPr lang="es-MX" sz="2000" b="0" i="1" dirty="0">
                <a:solidFill>
                  <a:schemeClr val="bg1"/>
                </a:solidFill>
                <a:effectLst/>
                <a:latin typeface="Times New Roman" panose="02020603050405020304" pitchFamily="18" charset="0"/>
                <a:cs typeface="Times New Roman" panose="02020603050405020304" pitchFamily="18" charset="0"/>
              </a:rPr>
              <a:t>, que tenía por sobrenombre Justo, y a Matías.”</a:t>
            </a:r>
            <a:endParaRPr lang="es-MX" sz="2000" i="1" dirty="0">
              <a:solidFill>
                <a:schemeClr val="bg1"/>
              </a:solidFill>
              <a:latin typeface="Times New Roman" panose="02020603050405020304" pitchFamily="18" charset="0"/>
              <a:cs typeface="Times New Roman" panose="02020603050405020304" pitchFamily="18" charset="0"/>
            </a:endParaRPr>
          </a:p>
        </p:txBody>
      </p:sp>
      <p:sp>
        <p:nvSpPr>
          <p:cNvPr id="11" name="CuadroTexto 10">
            <a:extLst>
              <a:ext uri="{FF2B5EF4-FFF2-40B4-BE49-F238E27FC236}">
                <a16:creationId xmlns:a16="http://schemas.microsoft.com/office/drawing/2014/main" id="{95B44B86-1314-E374-1478-8FA121F2F98A}"/>
              </a:ext>
            </a:extLst>
          </p:cNvPr>
          <p:cNvSpPr txBox="1"/>
          <p:nvPr/>
        </p:nvSpPr>
        <p:spPr>
          <a:xfrm>
            <a:off x="2397759" y="1946568"/>
            <a:ext cx="8602947" cy="769441"/>
          </a:xfrm>
          <a:prstGeom prst="rect">
            <a:avLst/>
          </a:prstGeom>
          <a:noFill/>
        </p:spPr>
        <p:txBody>
          <a:bodyPr wrap="square">
            <a:spAutoFit/>
          </a:bodyPr>
          <a:lstStyle/>
          <a:p>
            <a:pPr algn="just"/>
            <a:r>
              <a:rPr lang="es-MX" sz="2400" b="1" i="0" dirty="0">
                <a:solidFill>
                  <a:schemeClr val="bg1"/>
                </a:solidFill>
                <a:effectLst/>
                <a:latin typeface="Times New Roman" panose="02020603050405020304" pitchFamily="18" charset="0"/>
                <a:cs typeface="Times New Roman" panose="02020603050405020304" pitchFamily="18" charset="0"/>
              </a:rPr>
              <a:t>V.24.</a:t>
            </a:r>
            <a:r>
              <a:rPr lang="es-MX" sz="2400" i="1" dirty="0">
                <a:solidFill>
                  <a:schemeClr val="bg1"/>
                </a:solidFill>
                <a:effectLst/>
                <a:latin typeface="Times New Roman" panose="02020603050405020304" pitchFamily="18" charset="0"/>
                <a:cs typeface="Times New Roman" panose="02020603050405020304" pitchFamily="18" charset="0"/>
              </a:rPr>
              <a:t>“</a:t>
            </a:r>
            <a:r>
              <a:rPr lang="es-MX" sz="2000" b="0" i="1" dirty="0">
                <a:solidFill>
                  <a:schemeClr val="bg1"/>
                </a:solidFill>
                <a:effectLst/>
                <a:latin typeface="Times New Roman" panose="02020603050405020304" pitchFamily="18" charset="0"/>
                <a:cs typeface="Times New Roman" panose="02020603050405020304" pitchFamily="18" charset="0"/>
              </a:rPr>
              <a:t>Y orando, dijeron: Tú, Señor, que conoces los corazones de todos, muestra cuál de estos dos has escogido,”</a:t>
            </a:r>
            <a:endParaRPr lang="es-MX" sz="2000" i="1" dirty="0">
              <a:solidFill>
                <a:schemeClr val="bg1"/>
              </a:solidFill>
              <a:latin typeface="Times New Roman" panose="02020603050405020304" pitchFamily="18" charset="0"/>
              <a:cs typeface="Times New Roman" panose="02020603050405020304" pitchFamily="18" charset="0"/>
            </a:endParaRPr>
          </a:p>
        </p:txBody>
      </p:sp>
      <p:sp>
        <p:nvSpPr>
          <p:cNvPr id="13" name="CuadroTexto 12">
            <a:extLst>
              <a:ext uri="{FF2B5EF4-FFF2-40B4-BE49-F238E27FC236}">
                <a16:creationId xmlns:a16="http://schemas.microsoft.com/office/drawing/2014/main" id="{5842EF82-DDF3-99F4-5340-8AE31BEFF482}"/>
              </a:ext>
            </a:extLst>
          </p:cNvPr>
          <p:cNvSpPr txBox="1"/>
          <p:nvPr/>
        </p:nvSpPr>
        <p:spPr>
          <a:xfrm>
            <a:off x="1336040" y="3372551"/>
            <a:ext cx="8938223" cy="769441"/>
          </a:xfrm>
          <a:prstGeom prst="rect">
            <a:avLst/>
          </a:prstGeom>
          <a:noFill/>
        </p:spPr>
        <p:txBody>
          <a:bodyPr wrap="square">
            <a:spAutoFit/>
          </a:bodyPr>
          <a:lstStyle/>
          <a:p>
            <a:pPr algn="just"/>
            <a:r>
              <a:rPr lang="es-MX" sz="2000" b="1" i="0" baseline="30000" dirty="0">
                <a:solidFill>
                  <a:schemeClr val="bg1"/>
                </a:solidFill>
                <a:effectLst/>
                <a:latin typeface="Times New Roman" panose="02020603050405020304" pitchFamily="18" charset="0"/>
                <a:cs typeface="Times New Roman" panose="02020603050405020304" pitchFamily="18" charset="0"/>
              </a:rPr>
              <a:t> </a:t>
            </a:r>
            <a:r>
              <a:rPr lang="es-MX" sz="2400" b="1" i="0" dirty="0">
                <a:solidFill>
                  <a:schemeClr val="bg1"/>
                </a:solidFill>
                <a:effectLst/>
                <a:latin typeface="Times New Roman" panose="02020603050405020304" pitchFamily="18" charset="0"/>
                <a:cs typeface="Times New Roman" panose="02020603050405020304" pitchFamily="18" charset="0"/>
              </a:rPr>
              <a:t>V.25. </a:t>
            </a:r>
            <a:r>
              <a:rPr lang="es-MX" sz="2400" i="1" dirty="0">
                <a:solidFill>
                  <a:schemeClr val="bg1"/>
                </a:solidFill>
                <a:effectLst/>
                <a:latin typeface="Times New Roman" panose="02020603050405020304" pitchFamily="18" charset="0"/>
                <a:cs typeface="Times New Roman" panose="02020603050405020304" pitchFamily="18" charset="0"/>
              </a:rPr>
              <a:t>“P</a:t>
            </a:r>
            <a:r>
              <a:rPr lang="es-MX" sz="2000" i="1" dirty="0">
                <a:solidFill>
                  <a:schemeClr val="bg1"/>
                </a:solidFill>
                <a:effectLst/>
                <a:latin typeface="Times New Roman" panose="02020603050405020304" pitchFamily="18" charset="0"/>
                <a:cs typeface="Times New Roman" panose="02020603050405020304" pitchFamily="18" charset="0"/>
              </a:rPr>
              <a:t>ara que tome la parte de este ministerio y apostolado, de que cayó Judas por transgresión, para irse a su propio lugar.”</a:t>
            </a:r>
            <a:endParaRPr lang="es-MX" sz="2000" i="1" dirty="0">
              <a:solidFill>
                <a:schemeClr val="bg1"/>
              </a:solidFill>
              <a:latin typeface="Times New Roman" panose="02020603050405020304" pitchFamily="18" charset="0"/>
              <a:cs typeface="Times New Roman" panose="02020603050405020304" pitchFamily="18" charset="0"/>
            </a:endParaRPr>
          </a:p>
        </p:txBody>
      </p:sp>
      <p:sp>
        <p:nvSpPr>
          <p:cNvPr id="15" name="CuadroTexto 14">
            <a:extLst>
              <a:ext uri="{FF2B5EF4-FFF2-40B4-BE49-F238E27FC236}">
                <a16:creationId xmlns:a16="http://schemas.microsoft.com/office/drawing/2014/main" id="{ABDDEA56-D2F8-1443-A1BD-B70185EBEDE0}"/>
              </a:ext>
            </a:extLst>
          </p:cNvPr>
          <p:cNvSpPr txBox="1"/>
          <p:nvPr/>
        </p:nvSpPr>
        <p:spPr>
          <a:xfrm>
            <a:off x="2062495" y="4798189"/>
            <a:ext cx="8938211" cy="769441"/>
          </a:xfrm>
          <a:prstGeom prst="rect">
            <a:avLst/>
          </a:prstGeom>
          <a:noFill/>
        </p:spPr>
        <p:txBody>
          <a:bodyPr wrap="square">
            <a:spAutoFit/>
          </a:bodyPr>
          <a:lstStyle/>
          <a:p>
            <a:pPr algn="just"/>
            <a:r>
              <a:rPr lang="es-MX" sz="2400" b="1" dirty="0">
                <a:solidFill>
                  <a:schemeClr val="bg1"/>
                </a:solidFill>
                <a:latin typeface="Times New Roman" panose="02020603050405020304" pitchFamily="18" charset="0"/>
                <a:cs typeface="Times New Roman" panose="02020603050405020304" pitchFamily="18" charset="0"/>
              </a:rPr>
              <a:t>V.26. </a:t>
            </a:r>
            <a:r>
              <a:rPr lang="es-MX" sz="2000" i="1" dirty="0">
                <a:solidFill>
                  <a:schemeClr val="bg1"/>
                </a:solidFill>
                <a:latin typeface="Times New Roman" panose="02020603050405020304" pitchFamily="18" charset="0"/>
                <a:cs typeface="Times New Roman" panose="02020603050405020304" pitchFamily="18" charset="0"/>
              </a:rPr>
              <a:t>“Y </a:t>
            </a:r>
            <a:r>
              <a:rPr lang="es-MX" sz="2000" b="0" i="1" dirty="0">
                <a:solidFill>
                  <a:schemeClr val="bg1"/>
                </a:solidFill>
                <a:effectLst/>
                <a:latin typeface="Times New Roman" panose="02020603050405020304" pitchFamily="18" charset="0"/>
                <a:cs typeface="Times New Roman" panose="02020603050405020304" pitchFamily="18" charset="0"/>
              </a:rPr>
              <a:t>les echaron suertes, y la suerte cayó sobre Matías; y fue contado con los once apóstoles.”</a:t>
            </a:r>
            <a:endParaRPr lang="es-MX" i="1"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9042110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3" grpId="0"/>
      <p:bldP spid="15" grpId="0"/>
    </p:bld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2" name="Marcador de pie de página 1">
            <a:extLst>
              <a:ext uri="{FF2B5EF4-FFF2-40B4-BE49-F238E27FC236}">
                <a16:creationId xmlns:a16="http://schemas.microsoft.com/office/drawing/2014/main" id="{3594FD13-F73D-F348-B56D-79734B63ECB9}"/>
              </a:ext>
            </a:extLst>
          </p:cNvPr>
          <p:cNvSpPr>
            <a:spLocks noGrp="1"/>
          </p:cNvSpPr>
          <p:nvPr>
            <p:ph type="ftr" sz="quarter" idx="11"/>
          </p:nvPr>
        </p:nvSpPr>
        <p:spPr/>
        <p:txBody>
          <a:bodyPr/>
          <a:lstStyle/>
          <a:p>
            <a:r>
              <a:rPr lang="es-MX"/>
              <a:t>ALGUNAS ENSEÑANZAS EVANGELICAS</a:t>
            </a:r>
          </a:p>
        </p:txBody>
      </p:sp>
      <p:sp>
        <p:nvSpPr>
          <p:cNvPr id="3" name="Marcador de número de diapositiva 2">
            <a:extLst>
              <a:ext uri="{FF2B5EF4-FFF2-40B4-BE49-F238E27FC236}">
                <a16:creationId xmlns:a16="http://schemas.microsoft.com/office/drawing/2014/main" id="{AF0B4150-A6F5-74C9-11CB-477D57290BBB}"/>
              </a:ext>
            </a:extLst>
          </p:cNvPr>
          <p:cNvSpPr>
            <a:spLocks noGrp="1"/>
          </p:cNvSpPr>
          <p:nvPr>
            <p:ph type="sldNum" sz="quarter" idx="12"/>
          </p:nvPr>
        </p:nvSpPr>
        <p:spPr/>
        <p:txBody>
          <a:bodyPr/>
          <a:lstStyle/>
          <a:p>
            <a:fld id="{E429B8A6-55BA-4F99-B141-B3283C628257}" type="slidenum">
              <a:rPr lang="es-MX" smtClean="0"/>
              <a:t>18</a:t>
            </a:fld>
            <a:endParaRPr lang="es-MX"/>
          </a:p>
        </p:txBody>
      </p:sp>
      <p:sp>
        <p:nvSpPr>
          <p:cNvPr id="4" name="Marcador de pie de página 1">
            <a:extLst>
              <a:ext uri="{FF2B5EF4-FFF2-40B4-BE49-F238E27FC236}">
                <a16:creationId xmlns:a16="http://schemas.microsoft.com/office/drawing/2014/main" id="{C5A816CC-61E6-D2CC-7BC7-563D8F838EA4}"/>
              </a:ext>
            </a:extLst>
          </p:cNvPr>
          <p:cNvSpPr txBox="1">
            <a:spLocks/>
          </p:cNvSpPr>
          <p:nvPr/>
        </p:nvSpPr>
        <p:spPr>
          <a:xfrm>
            <a:off x="4038600" y="6356350"/>
            <a:ext cx="4114800" cy="365125"/>
          </a:xfrm>
          <a:prstGeom prst="rect">
            <a:avLst/>
          </a:prstGeom>
        </p:spPr>
        <p:txBody>
          <a:bodyPr vert="horz" lIns="91440" tIns="45720" rIns="91440" bIns="45720" rtlCol="0" anchor="ctr"/>
          <a:lstStyle>
            <a:defPPr>
              <a:defRPr lang="es-MX"/>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s-MX"/>
              <a:t>ALGUNAS ENSEÑANZAS EVANGELICAS</a:t>
            </a:r>
          </a:p>
        </p:txBody>
      </p:sp>
      <p:sp>
        <p:nvSpPr>
          <p:cNvPr id="5" name="Marcador de número de diapositiva 2">
            <a:extLst>
              <a:ext uri="{FF2B5EF4-FFF2-40B4-BE49-F238E27FC236}">
                <a16:creationId xmlns:a16="http://schemas.microsoft.com/office/drawing/2014/main" id="{2EC95D51-9B68-BFC0-4447-D227710AB2C1}"/>
              </a:ext>
            </a:extLst>
          </p:cNvPr>
          <p:cNvSpPr txBox="1">
            <a:spLocks/>
          </p:cNvSpPr>
          <p:nvPr/>
        </p:nvSpPr>
        <p:spPr>
          <a:xfrm>
            <a:off x="8610600" y="6356350"/>
            <a:ext cx="2743200" cy="365125"/>
          </a:xfrm>
          <a:prstGeom prst="rect">
            <a:avLst/>
          </a:prstGeom>
        </p:spPr>
        <p:txBody>
          <a:bodyPr vert="horz" lIns="91440" tIns="45720" rIns="91440" bIns="45720" rtlCol="0" anchor="ctr"/>
          <a:lstStyle>
            <a:defPPr>
              <a:defRPr lang="es-MX"/>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429B8A6-55BA-4F99-B141-B3283C628257}" type="slidenum">
              <a:rPr lang="es-MX" smtClean="0"/>
              <a:pPr/>
              <a:t>18</a:t>
            </a:fld>
            <a:endParaRPr lang="es-MX"/>
          </a:p>
        </p:txBody>
      </p:sp>
      <p:sp>
        <p:nvSpPr>
          <p:cNvPr id="6" name="CuadroTexto 5">
            <a:extLst>
              <a:ext uri="{FF2B5EF4-FFF2-40B4-BE49-F238E27FC236}">
                <a16:creationId xmlns:a16="http://schemas.microsoft.com/office/drawing/2014/main" id="{B9C9BD64-0E6C-16ED-57AC-4F49F4F89761}"/>
              </a:ext>
            </a:extLst>
          </p:cNvPr>
          <p:cNvSpPr txBox="1"/>
          <p:nvPr/>
        </p:nvSpPr>
        <p:spPr>
          <a:xfrm rot="16200000">
            <a:off x="-3134632" y="3136617"/>
            <a:ext cx="6858000" cy="584775"/>
          </a:xfrm>
          <a:prstGeom prst="rect">
            <a:avLst/>
          </a:prstGeom>
          <a:noFill/>
        </p:spPr>
        <p:txBody>
          <a:bodyPr wrap="square" rtlCol="0">
            <a:spAutoFit/>
          </a:bodyPr>
          <a:lstStyle/>
          <a:p>
            <a:pPr algn="ctr"/>
            <a:r>
              <a:rPr lang="es-ES" sz="3200" b="1" u="sng" dirty="0">
                <a:highlight>
                  <a:srgbClr val="FFFF00"/>
                </a:highlight>
              </a:rPr>
              <a:t>¿12 o 120 EL DIA DE PENTECOSTES?</a:t>
            </a:r>
            <a:endParaRPr lang="es-MX" sz="3200" b="1" u="sng" dirty="0">
              <a:highlight>
                <a:srgbClr val="FFFF00"/>
              </a:highlight>
            </a:endParaRPr>
          </a:p>
        </p:txBody>
      </p:sp>
      <p:cxnSp>
        <p:nvCxnSpPr>
          <p:cNvPr id="7" name="Conector recto 6">
            <a:extLst>
              <a:ext uri="{FF2B5EF4-FFF2-40B4-BE49-F238E27FC236}">
                <a16:creationId xmlns:a16="http://schemas.microsoft.com/office/drawing/2014/main" id="{3DE85B65-B95A-A2D3-ED74-91973BA480BE}"/>
              </a:ext>
            </a:extLst>
          </p:cNvPr>
          <p:cNvCxnSpPr/>
          <p:nvPr/>
        </p:nvCxnSpPr>
        <p:spPr>
          <a:xfrm>
            <a:off x="612169" y="366608"/>
            <a:ext cx="0" cy="5747385"/>
          </a:xfrm>
          <a:prstGeom prst="line">
            <a:avLst/>
          </a:prstGeom>
          <a:ln w="76200">
            <a:solidFill>
              <a:schemeClr val="accent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8" name="Rectangle 1">
            <a:extLst>
              <a:ext uri="{FF2B5EF4-FFF2-40B4-BE49-F238E27FC236}">
                <a16:creationId xmlns:a16="http://schemas.microsoft.com/office/drawing/2014/main" id="{3ED47C3E-570A-92A7-D1C6-12104194DC22}"/>
              </a:ext>
            </a:extLst>
          </p:cNvPr>
          <p:cNvSpPr>
            <a:spLocks noChangeArrowheads="1"/>
          </p:cNvSpPr>
          <p:nvPr/>
        </p:nvSpPr>
        <p:spPr bwMode="auto">
          <a:xfrm>
            <a:off x="1056640" y="645716"/>
            <a:ext cx="9692637"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MX" sz="2000" b="0" i="0" u="none" strike="noStrike" cap="none" normalizeH="0" baseline="0" dirty="0">
                <a:ln>
                  <a:noFill/>
                </a:ln>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Hay una reunión para escoger a quien va reponer el apostolado del que cayo Judas. Miremos que la Biblia dice: </a:t>
            </a:r>
            <a:r>
              <a:rPr lang="es-ES" altLang="es-MX" sz="2000" b="1" u="none"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En aquellos días</a:t>
            </a:r>
            <a:r>
              <a:rPr kumimoji="0" lang="es-ES" altLang="es-MX" sz="2000" b="1" i="0" strike="noStrike" cap="none" normalizeH="0" baseline="0" dirty="0">
                <a:ln>
                  <a:noFill/>
                </a:ln>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kumimoji="0" lang="es-ES" altLang="es-MX" sz="2000" b="0" i="0" strike="noStrike" cap="none" normalizeH="0" baseline="0" dirty="0">
                <a:ln>
                  <a:noFill/>
                </a:ln>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kumimoji="0" lang="es-ES" altLang="es-MX" sz="2800" b="0" i="0"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endParaRPr>
          </a:p>
        </p:txBody>
      </p:sp>
      <p:sp>
        <p:nvSpPr>
          <p:cNvPr id="9" name="CuadroTexto 8">
            <a:extLst>
              <a:ext uri="{FF2B5EF4-FFF2-40B4-BE49-F238E27FC236}">
                <a16:creationId xmlns:a16="http://schemas.microsoft.com/office/drawing/2014/main" id="{68E7C93A-1F6C-480C-1C70-3C1A89F0DB9B}"/>
              </a:ext>
            </a:extLst>
          </p:cNvPr>
          <p:cNvSpPr txBox="1"/>
          <p:nvPr/>
        </p:nvSpPr>
        <p:spPr>
          <a:xfrm>
            <a:off x="2036689" y="2113582"/>
            <a:ext cx="8118621" cy="769441"/>
          </a:xfrm>
          <a:prstGeom prst="rect">
            <a:avLst/>
          </a:prstGeom>
          <a:noFill/>
        </p:spPr>
        <p:txBody>
          <a:bodyPr wrap="square">
            <a:spAutoFit/>
          </a:bodyPr>
          <a:lstStyle/>
          <a:p>
            <a:pPr algn="just"/>
            <a:r>
              <a:rPr lang="es-ES" sz="2400" b="1" dirty="0">
                <a:solidFill>
                  <a:schemeClr val="bg1"/>
                </a:solidFill>
                <a:effectLst/>
                <a:latin typeface="Times New Roman" panose="02020603050405020304" pitchFamily="18" charset="0"/>
                <a:ea typeface="Times New Roman" panose="02020603050405020304" pitchFamily="18" charset="0"/>
              </a:rPr>
              <a:t>Hechos.1:15. </a:t>
            </a:r>
            <a:r>
              <a:rPr lang="es-ES" sz="2000" i="1" dirty="0">
                <a:solidFill>
                  <a:schemeClr val="bg1"/>
                </a:solidFill>
                <a:effectLst/>
                <a:latin typeface="Times New Roman" panose="02020603050405020304" pitchFamily="18" charset="0"/>
                <a:ea typeface="Times New Roman" panose="02020603050405020304" pitchFamily="18" charset="0"/>
              </a:rPr>
              <a:t>“</a:t>
            </a:r>
            <a:r>
              <a:rPr lang="es-ES" sz="2000" i="1" dirty="0">
                <a:solidFill>
                  <a:schemeClr val="bg1"/>
                </a:solidFill>
                <a:latin typeface="Times New Roman" panose="02020603050405020304" pitchFamily="18" charset="0"/>
                <a:ea typeface="Times New Roman" panose="02020603050405020304" pitchFamily="18" charset="0"/>
              </a:rPr>
              <a:t>En aquellos días Pedro se levanto en medio de los hermanos (y los reunidos eran como ciento veinte en numero) y dijo:”</a:t>
            </a:r>
            <a:endParaRPr lang="es-MX" sz="2000" i="1" dirty="0">
              <a:solidFill>
                <a:schemeClr val="bg1"/>
              </a:solidFill>
            </a:endParaRPr>
          </a:p>
        </p:txBody>
      </p:sp>
      <p:sp>
        <p:nvSpPr>
          <p:cNvPr id="11" name="CuadroTexto 10">
            <a:extLst>
              <a:ext uri="{FF2B5EF4-FFF2-40B4-BE49-F238E27FC236}">
                <a16:creationId xmlns:a16="http://schemas.microsoft.com/office/drawing/2014/main" id="{7C4F9187-4257-E762-9DEF-31BEE582F2F9}"/>
              </a:ext>
            </a:extLst>
          </p:cNvPr>
          <p:cNvSpPr txBox="1"/>
          <p:nvPr/>
        </p:nvSpPr>
        <p:spPr>
          <a:xfrm>
            <a:off x="1056640" y="3565420"/>
            <a:ext cx="9692632" cy="707886"/>
          </a:xfrm>
          <a:prstGeom prst="rect">
            <a:avLst/>
          </a:prstGeom>
          <a:noFill/>
        </p:spPr>
        <p:txBody>
          <a:bodyPr wrap="square">
            <a:spAutoFit/>
          </a:bodyPr>
          <a:lstStyle/>
          <a:p>
            <a:pPr algn="just"/>
            <a:r>
              <a:rPr lang="es-ES" sz="2000" dirty="0">
                <a:solidFill>
                  <a:schemeClr val="bg1"/>
                </a:solidFill>
                <a:effectLst/>
                <a:latin typeface="Times New Roman" panose="02020603050405020304" pitchFamily="18" charset="0"/>
                <a:ea typeface="Times New Roman" panose="02020603050405020304" pitchFamily="18" charset="0"/>
              </a:rPr>
              <a:t>En esta reunión no se das un día, se dice por que tiempo, cualquiera, no es el mismo día de Pentecostés</a:t>
            </a:r>
            <a:endParaRPr lang="es-MX" sz="2000" dirty="0">
              <a:solidFill>
                <a:schemeClr val="bg1"/>
              </a:solidFill>
            </a:endParaRPr>
          </a:p>
        </p:txBody>
      </p:sp>
      <p:sp>
        <p:nvSpPr>
          <p:cNvPr id="13" name="CuadroTexto 12">
            <a:extLst>
              <a:ext uri="{FF2B5EF4-FFF2-40B4-BE49-F238E27FC236}">
                <a16:creationId xmlns:a16="http://schemas.microsoft.com/office/drawing/2014/main" id="{47F92ABD-69D6-3DD9-DA67-F998A4DC5E78}"/>
              </a:ext>
            </a:extLst>
          </p:cNvPr>
          <p:cNvSpPr txBox="1"/>
          <p:nvPr/>
        </p:nvSpPr>
        <p:spPr>
          <a:xfrm>
            <a:off x="2036688" y="5033286"/>
            <a:ext cx="8925951" cy="461665"/>
          </a:xfrm>
          <a:prstGeom prst="rect">
            <a:avLst/>
          </a:prstGeom>
          <a:noFill/>
        </p:spPr>
        <p:txBody>
          <a:bodyPr wrap="square">
            <a:spAutoFit/>
          </a:bodyPr>
          <a:lstStyle/>
          <a:p>
            <a:r>
              <a:rPr lang="es-ES" sz="2400" b="1" dirty="0">
                <a:solidFill>
                  <a:schemeClr val="bg1"/>
                </a:solidFill>
                <a:effectLst/>
                <a:latin typeface="Times New Roman" panose="02020603050405020304" pitchFamily="18" charset="0"/>
                <a:ea typeface="Times New Roman" panose="02020603050405020304" pitchFamily="18" charset="0"/>
              </a:rPr>
              <a:t>Hechos.2:1. </a:t>
            </a:r>
            <a:r>
              <a:rPr lang="es-ES" sz="2000" i="1" dirty="0">
                <a:solidFill>
                  <a:schemeClr val="bg1"/>
                </a:solidFill>
                <a:effectLst/>
                <a:latin typeface="Times New Roman" panose="02020603050405020304" pitchFamily="18" charset="0"/>
                <a:ea typeface="Times New Roman" panose="02020603050405020304" pitchFamily="18" charset="0"/>
              </a:rPr>
              <a:t>“Cuando llego el dia de pentecostés, estaban todos unánimes juntos.” </a:t>
            </a:r>
            <a:endParaRPr lang="es-MX" i="1" dirty="0">
              <a:solidFill>
                <a:schemeClr val="bg1"/>
              </a:solidFill>
            </a:endParaRPr>
          </a:p>
        </p:txBody>
      </p:sp>
    </p:spTree>
    <p:extLst>
      <p:ext uri="{BB962C8B-B14F-4D97-AF65-F5344CB8AC3E}">
        <p14:creationId xmlns:p14="http://schemas.microsoft.com/office/powerpoint/2010/main" val="414127119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1" grpId="0"/>
      <p:bldP spid="13" grpId="0"/>
    </p:bld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2" name="Marcador de pie de página 1">
            <a:extLst>
              <a:ext uri="{FF2B5EF4-FFF2-40B4-BE49-F238E27FC236}">
                <a16:creationId xmlns:a16="http://schemas.microsoft.com/office/drawing/2014/main" id="{3594FD13-F73D-F348-B56D-79734B63ECB9}"/>
              </a:ext>
            </a:extLst>
          </p:cNvPr>
          <p:cNvSpPr>
            <a:spLocks noGrp="1"/>
          </p:cNvSpPr>
          <p:nvPr>
            <p:ph type="ftr" sz="quarter" idx="11"/>
          </p:nvPr>
        </p:nvSpPr>
        <p:spPr/>
        <p:txBody>
          <a:bodyPr/>
          <a:lstStyle/>
          <a:p>
            <a:r>
              <a:rPr lang="es-MX"/>
              <a:t>ALGUNAS ENSEÑANZAS EVANGELICAS</a:t>
            </a:r>
          </a:p>
        </p:txBody>
      </p:sp>
      <p:sp>
        <p:nvSpPr>
          <p:cNvPr id="3" name="Marcador de número de diapositiva 2">
            <a:extLst>
              <a:ext uri="{FF2B5EF4-FFF2-40B4-BE49-F238E27FC236}">
                <a16:creationId xmlns:a16="http://schemas.microsoft.com/office/drawing/2014/main" id="{AF0B4150-A6F5-74C9-11CB-477D57290BBB}"/>
              </a:ext>
            </a:extLst>
          </p:cNvPr>
          <p:cNvSpPr>
            <a:spLocks noGrp="1"/>
          </p:cNvSpPr>
          <p:nvPr>
            <p:ph type="sldNum" sz="quarter" idx="12"/>
          </p:nvPr>
        </p:nvSpPr>
        <p:spPr/>
        <p:txBody>
          <a:bodyPr/>
          <a:lstStyle/>
          <a:p>
            <a:fld id="{E429B8A6-55BA-4F99-B141-B3283C628257}" type="slidenum">
              <a:rPr lang="es-MX" smtClean="0"/>
              <a:t>19</a:t>
            </a:fld>
            <a:endParaRPr lang="es-MX" dirty="0"/>
          </a:p>
        </p:txBody>
      </p:sp>
      <p:sp>
        <p:nvSpPr>
          <p:cNvPr id="4" name="Marcador de pie de página 1">
            <a:extLst>
              <a:ext uri="{FF2B5EF4-FFF2-40B4-BE49-F238E27FC236}">
                <a16:creationId xmlns:a16="http://schemas.microsoft.com/office/drawing/2014/main" id="{C5A816CC-61E6-D2CC-7BC7-563D8F838EA4}"/>
              </a:ext>
            </a:extLst>
          </p:cNvPr>
          <p:cNvSpPr txBox="1">
            <a:spLocks/>
          </p:cNvSpPr>
          <p:nvPr/>
        </p:nvSpPr>
        <p:spPr>
          <a:xfrm>
            <a:off x="4038600" y="6356350"/>
            <a:ext cx="4114800" cy="365125"/>
          </a:xfrm>
          <a:prstGeom prst="rect">
            <a:avLst/>
          </a:prstGeom>
        </p:spPr>
        <p:txBody>
          <a:bodyPr vert="horz" lIns="91440" tIns="45720" rIns="91440" bIns="45720" rtlCol="0" anchor="ctr"/>
          <a:lstStyle>
            <a:defPPr>
              <a:defRPr lang="es-MX"/>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s-MX"/>
              <a:t>ALGUNAS ENSEÑANZAS EVANGELICAS</a:t>
            </a:r>
          </a:p>
        </p:txBody>
      </p:sp>
      <p:sp>
        <p:nvSpPr>
          <p:cNvPr id="5" name="Marcador de número de diapositiva 2">
            <a:extLst>
              <a:ext uri="{FF2B5EF4-FFF2-40B4-BE49-F238E27FC236}">
                <a16:creationId xmlns:a16="http://schemas.microsoft.com/office/drawing/2014/main" id="{2EC95D51-9B68-BFC0-4447-D227710AB2C1}"/>
              </a:ext>
            </a:extLst>
          </p:cNvPr>
          <p:cNvSpPr txBox="1">
            <a:spLocks/>
          </p:cNvSpPr>
          <p:nvPr/>
        </p:nvSpPr>
        <p:spPr>
          <a:xfrm>
            <a:off x="8610600" y="6356350"/>
            <a:ext cx="2743200" cy="365125"/>
          </a:xfrm>
          <a:prstGeom prst="rect">
            <a:avLst/>
          </a:prstGeom>
        </p:spPr>
        <p:txBody>
          <a:bodyPr vert="horz" lIns="91440" tIns="45720" rIns="91440" bIns="45720" rtlCol="0" anchor="ctr"/>
          <a:lstStyle>
            <a:defPPr>
              <a:defRPr lang="es-MX"/>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429B8A6-55BA-4F99-B141-B3283C628257}" type="slidenum">
              <a:rPr lang="es-MX" smtClean="0"/>
              <a:pPr/>
              <a:t>19</a:t>
            </a:fld>
            <a:endParaRPr lang="es-MX"/>
          </a:p>
        </p:txBody>
      </p:sp>
      <p:sp>
        <p:nvSpPr>
          <p:cNvPr id="6" name="CuadroTexto 5">
            <a:extLst>
              <a:ext uri="{FF2B5EF4-FFF2-40B4-BE49-F238E27FC236}">
                <a16:creationId xmlns:a16="http://schemas.microsoft.com/office/drawing/2014/main" id="{B9C9BD64-0E6C-16ED-57AC-4F49F4F89761}"/>
              </a:ext>
            </a:extLst>
          </p:cNvPr>
          <p:cNvSpPr txBox="1"/>
          <p:nvPr/>
        </p:nvSpPr>
        <p:spPr>
          <a:xfrm rot="16200000">
            <a:off x="-3134632" y="3136617"/>
            <a:ext cx="6858000" cy="584775"/>
          </a:xfrm>
          <a:prstGeom prst="rect">
            <a:avLst/>
          </a:prstGeom>
          <a:noFill/>
        </p:spPr>
        <p:txBody>
          <a:bodyPr wrap="square" rtlCol="0">
            <a:spAutoFit/>
          </a:bodyPr>
          <a:lstStyle/>
          <a:p>
            <a:pPr algn="ctr"/>
            <a:r>
              <a:rPr lang="es-ES" sz="3200" b="1" u="sng" dirty="0">
                <a:highlight>
                  <a:srgbClr val="FFFF00"/>
                </a:highlight>
              </a:rPr>
              <a:t>¿12 o 120 EL DIA DE PENTECOSTES?</a:t>
            </a:r>
            <a:endParaRPr lang="es-MX" sz="3200" b="1" u="sng" dirty="0">
              <a:highlight>
                <a:srgbClr val="FFFF00"/>
              </a:highlight>
            </a:endParaRPr>
          </a:p>
        </p:txBody>
      </p:sp>
      <p:cxnSp>
        <p:nvCxnSpPr>
          <p:cNvPr id="7" name="Conector recto 6">
            <a:extLst>
              <a:ext uri="{FF2B5EF4-FFF2-40B4-BE49-F238E27FC236}">
                <a16:creationId xmlns:a16="http://schemas.microsoft.com/office/drawing/2014/main" id="{3DE85B65-B95A-A2D3-ED74-91973BA480BE}"/>
              </a:ext>
            </a:extLst>
          </p:cNvPr>
          <p:cNvCxnSpPr/>
          <p:nvPr/>
        </p:nvCxnSpPr>
        <p:spPr>
          <a:xfrm>
            <a:off x="612169" y="366608"/>
            <a:ext cx="0" cy="5747385"/>
          </a:xfrm>
          <a:prstGeom prst="line">
            <a:avLst/>
          </a:prstGeom>
          <a:ln w="76200">
            <a:solidFill>
              <a:schemeClr val="accent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8" name="Rectangle 1">
            <a:extLst>
              <a:ext uri="{FF2B5EF4-FFF2-40B4-BE49-F238E27FC236}">
                <a16:creationId xmlns:a16="http://schemas.microsoft.com/office/drawing/2014/main" id="{0704280B-2F75-6E8C-FCDD-460AF1DDDC10}"/>
              </a:ext>
            </a:extLst>
          </p:cNvPr>
          <p:cNvSpPr>
            <a:spLocks noChangeArrowheads="1"/>
          </p:cNvSpPr>
          <p:nvPr/>
        </p:nvSpPr>
        <p:spPr bwMode="auto">
          <a:xfrm>
            <a:off x="1229359" y="804297"/>
            <a:ext cx="10350469"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MX" sz="2000" b="0" i="0" u="none" strike="noStrike" cap="none" normalizeH="0" baseline="0" dirty="0">
                <a:ln>
                  <a:noFill/>
                </a:ln>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Se nos dice: </a:t>
            </a:r>
            <a:r>
              <a:rPr kumimoji="0" lang="es-ES" altLang="es-MX" sz="2000" b="1" i="0" u="sng" strike="noStrike" cap="none" normalizeH="0" baseline="0" dirty="0">
                <a:ln>
                  <a:noFill/>
                </a:ln>
                <a:solidFill>
                  <a:schemeClr val="bg1"/>
                </a:solidFill>
                <a:effectLst/>
                <a:highlight>
                  <a:srgbClr val="FF00FF"/>
                </a:highlight>
                <a:latin typeface="Times New Roman" panose="02020603050405020304" pitchFamily="18" charset="0"/>
                <a:ea typeface="Times New Roman" panose="02020603050405020304" pitchFamily="18" charset="0"/>
                <a:cs typeface="Times New Roman" panose="02020603050405020304" pitchFamily="18" charset="0"/>
              </a:rPr>
              <a:t>El día de Pentecostés.</a:t>
            </a:r>
            <a:r>
              <a:rPr kumimoji="0" lang="es-ES" altLang="es-MX" sz="2000" b="0" i="0" u="none" strike="noStrike" cap="none" normalizeH="0" baseline="0" dirty="0">
                <a:ln>
                  <a:noFill/>
                </a:ln>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Si fuera la misma reunión la Biblia no hubiera pasado por alto este día tan importante para los judíos como era el día de Pentecostés. </a:t>
            </a:r>
            <a:endParaRPr kumimoji="0" lang="es-ES" altLang="es-MX" sz="2800"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endParaRPr>
          </a:p>
        </p:txBody>
      </p:sp>
      <p:sp>
        <p:nvSpPr>
          <p:cNvPr id="10" name="CuadroTexto 9">
            <a:extLst>
              <a:ext uri="{FF2B5EF4-FFF2-40B4-BE49-F238E27FC236}">
                <a16:creationId xmlns:a16="http://schemas.microsoft.com/office/drawing/2014/main" id="{AFB3DE0E-A132-57AC-9AD2-F229D049407C}"/>
              </a:ext>
            </a:extLst>
          </p:cNvPr>
          <p:cNvSpPr txBox="1"/>
          <p:nvPr/>
        </p:nvSpPr>
        <p:spPr>
          <a:xfrm>
            <a:off x="2885440" y="2086094"/>
            <a:ext cx="6136640" cy="461665"/>
          </a:xfrm>
          <a:prstGeom prst="rect">
            <a:avLst/>
          </a:prstGeom>
          <a:noFill/>
        </p:spPr>
        <p:txBody>
          <a:bodyPr wrap="square">
            <a:spAutoFit/>
          </a:bodyPr>
          <a:lstStyle/>
          <a:p>
            <a:pPr algn="ctr"/>
            <a:r>
              <a:rPr kumimoji="0" lang="es-ES" altLang="es-MX" sz="2400" b="0" i="0" u="none" strike="noStrike" cap="none" normalizeH="0" baseline="0" dirty="0">
                <a:ln>
                  <a:noFill/>
                </a:ln>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Pero no era la misma reunión. </a:t>
            </a:r>
            <a:endParaRPr lang="es-MX" sz="2400" dirty="0"/>
          </a:p>
        </p:txBody>
      </p:sp>
      <p:sp>
        <p:nvSpPr>
          <p:cNvPr id="12" name="CuadroTexto 11">
            <a:extLst>
              <a:ext uri="{FF2B5EF4-FFF2-40B4-BE49-F238E27FC236}">
                <a16:creationId xmlns:a16="http://schemas.microsoft.com/office/drawing/2014/main" id="{42884796-00CB-1DEA-09E5-E11785D70037}"/>
              </a:ext>
            </a:extLst>
          </p:cNvPr>
          <p:cNvSpPr txBox="1"/>
          <p:nvPr/>
        </p:nvSpPr>
        <p:spPr>
          <a:xfrm>
            <a:off x="1229358" y="2782669"/>
            <a:ext cx="8656319" cy="400110"/>
          </a:xfrm>
          <a:prstGeom prst="rect">
            <a:avLst/>
          </a:prstGeom>
          <a:noFill/>
        </p:spPr>
        <p:txBody>
          <a:bodyPr wrap="square">
            <a:spAutoFit/>
          </a:bodyPr>
          <a:lstStyle/>
          <a:p>
            <a:r>
              <a:rPr lang="es-ES" sz="2000" dirty="0">
                <a:solidFill>
                  <a:schemeClr val="bg1"/>
                </a:solidFill>
                <a:effectLst/>
                <a:latin typeface="Times New Roman" panose="02020603050405020304" pitchFamily="18" charset="0"/>
                <a:ea typeface="Times New Roman" panose="02020603050405020304" pitchFamily="18" charset="0"/>
              </a:rPr>
              <a:t>El día de Pentecostés no estaban el grupo que estaba en</a:t>
            </a:r>
            <a:endParaRPr lang="es-MX" sz="2000" dirty="0">
              <a:solidFill>
                <a:schemeClr val="bg1"/>
              </a:solidFill>
            </a:endParaRPr>
          </a:p>
        </p:txBody>
      </p:sp>
      <p:sp>
        <p:nvSpPr>
          <p:cNvPr id="13" name="CuadroTexto 12">
            <a:extLst>
              <a:ext uri="{FF2B5EF4-FFF2-40B4-BE49-F238E27FC236}">
                <a16:creationId xmlns:a16="http://schemas.microsoft.com/office/drawing/2014/main" id="{6062E532-47DE-4BB5-B82A-34CAF7A90643}"/>
              </a:ext>
            </a:extLst>
          </p:cNvPr>
          <p:cNvSpPr txBox="1"/>
          <p:nvPr/>
        </p:nvSpPr>
        <p:spPr>
          <a:xfrm>
            <a:off x="2554844" y="3527346"/>
            <a:ext cx="8118621" cy="769441"/>
          </a:xfrm>
          <a:prstGeom prst="rect">
            <a:avLst/>
          </a:prstGeom>
          <a:noFill/>
        </p:spPr>
        <p:txBody>
          <a:bodyPr wrap="square">
            <a:spAutoFit/>
          </a:bodyPr>
          <a:lstStyle/>
          <a:p>
            <a:pPr algn="just"/>
            <a:r>
              <a:rPr lang="es-ES" sz="2400" b="1" dirty="0">
                <a:solidFill>
                  <a:schemeClr val="bg1"/>
                </a:solidFill>
                <a:effectLst/>
                <a:latin typeface="Times New Roman" panose="02020603050405020304" pitchFamily="18" charset="0"/>
                <a:ea typeface="Times New Roman" panose="02020603050405020304" pitchFamily="18" charset="0"/>
              </a:rPr>
              <a:t>Hechos.1:15. </a:t>
            </a:r>
            <a:r>
              <a:rPr lang="es-ES" sz="2000" i="1" dirty="0">
                <a:solidFill>
                  <a:schemeClr val="bg1"/>
                </a:solidFill>
                <a:effectLst/>
                <a:latin typeface="Times New Roman" panose="02020603050405020304" pitchFamily="18" charset="0"/>
                <a:ea typeface="Times New Roman" panose="02020603050405020304" pitchFamily="18" charset="0"/>
              </a:rPr>
              <a:t>“</a:t>
            </a:r>
            <a:r>
              <a:rPr lang="es-ES" sz="2000" i="1" dirty="0">
                <a:solidFill>
                  <a:schemeClr val="bg1"/>
                </a:solidFill>
                <a:latin typeface="Times New Roman" panose="02020603050405020304" pitchFamily="18" charset="0"/>
                <a:ea typeface="Times New Roman" panose="02020603050405020304" pitchFamily="18" charset="0"/>
              </a:rPr>
              <a:t>En aquellos días Pedro se levanto en medio de los hermanos (y los reunidos eran como ciento veinte en numero) y dijo:”</a:t>
            </a:r>
            <a:endParaRPr lang="es-MX" sz="2000" i="1" dirty="0">
              <a:solidFill>
                <a:schemeClr val="bg1"/>
              </a:solidFill>
            </a:endParaRPr>
          </a:p>
        </p:txBody>
      </p:sp>
      <p:sp>
        <p:nvSpPr>
          <p:cNvPr id="15" name="CuadroTexto 14">
            <a:extLst>
              <a:ext uri="{FF2B5EF4-FFF2-40B4-BE49-F238E27FC236}">
                <a16:creationId xmlns:a16="http://schemas.microsoft.com/office/drawing/2014/main" id="{13554E12-1751-0AD3-B103-D237D26A9CBF}"/>
              </a:ext>
            </a:extLst>
          </p:cNvPr>
          <p:cNvSpPr txBox="1"/>
          <p:nvPr/>
        </p:nvSpPr>
        <p:spPr>
          <a:xfrm>
            <a:off x="1229358" y="4843999"/>
            <a:ext cx="10350467" cy="707886"/>
          </a:xfrm>
          <a:prstGeom prst="rect">
            <a:avLst/>
          </a:prstGeom>
          <a:noFill/>
        </p:spPr>
        <p:txBody>
          <a:bodyPr wrap="square">
            <a:spAutoFit/>
          </a:bodyPr>
          <a:lstStyle/>
          <a:p>
            <a:r>
              <a:rPr lang="es-ES" sz="2000" dirty="0">
                <a:solidFill>
                  <a:schemeClr val="bg1"/>
                </a:solidFill>
                <a:effectLst/>
                <a:latin typeface="Times New Roman" panose="02020603050405020304" pitchFamily="18" charset="0"/>
                <a:ea typeface="Times New Roman" panose="02020603050405020304" pitchFamily="18" charset="0"/>
              </a:rPr>
              <a:t>Sino solo los apóstoles. ¿Por qué digo esto? Por que cuando algunos se burlaban y decían que estos estaban ebrios, solo el Apóstol Pedro y los 11 se levantaron, se pusieron de pie.</a:t>
            </a:r>
            <a:endParaRPr lang="es-MX" sz="2000" dirty="0">
              <a:solidFill>
                <a:schemeClr val="bg1"/>
              </a:solidFill>
            </a:endParaRPr>
          </a:p>
        </p:txBody>
      </p:sp>
    </p:spTree>
    <p:extLst>
      <p:ext uri="{BB962C8B-B14F-4D97-AF65-F5344CB8AC3E}">
        <p14:creationId xmlns:p14="http://schemas.microsoft.com/office/powerpoint/2010/main" val="371141677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0" grpId="0"/>
      <p:bldP spid="12" grpId="0"/>
      <p:bldP spid="13" grpId="0"/>
      <p:bldP spid="15"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lumMod val="25000"/>
          </a:schemeClr>
        </a:solidFill>
        <a:effectLst/>
      </p:bgPr>
    </p:bg>
    <p:spTree>
      <p:nvGrpSpPr>
        <p:cNvPr id="1" name=""/>
        <p:cNvGrpSpPr/>
        <p:nvPr/>
      </p:nvGrpSpPr>
      <p:grpSpPr>
        <a:xfrm>
          <a:off x="0" y="0"/>
          <a:ext cx="0" cy="0"/>
          <a:chOff x="0" y="0"/>
          <a:chExt cx="0" cy="0"/>
        </a:xfrm>
      </p:grpSpPr>
      <p:sp>
        <p:nvSpPr>
          <p:cNvPr id="2" name="Título 3">
            <a:extLst>
              <a:ext uri="{FF2B5EF4-FFF2-40B4-BE49-F238E27FC236}">
                <a16:creationId xmlns:a16="http://schemas.microsoft.com/office/drawing/2014/main" id="{6C636AA8-137A-A7E4-B063-55B9600D4F13}"/>
              </a:ext>
            </a:extLst>
          </p:cNvPr>
          <p:cNvSpPr txBox="1">
            <a:spLocks/>
          </p:cNvSpPr>
          <p:nvPr/>
        </p:nvSpPr>
        <p:spPr>
          <a:xfrm>
            <a:off x="479711" y="2709748"/>
            <a:ext cx="3031852" cy="1722419"/>
          </a:xfrm>
          <a:prstGeom prst="rect">
            <a:avLst/>
          </a:prstGeom>
        </p:spPr>
        <p:txBody>
          <a:bodyPr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ES" sz="4800" b="1" u="sng" dirty="0">
                <a:solidFill>
                  <a:schemeClr val="bg1"/>
                </a:solidFill>
                <a:highlight>
                  <a:srgbClr val="FF0000"/>
                </a:highlight>
              </a:rPr>
              <a:t>TEMARIO:</a:t>
            </a:r>
          </a:p>
        </p:txBody>
      </p:sp>
      <p:sp>
        <p:nvSpPr>
          <p:cNvPr id="3" name="Marcador de contenido 4">
            <a:extLst>
              <a:ext uri="{FF2B5EF4-FFF2-40B4-BE49-F238E27FC236}">
                <a16:creationId xmlns:a16="http://schemas.microsoft.com/office/drawing/2014/main" id="{E6E0200C-6E94-E14F-A830-8218FFBF2994}"/>
              </a:ext>
            </a:extLst>
          </p:cNvPr>
          <p:cNvSpPr txBox="1">
            <a:spLocks/>
          </p:cNvSpPr>
          <p:nvPr/>
        </p:nvSpPr>
        <p:spPr>
          <a:xfrm>
            <a:off x="4350058" y="548640"/>
            <a:ext cx="7201861" cy="5826033"/>
          </a:xfrm>
          <a:prstGeom prst="rect">
            <a:avLst/>
          </a:prstGeom>
        </p:spPr>
        <p:txBody>
          <a:bodyPr rtlCol="0"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s-ES" sz="2400" b="1" dirty="0">
                <a:solidFill>
                  <a:schemeClr val="bg1"/>
                </a:solidFill>
              </a:rPr>
              <a:t>INTRODUCCION</a:t>
            </a:r>
          </a:p>
          <a:p>
            <a:pPr marL="0" indent="0" algn="ctr">
              <a:buFont typeface="Arial" panose="020B0604020202020204" pitchFamily="34" charset="0"/>
              <a:buNone/>
            </a:pPr>
            <a:endParaRPr lang="es-ES" sz="2400" b="1" dirty="0">
              <a:solidFill>
                <a:schemeClr val="bg1"/>
              </a:solidFill>
            </a:endParaRPr>
          </a:p>
          <a:p>
            <a:pPr marL="0" indent="0" algn="ctr">
              <a:buFont typeface="Arial" panose="020B0604020202020204" pitchFamily="34" charset="0"/>
              <a:buNone/>
            </a:pPr>
            <a:r>
              <a:rPr lang="es-ES" sz="2400" b="1" dirty="0">
                <a:solidFill>
                  <a:schemeClr val="bg1"/>
                </a:solidFill>
              </a:rPr>
              <a:t>¿12 o 120 EL DIA DE PENTECOSTES?</a:t>
            </a:r>
          </a:p>
          <a:p>
            <a:pPr marL="0" indent="0" algn="ctr">
              <a:buFont typeface="Arial" panose="020B0604020202020204" pitchFamily="34" charset="0"/>
              <a:buNone/>
            </a:pPr>
            <a:endParaRPr lang="es-ES" sz="2400" b="1" dirty="0">
              <a:solidFill>
                <a:schemeClr val="bg1"/>
              </a:solidFill>
            </a:endParaRPr>
          </a:p>
          <a:p>
            <a:pPr marL="0" indent="0" algn="ctr">
              <a:buFont typeface="Arial" panose="020B0604020202020204" pitchFamily="34" charset="0"/>
              <a:buNone/>
            </a:pPr>
            <a:r>
              <a:rPr lang="es-ES" sz="2400" b="1" dirty="0">
                <a:solidFill>
                  <a:schemeClr val="bg1"/>
                </a:solidFill>
              </a:rPr>
              <a:t>RECIBIR EL ESPIRITU SANTO</a:t>
            </a:r>
          </a:p>
          <a:p>
            <a:pPr marL="0" indent="0" algn="ctr">
              <a:buFont typeface="Arial" panose="020B0604020202020204" pitchFamily="34" charset="0"/>
              <a:buNone/>
            </a:pPr>
            <a:endParaRPr lang="es-ES" sz="2400" b="1" dirty="0">
              <a:solidFill>
                <a:schemeClr val="bg1"/>
              </a:solidFill>
            </a:endParaRPr>
          </a:p>
          <a:p>
            <a:pPr marL="0" indent="0" algn="ctr">
              <a:buFont typeface="Arial" panose="020B0604020202020204" pitchFamily="34" charset="0"/>
              <a:buNone/>
            </a:pPr>
            <a:r>
              <a:rPr lang="es-ES" sz="2400" b="1" dirty="0">
                <a:solidFill>
                  <a:schemeClr val="bg1"/>
                </a:solidFill>
              </a:rPr>
              <a:t>EL APLAUDIR, DANZAR, GRITAR EN</a:t>
            </a:r>
          </a:p>
          <a:p>
            <a:pPr marL="0" indent="0" algn="ctr">
              <a:buFont typeface="Arial" panose="020B0604020202020204" pitchFamily="34" charset="0"/>
              <a:buNone/>
            </a:pPr>
            <a:r>
              <a:rPr lang="es-ES" sz="2400" b="1" dirty="0">
                <a:solidFill>
                  <a:schemeClr val="bg1"/>
                </a:solidFill>
              </a:rPr>
              <a:t> LAS REUNIONES DE LA IGLESIA</a:t>
            </a:r>
          </a:p>
          <a:p>
            <a:pPr marL="0" indent="0" algn="ctr">
              <a:buFont typeface="Arial" panose="020B0604020202020204" pitchFamily="34" charset="0"/>
              <a:buNone/>
            </a:pPr>
            <a:endParaRPr lang="es-ES" sz="2400" b="1" dirty="0">
              <a:solidFill>
                <a:schemeClr val="bg1"/>
              </a:solidFill>
            </a:endParaRPr>
          </a:p>
          <a:p>
            <a:pPr marL="0" indent="0" algn="ctr">
              <a:buFont typeface="Arial" panose="020B0604020202020204" pitchFamily="34" charset="0"/>
              <a:buNone/>
            </a:pPr>
            <a:r>
              <a:rPr lang="es-ES" sz="2400" b="1" dirty="0">
                <a:solidFill>
                  <a:schemeClr val="bg1"/>
                </a:solidFill>
              </a:rPr>
              <a:t>¿PREDICAR LAS MUJERES?</a:t>
            </a:r>
          </a:p>
          <a:p>
            <a:pPr marL="0" indent="0" algn="ctr">
              <a:buFont typeface="Arial" panose="020B0604020202020204" pitchFamily="34" charset="0"/>
              <a:buNone/>
            </a:pPr>
            <a:endParaRPr lang="es-ES" sz="2400" b="1" dirty="0">
              <a:solidFill>
                <a:schemeClr val="bg1"/>
              </a:solidFill>
            </a:endParaRPr>
          </a:p>
          <a:p>
            <a:pPr marL="0" indent="0" algn="ctr">
              <a:buFont typeface="Arial" panose="020B0604020202020204" pitchFamily="34" charset="0"/>
              <a:buNone/>
            </a:pPr>
            <a:r>
              <a:rPr lang="es-ES" sz="2400" b="1" dirty="0">
                <a:solidFill>
                  <a:schemeClr val="bg1"/>
                </a:solidFill>
              </a:rPr>
              <a:t>LA MANIFESTACION DEL ESPIRITU SANTO</a:t>
            </a:r>
          </a:p>
        </p:txBody>
      </p:sp>
      <p:pic>
        <p:nvPicPr>
          <p:cNvPr id="4" name="Gráfico 3" descr="Flechas de cheurón">
            <a:hlinkClick r:id="rId2" action="ppaction://hlinksldjump"/>
            <a:extLst>
              <a:ext uri="{FF2B5EF4-FFF2-40B4-BE49-F238E27FC236}">
                <a16:creationId xmlns:a16="http://schemas.microsoft.com/office/drawing/2014/main" id="{1CAB75D8-035C-AC2F-C8A5-04BBD08F7093}"/>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428355" y="757535"/>
            <a:ext cx="388398" cy="388398"/>
          </a:xfrm>
          <a:prstGeom prst="rect">
            <a:avLst/>
          </a:prstGeom>
        </p:spPr>
      </p:pic>
      <p:pic>
        <p:nvPicPr>
          <p:cNvPr id="5" name="Gráfico 4" descr="Flechas de cheurón">
            <a:hlinkClick r:id="rId5" action="ppaction://hlinksldjump"/>
            <a:extLst>
              <a:ext uri="{FF2B5EF4-FFF2-40B4-BE49-F238E27FC236}">
                <a16:creationId xmlns:a16="http://schemas.microsoft.com/office/drawing/2014/main" id="{F616FC86-4989-3C7B-8ECA-F0A652544F7C}"/>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197415" y="1639518"/>
            <a:ext cx="388398" cy="388398"/>
          </a:xfrm>
          <a:prstGeom prst="rect">
            <a:avLst/>
          </a:prstGeom>
        </p:spPr>
      </p:pic>
      <p:pic>
        <p:nvPicPr>
          <p:cNvPr id="6" name="Gráfico 5" descr="Flechas de cheurón">
            <a:hlinkClick r:id="rId6" action="ppaction://hlinksldjump"/>
            <a:extLst>
              <a:ext uri="{FF2B5EF4-FFF2-40B4-BE49-F238E27FC236}">
                <a16:creationId xmlns:a16="http://schemas.microsoft.com/office/drawing/2014/main" id="{A6A7153B-FB95-21EB-97DA-AA47A52D472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24289" y="3507850"/>
            <a:ext cx="380630" cy="388398"/>
          </a:xfrm>
          <a:prstGeom prst="rect">
            <a:avLst/>
          </a:prstGeom>
        </p:spPr>
      </p:pic>
      <p:pic>
        <p:nvPicPr>
          <p:cNvPr id="7" name="Gráfico 6" descr="Flechas de cheurón">
            <a:hlinkClick r:id="rId7" action="ppaction://hlinksldjump"/>
            <a:extLst>
              <a:ext uri="{FF2B5EF4-FFF2-40B4-BE49-F238E27FC236}">
                <a16:creationId xmlns:a16="http://schemas.microsoft.com/office/drawing/2014/main" id="{6F44A60B-9528-9F85-1AF6-226C2B03227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704919" y="2573355"/>
            <a:ext cx="388398" cy="388398"/>
          </a:xfrm>
          <a:prstGeom prst="rect">
            <a:avLst/>
          </a:prstGeom>
        </p:spPr>
      </p:pic>
      <p:pic>
        <p:nvPicPr>
          <p:cNvPr id="8" name="Gráfico 7" descr="Flechas de cheurón">
            <a:hlinkClick r:id="rId8" action="ppaction://hlinksldjump"/>
            <a:extLst>
              <a:ext uri="{FF2B5EF4-FFF2-40B4-BE49-F238E27FC236}">
                <a16:creationId xmlns:a16="http://schemas.microsoft.com/office/drawing/2014/main" id="{82726443-8FBC-FD33-DD1C-E2F519F197E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823378" y="4869907"/>
            <a:ext cx="388398" cy="388398"/>
          </a:xfrm>
          <a:prstGeom prst="rect">
            <a:avLst/>
          </a:prstGeom>
        </p:spPr>
      </p:pic>
      <p:pic>
        <p:nvPicPr>
          <p:cNvPr id="9" name="Gráfico 8" descr="Flechas de cheurón">
            <a:hlinkClick r:id="rId9" action="ppaction://hlinksldjump"/>
            <a:extLst>
              <a:ext uri="{FF2B5EF4-FFF2-40B4-BE49-F238E27FC236}">
                <a16:creationId xmlns:a16="http://schemas.microsoft.com/office/drawing/2014/main" id="{3949908C-C32D-1DC3-EAF3-A739CA9F687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809017" y="5728872"/>
            <a:ext cx="388398" cy="388398"/>
          </a:xfrm>
          <a:prstGeom prst="rect">
            <a:avLst/>
          </a:prstGeom>
        </p:spPr>
      </p:pic>
      <p:cxnSp>
        <p:nvCxnSpPr>
          <p:cNvPr id="11" name="Conector recto 10">
            <a:extLst>
              <a:ext uri="{FF2B5EF4-FFF2-40B4-BE49-F238E27FC236}">
                <a16:creationId xmlns:a16="http://schemas.microsoft.com/office/drawing/2014/main" id="{E64214E7-359F-714A-EEBD-58B178090574}"/>
              </a:ext>
            </a:extLst>
          </p:cNvPr>
          <p:cNvCxnSpPr/>
          <p:nvPr/>
        </p:nvCxnSpPr>
        <p:spPr>
          <a:xfrm>
            <a:off x="3511563" y="548640"/>
            <a:ext cx="0" cy="5747385"/>
          </a:xfrm>
          <a:prstGeom prst="line">
            <a:avLst/>
          </a:prstGeom>
          <a:ln w="76200">
            <a:solidFill>
              <a:schemeClr val="accent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12" name="Marcador de número de diapositiva 11">
            <a:extLst>
              <a:ext uri="{FF2B5EF4-FFF2-40B4-BE49-F238E27FC236}">
                <a16:creationId xmlns:a16="http://schemas.microsoft.com/office/drawing/2014/main" id="{8735C2C9-4724-52E5-1077-0B74F4DE96CE}"/>
              </a:ext>
            </a:extLst>
          </p:cNvPr>
          <p:cNvSpPr>
            <a:spLocks noGrp="1"/>
          </p:cNvSpPr>
          <p:nvPr>
            <p:ph type="sldNum" sz="quarter" idx="12"/>
          </p:nvPr>
        </p:nvSpPr>
        <p:spPr/>
        <p:txBody>
          <a:bodyPr/>
          <a:lstStyle/>
          <a:p>
            <a:fld id="{E429B8A6-55BA-4F99-B141-B3283C628257}" type="slidenum">
              <a:rPr lang="es-MX" smtClean="0"/>
              <a:t>2</a:t>
            </a:fld>
            <a:endParaRPr lang="es-MX"/>
          </a:p>
        </p:txBody>
      </p:sp>
    </p:spTree>
    <p:extLst>
      <p:ext uri="{BB962C8B-B14F-4D97-AF65-F5344CB8AC3E}">
        <p14:creationId xmlns:p14="http://schemas.microsoft.com/office/powerpoint/2010/main" val="298459663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2" name="Marcador de pie de página 1">
            <a:extLst>
              <a:ext uri="{FF2B5EF4-FFF2-40B4-BE49-F238E27FC236}">
                <a16:creationId xmlns:a16="http://schemas.microsoft.com/office/drawing/2014/main" id="{3594FD13-F73D-F348-B56D-79734B63ECB9}"/>
              </a:ext>
            </a:extLst>
          </p:cNvPr>
          <p:cNvSpPr>
            <a:spLocks noGrp="1"/>
          </p:cNvSpPr>
          <p:nvPr>
            <p:ph type="ftr" sz="quarter" idx="11"/>
          </p:nvPr>
        </p:nvSpPr>
        <p:spPr/>
        <p:txBody>
          <a:bodyPr/>
          <a:lstStyle/>
          <a:p>
            <a:r>
              <a:rPr lang="es-MX"/>
              <a:t>ALGUNAS ENSEÑANZAS EVANGELICAS</a:t>
            </a:r>
          </a:p>
        </p:txBody>
      </p:sp>
      <p:sp>
        <p:nvSpPr>
          <p:cNvPr id="3" name="Marcador de número de diapositiva 2">
            <a:extLst>
              <a:ext uri="{FF2B5EF4-FFF2-40B4-BE49-F238E27FC236}">
                <a16:creationId xmlns:a16="http://schemas.microsoft.com/office/drawing/2014/main" id="{AF0B4150-A6F5-74C9-11CB-477D57290BBB}"/>
              </a:ext>
            </a:extLst>
          </p:cNvPr>
          <p:cNvSpPr>
            <a:spLocks noGrp="1"/>
          </p:cNvSpPr>
          <p:nvPr>
            <p:ph type="sldNum" sz="quarter" idx="12"/>
          </p:nvPr>
        </p:nvSpPr>
        <p:spPr/>
        <p:txBody>
          <a:bodyPr/>
          <a:lstStyle/>
          <a:p>
            <a:fld id="{E429B8A6-55BA-4F99-B141-B3283C628257}" type="slidenum">
              <a:rPr lang="es-MX" smtClean="0"/>
              <a:t>20</a:t>
            </a:fld>
            <a:endParaRPr lang="es-MX"/>
          </a:p>
        </p:txBody>
      </p:sp>
      <p:sp>
        <p:nvSpPr>
          <p:cNvPr id="4" name="Marcador de pie de página 1">
            <a:extLst>
              <a:ext uri="{FF2B5EF4-FFF2-40B4-BE49-F238E27FC236}">
                <a16:creationId xmlns:a16="http://schemas.microsoft.com/office/drawing/2014/main" id="{C5A816CC-61E6-D2CC-7BC7-563D8F838EA4}"/>
              </a:ext>
            </a:extLst>
          </p:cNvPr>
          <p:cNvSpPr txBox="1">
            <a:spLocks/>
          </p:cNvSpPr>
          <p:nvPr/>
        </p:nvSpPr>
        <p:spPr>
          <a:xfrm>
            <a:off x="4038600" y="6356350"/>
            <a:ext cx="4114800" cy="365125"/>
          </a:xfrm>
          <a:prstGeom prst="rect">
            <a:avLst/>
          </a:prstGeom>
        </p:spPr>
        <p:txBody>
          <a:bodyPr vert="horz" lIns="91440" tIns="45720" rIns="91440" bIns="45720" rtlCol="0" anchor="ctr"/>
          <a:lstStyle>
            <a:defPPr>
              <a:defRPr lang="es-MX"/>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s-MX"/>
              <a:t>ALGUNAS ENSEÑANZAS EVANGELICAS</a:t>
            </a:r>
          </a:p>
        </p:txBody>
      </p:sp>
      <p:sp>
        <p:nvSpPr>
          <p:cNvPr id="5" name="Marcador de número de diapositiva 2">
            <a:extLst>
              <a:ext uri="{FF2B5EF4-FFF2-40B4-BE49-F238E27FC236}">
                <a16:creationId xmlns:a16="http://schemas.microsoft.com/office/drawing/2014/main" id="{2EC95D51-9B68-BFC0-4447-D227710AB2C1}"/>
              </a:ext>
            </a:extLst>
          </p:cNvPr>
          <p:cNvSpPr txBox="1">
            <a:spLocks/>
          </p:cNvSpPr>
          <p:nvPr/>
        </p:nvSpPr>
        <p:spPr>
          <a:xfrm>
            <a:off x="8610600" y="6356350"/>
            <a:ext cx="2743200" cy="365125"/>
          </a:xfrm>
          <a:prstGeom prst="rect">
            <a:avLst/>
          </a:prstGeom>
        </p:spPr>
        <p:txBody>
          <a:bodyPr vert="horz" lIns="91440" tIns="45720" rIns="91440" bIns="45720" rtlCol="0" anchor="ctr"/>
          <a:lstStyle>
            <a:defPPr>
              <a:defRPr lang="es-MX"/>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429B8A6-55BA-4F99-B141-B3283C628257}" type="slidenum">
              <a:rPr lang="es-MX" smtClean="0"/>
              <a:pPr/>
              <a:t>20</a:t>
            </a:fld>
            <a:endParaRPr lang="es-MX"/>
          </a:p>
        </p:txBody>
      </p:sp>
      <p:sp>
        <p:nvSpPr>
          <p:cNvPr id="6" name="CuadroTexto 5">
            <a:extLst>
              <a:ext uri="{FF2B5EF4-FFF2-40B4-BE49-F238E27FC236}">
                <a16:creationId xmlns:a16="http://schemas.microsoft.com/office/drawing/2014/main" id="{B9C9BD64-0E6C-16ED-57AC-4F49F4F89761}"/>
              </a:ext>
            </a:extLst>
          </p:cNvPr>
          <p:cNvSpPr txBox="1"/>
          <p:nvPr/>
        </p:nvSpPr>
        <p:spPr>
          <a:xfrm rot="16200000">
            <a:off x="-3134632" y="3136617"/>
            <a:ext cx="6858000" cy="584775"/>
          </a:xfrm>
          <a:prstGeom prst="rect">
            <a:avLst/>
          </a:prstGeom>
          <a:noFill/>
        </p:spPr>
        <p:txBody>
          <a:bodyPr wrap="square" rtlCol="0">
            <a:spAutoFit/>
          </a:bodyPr>
          <a:lstStyle/>
          <a:p>
            <a:pPr algn="ctr"/>
            <a:r>
              <a:rPr lang="es-ES" sz="3200" b="1" u="sng" dirty="0">
                <a:highlight>
                  <a:srgbClr val="FFFF00"/>
                </a:highlight>
              </a:rPr>
              <a:t>¿12 o 120 EL DIA DE PENTECOSTES?</a:t>
            </a:r>
            <a:endParaRPr lang="es-MX" sz="3200" b="1" u="sng" dirty="0">
              <a:highlight>
                <a:srgbClr val="FFFF00"/>
              </a:highlight>
            </a:endParaRPr>
          </a:p>
        </p:txBody>
      </p:sp>
      <p:cxnSp>
        <p:nvCxnSpPr>
          <p:cNvPr id="7" name="Conector recto 6">
            <a:extLst>
              <a:ext uri="{FF2B5EF4-FFF2-40B4-BE49-F238E27FC236}">
                <a16:creationId xmlns:a16="http://schemas.microsoft.com/office/drawing/2014/main" id="{3DE85B65-B95A-A2D3-ED74-91973BA480BE}"/>
              </a:ext>
            </a:extLst>
          </p:cNvPr>
          <p:cNvCxnSpPr/>
          <p:nvPr/>
        </p:nvCxnSpPr>
        <p:spPr>
          <a:xfrm>
            <a:off x="612169" y="366608"/>
            <a:ext cx="0" cy="5747385"/>
          </a:xfrm>
          <a:prstGeom prst="line">
            <a:avLst/>
          </a:prstGeom>
          <a:ln w="76200">
            <a:solidFill>
              <a:schemeClr val="accent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10" name="CuadroTexto 9">
            <a:extLst>
              <a:ext uri="{FF2B5EF4-FFF2-40B4-BE49-F238E27FC236}">
                <a16:creationId xmlns:a16="http://schemas.microsoft.com/office/drawing/2014/main" id="{44D63252-D62D-0434-EAD4-6AE006041A34}"/>
              </a:ext>
            </a:extLst>
          </p:cNvPr>
          <p:cNvSpPr txBox="1"/>
          <p:nvPr/>
        </p:nvSpPr>
        <p:spPr>
          <a:xfrm>
            <a:off x="1239519" y="718354"/>
            <a:ext cx="9804401" cy="1877437"/>
          </a:xfrm>
          <a:prstGeom prst="rect">
            <a:avLst/>
          </a:prstGeom>
          <a:noFill/>
        </p:spPr>
        <p:txBody>
          <a:bodyPr wrap="square">
            <a:spAutoFit/>
          </a:bodyPr>
          <a:lstStyle/>
          <a:p>
            <a:r>
              <a:rPr lang="es-ES" sz="2400" b="1" dirty="0">
                <a:solidFill>
                  <a:schemeClr val="bg1"/>
                </a:solidFill>
                <a:effectLst/>
                <a:latin typeface="Times New Roman" panose="02020603050405020304" pitchFamily="18" charset="0"/>
                <a:ea typeface="Times New Roman" panose="02020603050405020304" pitchFamily="18" charset="0"/>
              </a:rPr>
              <a:t>Hechos.2:12-14.</a:t>
            </a:r>
          </a:p>
          <a:p>
            <a:r>
              <a:rPr lang="es-ES" sz="2400" b="1" dirty="0">
                <a:solidFill>
                  <a:schemeClr val="bg1"/>
                </a:solidFill>
                <a:latin typeface="Times New Roman" panose="02020603050405020304" pitchFamily="18" charset="0"/>
              </a:rPr>
              <a:t>V.12. </a:t>
            </a:r>
            <a:r>
              <a:rPr lang="es-ES" sz="2000" i="1" dirty="0">
                <a:solidFill>
                  <a:schemeClr val="bg1"/>
                </a:solidFill>
                <a:latin typeface="Times New Roman" panose="02020603050405020304" pitchFamily="18" charset="0"/>
              </a:rPr>
              <a:t>“Y estaban atónitos y perplejos, diciéndose unos a otros: ¿Qué quiere decir esto?”</a:t>
            </a:r>
          </a:p>
          <a:p>
            <a:r>
              <a:rPr lang="es-ES" sz="2400" b="1" dirty="0">
                <a:solidFill>
                  <a:schemeClr val="bg1"/>
                </a:solidFill>
                <a:latin typeface="Times New Roman" panose="02020603050405020304" pitchFamily="18" charset="0"/>
              </a:rPr>
              <a:t>V.13. </a:t>
            </a:r>
            <a:r>
              <a:rPr lang="es-ES" sz="2000" i="1" dirty="0">
                <a:solidFill>
                  <a:schemeClr val="bg1"/>
                </a:solidFill>
                <a:latin typeface="Times New Roman" panose="02020603050405020304" pitchFamily="18" charset="0"/>
              </a:rPr>
              <a:t>“Mas otros, burlándose, decían: Están llenos de mosto.”</a:t>
            </a:r>
          </a:p>
          <a:p>
            <a:r>
              <a:rPr lang="es-ES" sz="2400" b="1" dirty="0">
                <a:solidFill>
                  <a:schemeClr val="bg1"/>
                </a:solidFill>
                <a:latin typeface="Times New Roman" panose="02020603050405020304" pitchFamily="18" charset="0"/>
              </a:rPr>
              <a:t>V.14. </a:t>
            </a:r>
            <a:r>
              <a:rPr lang="es-ES" sz="2000" i="1" dirty="0">
                <a:solidFill>
                  <a:schemeClr val="bg1"/>
                </a:solidFill>
                <a:latin typeface="Times New Roman" panose="02020603050405020304" pitchFamily="18" charset="0"/>
              </a:rPr>
              <a:t>“Entonces Pedro, poniéndose en pie con los once, alzo la voz y les hablo diciendo: Varones judíos, y todos los que habitáis en </a:t>
            </a:r>
            <a:r>
              <a:rPr lang="es-ES" sz="2000" i="1" dirty="0" err="1">
                <a:solidFill>
                  <a:schemeClr val="bg1"/>
                </a:solidFill>
                <a:latin typeface="Times New Roman" panose="02020603050405020304" pitchFamily="18" charset="0"/>
              </a:rPr>
              <a:t>Jerusalen</a:t>
            </a:r>
            <a:r>
              <a:rPr lang="es-ES" sz="2000" i="1" dirty="0">
                <a:solidFill>
                  <a:schemeClr val="bg1"/>
                </a:solidFill>
                <a:latin typeface="Times New Roman" panose="02020603050405020304" pitchFamily="18" charset="0"/>
              </a:rPr>
              <a:t>, esto os sea notorio, y oíd mis palabras.”</a:t>
            </a:r>
            <a:endParaRPr lang="es-MX" sz="2000" i="1" dirty="0">
              <a:solidFill>
                <a:schemeClr val="bg1"/>
              </a:solidFill>
            </a:endParaRPr>
          </a:p>
        </p:txBody>
      </p:sp>
      <p:sp>
        <p:nvSpPr>
          <p:cNvPr id="12" name="CuadroTexto 11">
            <a:extLst>
              <a:ext uri="{FF2B5EF4-FFF2-40B4-BE49-F238E27FC236}">
                <a16:creationId xmlns:a16="http://schemas.microsoft.com/office/drawing/2014/main" id="{997A4F20-9EE9-DD31-D971-C6ECF15F44C1}"/>
              </a:ext>
            </a:extLst>
          </p:cNvPr>
          <p:cNvSpPr txBox="1"/>
          <p:nvPr/>
        </p:nvSpPr>
        <p:spPr>
          <a:xfrm>
            <a:off x="2451137" y="2981999"/>
            <a:ext cx="9128692" cy="707886"/>
          </a:xfrm>
          <a:prstGeom prst="rect">
            <a:avLst/>
          </a:prstGeom>
          <a:noFill/>
        </p:spPr>
        <p:txBody>
          <a:bodyPr wrap="square">
            <a:spAutoFit/>
          </a:bodyPr>
          <a:lstStyle/>
          <a:p>
            <a:pPr algn="just"/>
            <a:r>
              <a:rPr lang="es-ES" sz="2000" dirty="0">
                <a:solidFill>
                  <a:schemeClr val="bg1"/>
                </a:solidFill>
                <a:effectLst/>
                <a:latin typeface="Times New Roman" panose="02020603050405020304" pitchFamily="18" charset="0"/>
                <a:ea typeface="Times New Roman" panose="02020603050405020304" pitchFamily="18" charset="0"/>
              </a:rPr>
              <a:t>Esto nos enseña que quienes estaban hablando en lengua ese día eran solo los apóstoles, por que solo ellos se defendieron de esta acusación. </a:t>
            </a:r>
            <a:endParaRPr lang="es-MX" sz="2000" dirty="0">
              <a:solidFill>
                <a:schemeClr val="bg1"/>
              </a:solidFill>
            </a:endParaRPr>
          </a:p>
        </p:txBody>
      </p:sp>
      <p:sp>
        <p:nvSpPr>
          <p:cNvPr id="14" name="CuadroTexto 13">
            <a:extLst>
              <a:ext uri="{FF2B5EF4-FFF2-40B4-BE49-F238E27FC236}">
                <a16:creationId xmlns:a16="http://schemas.microsoft.com/office/drawing/2014/main" id="{AF2F9DCB-4135-B437-8D94-96FD07B15735}"/>
              </a:ext>
            </a:extLst>
          </p:cNvPr>
          <p:cNvSpPr txBox="1"/>
          <p:nvPr/>
        </p:nvSpPr>
        <p:spPr>
          <a:xfrm>
            <a:off x="1239519" y="3985805"/>
            <a:ext cx="8127999" cy="400110"/>
          </a:xfrm>
          <a:prstGeom prst="rect">
            <a:avLst/>
          </a:prstGeom>
          <a:noFill/>
        </p:spPr>
        <p:txBody>
          <a:bodyPr wrap="square">
            <a:spAutoFit/>
          </a:bodyPr>
          <a:lstStyle/>
          <a:p>
            <a:r>
              <a:rPr lang="es-ES" sz="2000" dirty="0">
                <a:solidFill>
                  <a:schemeClr val="bg1"/>
                </a:solidFill>
                <a:effectLst/>
                <a:latin typeface="Times New Roman" panose="02020603050405020304" pitchFamily="18" charset="0"/>
                <a:ea typeface="Times New Roman" panose="02020603050405020304" pitchFamily="18" charset="0"/>
              </a:rPr>
              <a:t>Si hubieran sido todo el grupo que estaban hablando en lengua ese día.</a:t>
            </a:r>
            <a:endParaRPr lang="es-MX" sz="2000" dirty="0">
              <a:solidFill>
                <a:schemeClr val="bg1"/>
              </a:solidFill>
            </a:endParaRPr>
          </a:p>
        </p:txBody>
      </p:sp>
      <p:sp>
        <p:nvSpPr>
          <p:cNvPr id="16" name="CuadroTexto 15">
            <a:extLst>
              <a:ext uri="{FF2B5EF4-FFF2-40B4-BE49-F238E27FC236}">
                <a16:creationId xmlns:a16="http://schemas.microsoft.com/office/drawing/2014/main" id="{E6F4F657-ED54-9B88-1987-A823DD5A40E5}"/>
              </a:ext>
            </a:extLst>
          </p:cNvPr>
          <p:cNvSpPr txBox="1"/>
          <p:nvPr/>
        </p:nvSpPr>
        <p:spPr>
          <a:xfrm>
            <a:off x="2834640" y="4800817"/>
            <a:ext cx="6136640" cy="400110"/>
          </a:xfrm>
          <a:prstGeom prst="rect">
            <a:avLst/>
          </a:prstGeom>
          <a:noFill/>
        </p:spPr>
        <p:txBody>
          <a:bodyPr wrap="square">
            <a:spAutoFit/>
          </a:bodyPr>
          <a:lstStyle/>
          <a:p>
            <a:pPr marL="342900" indent="-342900" algn="ctr">
              <a:buFont typeface="Wingdings" panose="05000000000000000000" pitchFamily="2" charset="2"/>
              <a:buChar char="§"/>
            </a:pPr>
            <a:r>
              <a:rPr lang="es-ES" sz="2000" dirty="0">
                <a:solidFill>
                  <a:schemeClr val="bg1"/>
                </a:solidFill>
                <a:effectLst/>
                <a:latin typeface="Times New Roman" panose="02020603050405020304" pitchFamily="18" charset="0"/>
                <a:ea typeface="Times New Roman" panose="02020603050405020304" pitchFamily="18" charset="0"/>
              </a:rPr>
              <a:t>¿Por qué no se defendieron los supuestamente 120? </a:t>
            </a:r>
            <a:endParaRPr lang="es-MX" sz="2000" dirty="0">
              <a:solidFill>
                <a:schemeClr val="bg1"/>
              </a:solidFill>
            </a:endParaRPr>
          </a:p>
        </p:txBody>
      </p:sp>
      <p:sp>
        <p:nvSpPr>
          <p:cNvPr id="18" name="CuadroTexto 17">
            <a:extLst>
              <a:ext uri="{FF2B5EF4-FFF2-40B4-BE49-F238E27FC236}">
                <a16:creationId xmlns:a16="http://schemas.microsoft.com/office/drawing/2014/main" id="{ED9B1619-3DDD-19C2-CE46-2ACE14169E1E}"/>
              </a:ext>
            </a:extLst>
          </p:cNvPr>
          <p:cNvSpPr txBox="1"/>
          <p:nvPr/>
        </p:nvSpPr>
        <p:spPr>
          <a:xfrm>
            <a:off x="3027680" y="5551888"/>
            <a:ext cx="5750560" cy="400110"/>
          </a:xfrm>
          <a:prstGeom prst="rect">
            <a:avLst/>
          </a:prstGeom>
          <a:noFill/>
        </p:spPr>
        <p:txBody>
          <a:bodyPr wrap="square">
            <a:spAutoFit/>
          </a:bodyPr>
          <a:lstStyle/>
          <a:p>
            <a:pPr marL="342900" indent="-342900" algn="just">
              <a:buFont typeface="Wingdings" panose="05000000000000000000" pitchFamily="2" charset="2"/>
              <a:buChar char="§"/>
            </a:pPr>
            <a:r>
              <a:rPr lang="es-ES" sz="2000" dirty="0">
                <a:solidFill>
                  <a:schemeClr val="bg1"/>
                </a:solidFill>
                <a:effectLst/>
                <a:latin typeface="Times New Roman" panose="02020603050405020304" pitchFamily="18" charset="0"/>
                <a:ea typeface="Times New Roman" panose="02020603050405020304" pitchFamily="18" charset="0"/>
              </a:rPr>
              <a:t>¿Por que solo los doces?</a:t>
            </a:r>
            <a:endParaRPr lang="es-MX" sz="2000" dirty="0">
              <a:solidFill>
                <a:schemeClr val="bg1"/>
              </a:solidFill>
            </a:endParaRPr>
          </a:p>
        </p:txBody>
      </p:sp>
    </p:spTree>
    <p:extLst>
      <p:ext uri="{BB962C8B-B14F-4D97-AF65-F5344CB8AC3E}">
        <p14:creationId xmlns:p14="http://schemas.microsoft.com/office/powerpoint/2010/main" val="325184716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0">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0">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4" grpId="0"/>
      <p:bldP spid="16" grpId="0"/>
      <p:bldP spid="18" grpId="0"/>
    </p:bld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2" name="Marcador de pie de página 1">
            <a:extLst>
              <a:ext uri="{FF2B5EF4-FFF2-40B4-BE49-F238E27FC236}">
                <a16:creationId xmlns:a16="http://schemas.microsoft.com/office/drawing/2014/main" id="{3594FD13-F73D-F348-B56D-79734B63ECB9}"/>
              </a:ext>
            </a:extLst>
          </p:cNvPr>
          <p:cNvSpPr>
            <a:spLocks noGrp="1"/>
          </p:cNvSpPr>
          <p:nvPr>
            <p:ph type="ftr" sz="quarter" idx="11"/>
          </p:nvPr>
        </p:nvSpPr>
        <p:spPr/>
        <p:txBody>
          <a:bodyPr/>
          <a:lstStyle/>
          <a:p>
            <a:r>
              <a:rPr lang="es-MX"/>
              <a:t>ALGUNAS ENSEÑANZAS EVANGELICAS</a:t>
            </a:r>
          </a:p>
        </p:txBody>
      </p:sp>
      <p:sp>
        <p:nvSpPr>
          <p:cNvPr id="3" name="Marcador de número de diapositiva 2">
            <a:extLst>
              <a:ext uri="{FF2B5EF4-FFF2-40B4-BE49-F238E27FC236}">
                <a16:creationId xmlns:a16="http://schemas.microsoft.com/office/drawing/2014/main" id="{AF0B4150-A6F5-74C9-11CB-477D57290BBB}"/>
              </a:ext>
            </a:extLst>
          </p:cNvPr>
          <p:cNvSpPr>
            <a:spLocks noGrp="1"/>
          </p:cNvSpPr>
          <p:nvPr>
            <p:ph type="sldNum" sz="quarter" idx="12"/>
          </p:nvPr>
        </p:nvSpPr>
        <p:spPr/>
        <p:txBody>
          <a:bodyPr/>
          <a:lstStyle/>
          <a:p>
            <a:fld id="{E429B8A6-55BA-4F99-B141-B3283C628257}" type="slidenum">
              <a:rPr lang="es-MX" smtClean="0"/>
              <a:t>21</a:t>
            </a:fld>
            <a:endParaRPr lang="es-MX"/>
          </a:p>
        </p:txBody>
      </p:sp>
      <p:sp>
        <p:nvSpPr>
          <p:cNvPr id="4" name="Marcador de pie de página 1">
            <a:extLst>
              <a:ext uri="{FF2B5EF4-FFF2-40B4-BE49-F238E27FC236}">
                <a16:creationId xmlns:a16="http://schemas.microsoft.com/office/drawing/2014/main" id="{C5A816CC-61E6-D2CC-7BC7-563D8F838EA4}"/>
              </a:ext>
            </a:extLst>
          </p:cNvPr>
          <p:cNvSpPr txBox="1">
            <a:spLocks/>
          </p:cNvSpPr>
          <p:nvPr/>
        </p:nvSpPr>
        <p:spPr>
          <a:xfrm>
            <a:off x="4038600" y="6356350"/>
            <a:ext cx="4114800" cy="365125"/>
          </a:xfrm>
          <a:prstGeom prst="rect">
            <a:avLst/>
          </a:prstGeom>
        </p:spPr>
        <p:txBody>
          <a:bodyPr vert="horz" lIns="91440" tIns="45720" rIns="91440" bIns="45720" rtlCol="0" anchor="ctr"/>
          <a:lstStyle>
            <a:defPPr>
              <a:defRPr lang="es-MX"/>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s-MX"/>
              <a:t>ALGUNAS ENSEÑANZAS EVANGELICAS</a:t>
            </a:r>
          </a:p>
        </p:txBody>
      </p:sp>
      <p:sp>
        <p:nvSpPr>
          <p:cNvPr id="5" name="Marcador de número de diapositiva 2">
            <a:extLst>
              <a:ext uri="{FF2B5EF4-FFF2-40B4-BE49-F238E27FC236}">
                <a16:creationId xmlns:a16="http://schemas.microsoft.com/office/drawing/2014/main" id="{2EC95D51-9B68-BFC0-4447-D227710AB2C1}"/>
              </a:ext>
            </a:extLst>
          </p:cNvPr>
          <p:cNvSpPr txBox="1">
            <a:spLocks/>
          </p:cNvSpPr>
          <p:nvPr/>
        </p:nvSpPr>
        <p:spPr>
          <a:xfrm>
            <a:off x="8610600" y="6356350"/>
            <a:ext cx="2743200" cy="365125"/>
          </a:xfrm>
          <a:prstGeom prst="rect">
            <a:avLst/>
          </a:prstGeom>
        </p:spPr>
        <p:txBody>
          <a:bodyPr vert="horz" lIns="91440" tIns="45720" rIns="91440" bIns="45720" rtlCol="0" anchor="ctr"/>
          <a:lstStyle>
            <a:defPPr>
              <a:defRPr lang="es-MX"/>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429B8A6-55BA-4F99-B141-B3283C628257}" type="slidenum">
              <a:rPr lang="es-MX" smtClean="0"/>
              <a:pPr/>
              <a:t>21</a:t>
            </a:fld>
            <a:endParaRPr lang="es-MX"/>
          </a:p>
        </p:txBody>
      </p:sp>
      <p:sp>
        <p:nvSpPr>
          <p:cNvPr id="6" name="CuadroTexto 5">
            <a:extLst>
              <a:ext uri="{FF2B5EF4-FFF2-40B4-BE49-F238E27FC236}">
                <a16:creationId xmlns:a16="http://schemas.microsoft.com/office/drawing/2014/main" id="{B9C9BD64-0E6C-16ED-57AC-4F49F4F89761}"/>
              </a:ext>
            </a:extLst>
          </p:cNvPr>
          <p:cNvSpPr txBox="1"/>
          <p:nvPr/>
        </p:nvSpPr>
        <p:spPr>
          <a:xfrm rot="16200000">
            <a:off x="-3134632" y="3136617"/>
            <a:ext cx="6858000" cy="584775"/>
          </a:xfrm>
          <a:prstGeom prst="rect">
            <a:avLst/>
          </a:prstGeom>
          <a:noFill/>
        </p:spPr>
        <p:txBody>
          <a:bodyPr wrap="square" rtlCol="0">
            <a:spAutoFit/>
          </a:bodyPr>
          <a:lstStyle/>
          <a:p>
            <a:pPr algn="ctr"/>
            <a:r>
              <a:rPr lang="es-ES" sz="3200" b="1" u="sng" dirty="0">
                <a:highlight>
                  <a:srgbClr val="FFFF00"/>
                </a:highlight>
              </a:rPr>
              <a:t>¿12 o 120 EL DIA DE PENTECOSTES?</a:t>
            </a:r>
            <a:endParaRPr lang="es-MX" sz="3200" b="1" u="sng" dirty="0">
              <a:highlight>
                <a:srgbClr val="FFFF00"/>
              </a:highlight>
            </a:endParaRPr>
          </a:p>
        </p:txBody>
      </p:sp>
      <p:cxnSp>
        <p:nvCxnSpPr>
          <p:cNvPr id="7" name="Conector recto 6">
            <a:extLst>
              <a:ext uri="{FF2B5EF4-FFF2-40B4-BE49-F238E27FC236}">
                <a16:creationId xmlns:a16="http://schemas.microsoft.com/office/drawing/2014/main" id="{3DE85B65-B95A-A2D3-ED74-91973BA480BE}"/>
              </a:ext>
            </a:extLst>
          </p:cNvPr>
          <p:cNvCxnSpPr/>
          <p:nvPr/>
        </p:nvCxnSpPr>
        <p:spPr>
          <a:xfrm>
            <a:off x="612169" y="366608"/>
            <a:ext cx="0" cy="5747385"/>
          </a:xfrm>
          <a:prstGeom prst="line">
            <a:avLst/>
          </a:prstGeom>
          <a:ln w="76200">
            <a:solidFill>
              <a:schemeClr val="accent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9" name="CuadroTexto 8">
            <a:extLst>
              <a:ext uri="{FF2B5EF4-FFF2-40B4-BE49-F238E27FC236}">
                <a16:creationId xmlns:a16="http://schemas.microsoft.com/office/drawing/2014/main" id="{2CD2CA37-28B7-2002-3440-4361AA6B94A7}"/>
              </a:ext>
            </a:extLst>
          </p:cNvPr>
          <p:cNvSpPr txBox="1"/>
          <p:nvPr/>
        </p:nvSpPr>
        <p:spPr>
          <a:xfrm>
            <a:off x="1118591" y="677594"/>
            <a:ext cx="10395747" cy="707886"/>
          </a:xfrm>
          <a:prstGeom prst="rect">
            <a:avLst/>
          </a:prstGeom>
          <a:noFill/>
        </p:spPr>
        <p:txBody>
          <a:bodyPr wrap="square">
            <a:spAutoFit/>
          </a:bodyPr>
          <a:lstStyle/>
          <a:p>
            <a:pPr marR="0" lvl="0" algn="just">
              <a:spcBef>
                <a:spcPts val="0"/>
              </a:spcBef>
              <a:spcAft>
                <a:spcPts val="0"/>
              </a:spcAft>
              <a:tabLst>
                <a:tab pos="217170" algn="l"/>
              </a:tabLst>
            </a:pPr>
            <a:r>
              <a:rPr lang="es-ES" sz="2000" dirty="0">
                <a:solidFill>
                  <a:schemeClr val="bg1"/>
                </a:solidFill>
                <a:effectLst/>
                <a:latin typeface="Times New Roman" panose="02020603050405020304" pitchFamily="18" charset="0"/>
                <a:ea typeface="Times New Roman" panose="02020603050405020304" pitchFamily="18" charset="0"/>
              </a:rPr>
              <a:t>Por que solo ellos los 12 estaban hablando en lengua por eso solo ellos se defendieron de esta acusación que les hacían.</a:t>
            </a:r>
            <a:endParaRPr lang="es-MX" sz="2000" dirty="0">
              <a:solidFill>
                <a:schemeClr val="bg1"/>
              </a:solidFill>
              <a:effectLst/>
              <a:latin typeface="Times New Roman" panose="02020603050405020304" pitchFamily="18" charset="0"/>
              <a:ea typeface="Times New Roman" panose="02020603050405020304" pitchFamily="18" charset="0"/>
            </a:endParaRPr>
          </a:p>
        </p:txBody>
      </p:sp>
      <p:sp>
        <p:nvSpPr>
          <p:cNvPr id="11" name="CuadroTexto 10">
            <a:extLst>
              <a:ext uri="{FF2B5EF4-FFF2-40B4-BE49-F238E27FC236}">
                <a16:creationId xmlns:a16="http://schemas.microsoft.com/office/drawing/2014/main" id="{16290D5E-C2D2-BB3B-B19D-0A18795F13BB}"/>
              </a:ext>
            </a:extLst>
          </p:cNvPr>
          <p:cNvSpPr txBox="1"/>
          <p:nvPr/>
        </p:nvSpPr>
        <p:spPr>
          <a:xfrm>
            <a:off x="1569720" y="1771040"/>
            <a:ext cx="9052559" cy="707886"/>
          </a:xfrm>
          <a:prstGeom prst="rect">
            <a:avLst/>
          </a:prstGeom>
          <a:noFill/>
        </p:spPr>
        <p:txBody>
          <a:bodyPr wrap="square">
            <a:spAutoFit/>
          </a:bodyPr>
          <a:lstStyle/>
          <a:p>
            <a:pPr algn="just"/>
            <a:r>
              <a:rPr lang="es-ES" sz="2000" dirty="0">
                <a:solidFill>
                  <a:schemeClr val="bg1"/>
                </a:solidFill>
                <a:effectLst/>
                <a:latin typeface="Times New Roman" panose="02020603050405020304" pitchFamily="18" charset="0"/>
                <a:ea typeface="Times New Roman" panose="02020603050405020304" pitchFamily="18" charset="0"/>
              </a:rPr>
              <a:t>Cuando Pedro predico el sermón de que Jesús era el Cristo y que los Judíos están compungido de corazón.</a:t>
            </a:r>
            <a:endParaRPr lang="es-MX" sz="2000" dirty="0">
              <a:solidFill>
                <a:schemeClr val="bg1"/>
              </a:solidFill>
            </a:endParaRPr>
          </a:p>
        </p:txBody>
      </p:sp>
      <p:sp>
        <p:nvSpPr>
          <p:cNvPr id="13" name="CuadroTexto 12">
            <a:extLst>
              <a:ext uri="{FF2B5EF4-FFF2-40B4-BE49-F238E27FC236}">
                <a16:creationId xmlns:a16="http://schemas.microsoft.com/office/drawing/2014/main" id="{CACDCA10-5DB6-5BEE-899D-4D4D616A2A83}"/>
              </a:ext>
            </a:extLst>
          </p:cNvPr>
          <p:cNvSpPr txBox="1"/>
          <p:nvPr/>
        </p:nvSpPr>
        <p:spPr>
          <a:xfrm>
            <a:off x="2550158" y="2921676"/>
            <a:ext cx="7782557" cy="769441"/>
          </a:xfrm>
          <a:prstGeom prst="rect">
            <a:avLst/>
          </a:prstGeom>
          <a:noFill/>
        </p:spPr>
        <p:txBody>
          <a:bodyPr wrap="square">
            <a:spAutoFit/>
          </a:bodyPr>
          <a:lstStyle/>
          <a:p>
            <a:pPr algn="just"/>
            <a:r>
              <a:rPr lang="es-ES" sz="2400" b="1" dirty="0">
                <a:solidFill>
                  <a:schemeClr val="bg1"/>
                </a:solidFill>
                <a:effectLst/>
                <a:latin typeface="Times New Roman" panose="02020603050405020304" pitchFamily="18" charset="0"/>
                <a:ea typeface="Times New Roman" panose="02020603050405020304" pitchFamily="18" charset="0"/>
              </a:rPr>
              <a:t>Hechos.2:37</a:t>
            </a:r>
            <a:r>
              <a:rPr lang="es-ES" sz="2400" b="1" i="1" dirty="0">
                <a:solidFill>
                  <a:schemeClr val="bg1"/>
                </a:solidFill>
                <a:effectLst/>
                <a:latin typeface="Times New Roman" panose="02020603050405020304" pitchFamily="18" charset="0"/>
                <a:ea typeface="Times New Roman" panose="02020603050405020304" pitchFamily="18" charset="0"/>
              </a:rPr>
              <a:t>. </a:t>
            </a:r>
            <a:r>
              <a:rPr lang="es-ES" sz="2000" i="1" dirty="0">
                <a:solidFill>
                  <a:schemeClr val="bg1"/>
                </a:solidFill>
                <a:effectLst/>
                <a:latin typeface="Times New Roman" panose="02020603050405020304" pitchFamily="18" charset="0"/>
                <a:ea typeface="Times New Roman" panose="02020603050405020304" pitchFamily="18" charset="0"/>
              </a:rPr>
              <a:t>“Al oír esto, se compungieron de corazón, y dieron a Pedro y a los otros apóstoles: Varones hermanos, ¿Qué haremos?”</a:t>
            </a:r>
            <a:endParaRPr lang="es-MX" i="1" dirty="0">
              <a:solidFill>
                <a:schemeClr val="bg1"/>
              </a:solidFill>
            </a:endParaRPr>
          </a:p>
        </p:txBody>
      </p:sp>
      <p:sp>
        <p:nvSpPr>
          <p:cNvPr id="15" name="CuadroTexto 14">
            <a:extLst>
              <a:ext uri="{FF2B5EF4-FFF2-40B4-BE49-F238E27FC236}">
                <a16:creationId xmlns:a16="http://schemas.microsoft.com/office/drawing/2014/main" id="{F16E40B7-E787-12E4-89D1-19BBB96D35E9}"/>
              </a:ext>
            </a:extLst>
          </p:cNvPr>
          <p:cNvSpPr txBox="1"/>
          <p:nvPr/>
        </p:nvSpPr>
        <p:spPr>
          <a:xfrm>
            <a:off x="1216242" y="4141117"/>
            <a:ext cx="9694412" cy="400110"/>
          </a:xfrm>
          <a:prstGeom prst="rect">
            <a:avLst/>
          </a:prstGeom>
          <a:noFill/>
        </p:spPr>
        <p:txBody>
          <a:bodyPr wrap="square">
            <a:spAutoFit/>
          </a:bodyPr>
          <a:lstStyle/>
          <a:p>
            <a:pPr marL="342900" indent="-342900" algn="ctr">
              <a:buFont typeface="Wingdings" panose="05000000000000000000" pitchFamily="2" charset="2"/>
              <a:buChar char="§"/>
            </a:pPr>
            <a:r>
              <a:rPr lang="es-ES" sz="2000" dirty="0">
                <a:solidFill>
                  <a:schemeClr val="bg1"/>
                </a:solidFill>
                <a:effectLst/>
                <a:latin typeface="Times New Roman" panose="02020603050405020304" pitchFamily="18" charset="0"/>
                <a:ea typeface="Times New Roman" panose="02020603050405020304" pitchFamily="18" charset="0"/>
              </a:rPr>
              <a:t>¿Por qué la gente se dirige a los Apóstoles y no a los supuestamente 120?</a:t>
            </a:r>
            <a:endParaRPr lang="es-MX" sz="2000" dirty="0">
              <a:solidFill>
                <a:schemeClr val="bg1"/>
              </a:solidFill>
            </a:endParaRPr>
          </a:p>
        </p:txBody>
      </p:sp>
      <p:sp>
        <p:nvSpPr>
          <p:cNvPr id="17" name="CuadroTexto 16">
            <a:extLst>
              <a:ext uri="{FF2B5EF4-FFF2-40B4-BE49-F238E27FC236}">
                <a16:creationId xmlns:a16="http://schemas.microsoft.com/office/drawing/2014/main" id="{AE6A8A24-210D-3167-ECFA-748200C23771}"/>
              </a:ext>
            </a:extLst>
          </p:cNvPr>
          <p:cNvSpPr txBox="1"/>
          <p:nvPr/>
        </p:nvSpPr>
        <p:spPr>
          <a:xfrm>
            <a:off x="843280" y="4875820"/>
            <a:ext cx="10736551" cy="400110"/>
          </a:xfrm>
          <a:prstGeom prst="rect">
            <a:avLst/>
          </a:prstGeom>
          <a:noFill/>
        </p:spPr>
        <p:txBody>
          <a:bodyPr wrap="square">
            <a:spAutoFit/>
          </a:bodyPr>
          <a:lstStyle/>
          <a:p>
            <a:r>
              <a:rPr lang="es-ES" sz="2000" dirty="0">
                <a:solidFill>
                  <a:schemeClr val="bg1"/>
                </a:solidFill>
                <a:effectLst/>
                <a:latin typeface="Times New Roman" panose="02020603050405020304" pitchFamily="18" charset="0"/>
                <a:ea typeface="Times New Roman" panose="02020603050405020304" pitchFamily="18" charset="0"/>
              </a:rPr>
              <a:t>Por que solo los apóstoles estaban predicando y hablando en lengua. </a:t>
            </a:r>
          </a:p>
        </p:txBody>
      </p:sp>
      <p:sp>
        <p:nvSpPr>
          <p:cNvPr id="19" name="CuadroTexto 18">
            <a:extLst>
              <a:ext uri="{FF2B5EF4-FFF2-40B4-BE49-F238E27FC236}">
                <a16:creationId xmlns:a16="http://schemas.microsoft.com/office/drawing/2014/main" id="{7474C348-8432-D15F-48BC-9FD042B506DE}"/>
              </a:ext>
            </a:extLst>
          </p:cNvPr>
          <p:cNvSpPr txBox="1"/>
          <p:nvPr/>
        </p:nvSpPr>
        <p:spPr>
          <a:xfrm>
            <a:off x="3027679" y="5621647"/>
            <a:ext cx="6136640" cy="400110"/>
          </a:xfrm>
          <a:prstGeom prst="rect">
            <a:avLst/>
          </a:prstGeom>
          <a:noFill/>
        </p:spPr>
        <p:txBody>
          <a:bodyPr wrap="square">
            <a:spAutoFit/>
          </a:bodyPr>
          <a:lstStyle/>
          <a:p>
            <a:pPr algn="ctr"/>
            <a:r>
              <a:rPr lang="es-ES" sz="2000" dirty="0">
                <a:solidFill>
                  <a:schemeClr val="bg1"/>
                </a:solidFill>
                <a:effectLst/>
                <a:latin typeface="Times New Roman" panose="02020603050405020304" pitchFamily="18" charset="0"/>
                <a:ea typeface="Times New Roman" panose="02020603050405020304" pitchFamily="18" charset="0"/>
              </a:rPr>
              <a:t>Por eso se dirigieron a ellos, los 12 Apóstoles.</a:t>
            </a:r>
            <a:endParaRPr lang="es-MX" sz="2000" dirty="0">
              <a:solidFill>
                <a:schemeClr val="bg1"/>
              </a:solidFill>
            </a:endParaRPr>
          </a:p>
        </p:txBody>
      </p:sp>
    </p:spTree>
    <p:extLst>
      <p:ext uri="{BB962C8B-B14F-4D97-AF65-F5344CB8AC3E}">
        <p14:creationId xmlns:p14="http://schemas.microsoft.com/office/powerpoint/2010/main" val="162223652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3" grpId="0"/>
      <p:bldP spid="15" grpId="0"/>
      <p:bldP spid="17" grpId="0"/>
      <p:bldP spid="19" grpId="0"/>
    </p:bld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2" name="Marcador de pie de página 1">
            <a:extLst>
              <a:ext uri="{FF2B5EF4-FFF2-40B4-BE49-F238E27FC236}">
                <a16:creationId xmlns:a16="http://schemas.microsoft.com/office/drawing/2014/main" id="{3594FD13-F73D-F348-B56D-79734B63ECB9}"/>
              </a:ext>
            </a:extLst>
          </p:cNvPr>
          <p:cNvSpPr>
            <a:spLocks noGrp="1"/>
          </p:cNvSpPr>
          <p:nvPr>
            <p:ph type="ftr" sz="quarter" idx="11"/>
          </p:nvPr>
        </p:nvSpPr>
        <p:spPr/>
        <p:txBody>
          <a:bodyPr/>
          <a:lstStyle/>
          <a:p>
            <a:r>
              <a:rPr lang="es-MX"/>
              <a:t>ALGUNAS ENSEÑANZAS EVANGELICAS</a:t>
            </a:r>
          </a:p>
        </p:txBody>
      </p:sp>
      <p:sp>
        <p:nvSpPr>
          <p:cNvPr id="3" name="Marcador de número de diapositiva 2">
            <a:extLst>
              <a:ext uri="{FF2B5EF4-FFF2-40B4-BE49-F238E27FC236}">
                <a16:creationId xmlns:a16="http://schemas.microsoft.com/office/drawing/2014/main" id="{AF0B4150-A6F5-74C9-11CB-477D57290BBB}"/>
              </a:ext>
            </a:extLst>
          </p:cNvPr>
          <p:cNvSpPr>
            <a:spLocks noGrp="1"/>
          </p:cNvSpPr>
          <p:nvPr>
            <p:ph type="sldNum" sz="quarter" idx="12"/>
          </p:nvPr>
        </p:nvSpPr>
        <p:spPr/>
        <p:txBody>
          <a:bodyPr/>
          <a:lstStyle/>
          <a:p>
            <a:fld id="{E429B8A6-55BA-4F99-B141-B3283C628257}" type="slidenum">
              <a:rPr lang="es-MX" smtClean="0"/>
              <a:t>22</a:t>
            </a:fld>
            <a:endParaRPr lang="es-MX"/>
          </a:p>
        </p:txBody>
      </p:sp>
      <p:sp>
        <p:nvSpPr>
          <p:cNvPr id="4" name="Marcador de pie de página 1">
            <a:extLst>
              <a:ext uri="{FF2B5EF4-FFF2-40B4-BE49-F238E27FC236}">
                <a16:creationId xmlns:a16="http://schemas.microsoft.com/office/drawing/2014/main" id="{C5A816CC-61E6-D2CC-7BC7-563D8F838EA4}"/>
              </a:ext>
            </a:extLst>
          </p:cNvPr>
          <p:cNvSpPr txBox="1">
            <a:spLocks/>
          </p:cNvSpPr>
          <p:nvPr/>
        </p:nvSpPr>
        <p:spPr>
          <a:xfrm>
            <a:off x="4038600" y="6356350"/>
            <a:ext cx="4114800" cy="365125"/>
          </a:xfrm>
          <a:prstGeom prst="rect">
            <a:avLst/>
          </a:prstGeom>
        </p:spPr>
        <p:txBody>
          <a:bodyPr vert="horz" lIns="91440" tIns="45720" rIns="91440" bIns="45720" rtlCol="0" anchor="ctr"/>
          <a:lstStyle>
            <a:defPPr>
              <a:defRPr lang="es-MX"/>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s-MX"/>
              <a:t>ALGUNAS ENSEÑANZAS EVANGELICAS</a:t>
            </a:r>
          </a:p>
        </p:txBody>
      </p:sp>
      <p:sp>
        <p:nvSpPr>
          <p:cNvPr id="5" name="Marcador de número de diapositiva 2">
            <a:extLst>
              <a:ext uri="{FF2B5EF4-FFF2-40B4-BE49-F238E27FC236}">
                <a16:creationId xmlns:a16="http://schemas.microsoft.com/office/drawing/2014/main" id="{2EC95D51-9B68-BFC0-4447-D227710AB2C1}"/>
              </a:ext>
            </a:extLst>
          </p:cNvPr>
          <p:cNvSpPr txBox="1">
            <a:spLocks/>
          </p:cNvSpPr>
          <p:nvPr/>
        </p:nvSpPr>
        <p:spPr>
          <a:xfrm>
            <a:off x="8610600" y="6356350"/>
            <a:ext cx="2743200" cy="365125"/>
          </a:xfrm>
          <a:prstGeom prst="rect">
            <a:avLst/>
          </a:prstGeom>
        </p:spPr>
        <p:txBody>
          <a:bodyPr vert="horz" lIns="91440" tIns="45720" rIns="91440" bIns="45720" rtlCol="0" anchor="ctr"/>
          <a:lstStyle>
            <a:defPPr>
              <a:defRPr lang="es-MX"/>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429B8A6-55BA-4F99-B141-B3283C628257}" type="slidenum">
              <a:rPr lang="es-MX" smtClean="0"/>
              <a:pPr/>
              <a:t>22</a:t>
            </a:fld>
            <a:endParaRPr lang="es-MX"/>
          </a:p>
        </p:txBody>
      </p:sp>
      <p:sp>
        <p:nvSpPr>
          <p:cNvPr id="6" name="CuadroTexto 5">
            <a:extLst>
              <a:ext uri="{FF2B5EF4-FFF2-40B4-BE49-F238E27FC236}">
                <a16:creationId xmlns:a16="http://schemas.microsoft.com/office/drawing/2014/main" id="{B9C9BD64-0E6C-16ED-57AC-4F49F4F89761}"/>
              </a:ext>
            </a:extLst>
          </p:cNvPr>
          <p:cNvSpPr txBox="1"/>
          <p:nvPr/>
        </p:nvSpPr>
        <p:spPr>
          <a:xfrm rot="16200000">
            <a:off x="-3134632" y="3136617"/>
            <a:ext cx="6858000" cy="584775"/>
          </a:xfrm>
          <a:prstGeom prst="rect">
            <a:avLst/>
          </a:prstGeom>
          <a:noFill/>
        </p:spPr>
        <p:txBody>
          <a:bodyPr wrap="square" rtlCol="0">
            <a:spAutoFit/>
          </a:bodyPr>
          <a:lstStyle/>
          <a:p>
            <a:pPr algn="ctr"/>
            <a:r>
              <a:rPr lang="es-ES" sz="3200" b="1" u="sng" dirty="0">
                <a:highlight>
                  <a:srgbClr val="FFFF00"/>
                </a:highlight>
              </a:rPr>
              <a:t>¿12 o 120 EL DIA DE PENTECOSTES?</a:t>
            </a:r>
            <a:endParaRPr lang="es-MX" sz="3200" b="1" u="sng" dirty="0">
              <a:highlight>
                <a:srgbClr val="FFFF00"/>
              </a:highlight>
            </a:endParaRPr>
          </a:p>
        </p:txBody>
      </p:sp>
      <p:cxnSp>
        <p:nvCxnSpPr>
          <p:cNvPr id="7" name="Conector recto 6">
            <a:extLst>
              <a:ext uri="{FF2B5EF4-FFF2-40B4-BE49-F238E27FC236}">
                <a16:creationId xmlns:a16="http://schemas.microsoft.com/office/drawing/2014/main" id="{3DE85B65-B95A-A2D3-ED74-91973BA480BE}"/>
              </a:ext>
            </a:extLst>
          </p:cNvPr>
          <p:cNvCxnSpPr/>
          <p:nvPr/>
        </p:nvCxnSpPr>
        <p:spPr>
          <a:xfrm>
            <a:off x="612169" y="366608"/>
            <a:ext cx="0" cy="5747385"/>
          </a:xfrm>
          <a:prstGeom prst="line">
            <a:avLst/>
          </a:prstGeom>
          <a:ln w="76200">
            <a:solidFill>
              <a:schemeClr val="accent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9" name="CuadroTexto 8">
            <a:extLst>
              <a:ext uri="{FF2B5EF4-FFF2-40B4-BE49-F238E27FC236}">
                <a16:creationId xmlns:a16="http://schemas.microsoft.com/office/drawing/2014/main" id="{9C3558E9-DE4E-511D-6A6D-AE4094679D52}"/>
              </a:ext>
            </a:extLst>
          </p:cNvPr>
          <p:cNvSpPr txBox="1"/>
          <p:nvPr/>
        </p:nvSpPr>
        <p:spPr>
          <a:xfrm>
            <a:off x="1239520" y="877054"/>
            <a:ext cx="6136640" cy="400110"/>
          </a:xfrm>
          <a:prstGeom prst="rect">
            <a:avLst/>
          </a:prstGeom>
          <a:noFill/>
        </p:spPr>
        <p:txBody>
          <a:bodyPr wrap="square">
            <a:spAutoFit/>
          </a:bodyPr>
          <a:lstStyle/>
          <a:p>
            <a:r>
              <a:rPr lang="es-ES" sz="2000" dirty="0">
                <a:solidFill>
                  <a:schemeClr val="bg1"/>
                </a:solidFill>
                <a:effectLst/>
                <a:latin typeface="Times New Roman" panose="02020603050405020304" pitchFamily="18" charset="0"/>
                <a:ea typeface="Times New Roman" panose="02020603050405020304" pitchFamily="18" charset="0"/>
              </a:rPr>
              <a:t>Solo los Apóstoles hacían milagros ese día</a:t>
            </a:r>
            <a:endParaRPr lang="es-MX" sz="2000" dirty="0">
              <a:solidFill>
                <a:schemeClr val="bg1"/>
              </a:solidFill>
            </a:endParaRPr>
          </a:p>
        </p:txBody>
      </p:sp>
      <p:sp>
        <p:nvSpPr>
          <p:cNvPr id="11" name="CuadroTexto 10">
            <a:extLst>
              <a:ext uri="{FF2B5EF4-FFF2-40B4-BE49-F238E27FC236}">
                <a16:creationId xmlns:a16="http://schemas.microsoft.com/office/drawing/2014/main" id="{8483AE11-9681-BD40-1A0F-19AD1B6C40F5}"/>
              </a:ext>
            </a:extLst>
          </p:cNvPr>
          <p:cNvSpPr txBox="1"/>
          <p:nvPr/>
        </p:nvSpPr>
        <p:spPr>
          <a:xfrm>
            <a:off x="1874521" y="1852414"/>
            <a:ext cx="9479273" cy="769441"/>
          </a:xfrm>
          <a:prstGeom prst="rect">
            <a:avLst/>
          </a:prstGeom>
          <a:noFill/>
        </p:spPr>
        <p:txBody>
          <a:bodyPr wrap="square">
            <a:spAutoFit/>
          </a:bodyPr>
          <a:lstStyle/>
          <a:p>
            <a:pPr algn="just"/>
            <a:r>
              <a:rPr lang="es-ES" sz="2400" b="1" dirty="0">
                <a:solidFill>
                  <a:schemeClr val="bg1"/>
                </a:solidFill>
              </a:rPr>
              <a:t>Hechos.2:43. </a:t>
            </a:r>
            <a:r>
              <a:rPr lang="es-ES" sz="2000" i="1" dirty="0">
                <a:solidFill>
                  <a:schemeClr val="bg1"/>
                </a:solidFill>
                <a:effectLst/>
                <a:latin typeface="Times New Roman" panose="02020603050405020304" pitchFamily="18" charset="0"/>
                <a:ea typeface="Times New Roman" panose="02020603050405020304" pitchFamily="18" charset="0"/>
              </a:rPr>
              <a:t>“Y sobrevino temor a toda persona; y muchas maravillas y señales eran hechas por los apóstoles.”</a:t>
            </a:r>
            <a:endParaRPr lang="es-MX" sz="2000" i="1" dirty="0">
              <a:solidFill>
                <a:schemeClr val="bg1"/>
              </a:solidFill>
            </a:endParaRPr>
          </a:p>
        </p:txBody>
      </p:sp>
      <p:sp>
        <p:nvSpPr>
          <p:cNvPr id="13" name="CuadroTexto 12">
            <a:extLst>
              <a:ext uri="{FF2B5EF4-FFF2-40B4-BE49-F238E27FC236}">
                <a16:creationId xmlns:a16="http://schemas.microsoft.com/office/drawing/2014/main" id="{8123BC69-8D83-C779-A9F4-C84841F97040}"/>
              </a:ext>
            </a:extLst>
          </p:cNvPr>
          <p:cNvSpPr txBox="1"/>
          <p:nvPr/>
        </p:nvSpPr>
        <p:spPr>
          <a:xfrm>
            <a:off x="1239520" y="3266858"/>
            <a:ext cx="6136640" cy="400110"/>
          </a:xfrm>
          <a:prstGeom prst="rect">
            <a:avLst/>
          </a:prstGeom>
          <a:noFill/>
        </p:spPr>
        <p:txBody>
          <a:bodyPr wrap="square">
            <a:spAutoFit/>
          </a:bodyPr>
          <a:lstStyle/>
          <a:p>
            <a:r>
              <a:rPr lang="es-ES" sz="2000" dirty="0">
                <a:solidFill>
                  <a:schemeClr val="bg1"/>
                </a:solidFill>
                <a:effectLst/>
                <a:latin typeface="Times New Roman" panose="02020603050405020304" pitchFamily="18" charset="0"/>
                <a:ea typeface="Times New Roman" panose="02020603050405020304" pitchFamily="18" charset="0"/>
              </a:rPr>
              <a:t>Si todo el grupo de 120 recibieron El Espíritu Santo.</a:t>
            </a:r>
            <a:endParaRPr lang="es-MX" sz="2000" dirty="0">
              <a:solidFill>
                <a:schemeClr val="bg1"/>
              </a:solidFill>
            </a:endParaRPr>
          </a:p>
        </p:txBody>
      </p:sp>
      <p:sp>
        <p:nvSpPr>
          <p:cNvPr id="15" name="CuadroTexto 14">
            <a:extLst>
              <a:ext uri="{FF2B5EF4-FFF2-40B4-BE49-F238E27FC236}">
                <a16:creationId xmlns:a16="http://schemas.microsoft.com/office/drawing/2014/main" id="{74FD4A47-07EB-BCA1-308B-A90F485EF7D6}"/>
              </a:ext>
            </a:extLst>
          </p:cNvPr>
          <p:cNvSpPr txBox="1"/>
          <p:nvPr/>
        </p:nvSpPr>
        <p:spPr>
          <a:xfrm>
            <a:off x="2962873" y="4139259"/>
            <a:ext cx="6136640" cy="400110"/>
          </a:xfrm>
          <a:prstGeom prst="rect">
            <a:avLst/>
          </a:prstGeom>
          <a:noFill/>
        </p:spPr>
        <p:txBody>
          <a:bodyPr wrap="square">
            <a:spAutoFit/>
          </a:bodyPr>
          <a:lstStyle/>
          <a:p>
            <a:pPr marL="342900" indent="-342900" algn="ctr">
              <a:buFont typeface="Wingdings" panose="05000000000000000000" pitchFamily="2" charset="2"/>
              <a:buChar char="§"/>
            </a:pPr>
            <a:r>
              <a:rPr lang="es-ES" sz="2000" dirty="0">
                <a:solidFill>
                  <a:schemeClr val="bg1"/>
                </a:solidFill>
                <a:effectLst/>
                <a:latin typeface="Times New Roman" panose="02020603050405020304" pitchFamily="18" charset="0"/>
                <a:ea typeface="Times New Roman" panose="02020603050405020304" pitchFamily="18" charset="0"/>
              </a:rPr>
              <a:t>¿Por qué no todos ellos hacían milagros ese día? </a:t>
            </a:r>
            <a:endParaRPr lang="es-MX" sz="2000" dirty="0">
              <a:solidFill>
                <a:schemeClr val="bg1"/>
              </a:solidFill>
            </a:endParaRPr>
          </a:p>
        </p:txBody>
      </p:sp>
      <p:sp>
        <p:nvSpPr>
          <p:cNvPr id="17" name="CuadroTexto 16">
            <a:extLst>
              <a:ext uri="{FF2B5EF4-FFF2-40B4-BE49-F238E27FC236}">
                <a16:creationId xmlns:a16="http://schemas.microsoft.com/office/drawing/2014/main" id="{74CCB3BB-82D1-0A9F-EEC4-DEBF6AEA544A}"/>
              </a:ext>
            </a:extLst>
          </p:cNvPr>
          <p:cNvSpPr txBox="1"/>
          <p:nvPr/>
        </p:nvSpPr>
        <p:spPr>
          <a:xfrm>
            <a:off x="1239519" y="5375644"/>
            <a:ext cx="10114275" cy="400110"/>
          </a:xfrm>
          <a:prstGeom prst="rect">
            <a:avLst/>
          </a:prstGeom>
          <a:noFill/>
        </p:spPr>
        <p:txBody>
          <a:bodyPr wrap="square">
            <a:spAutoFit/>
          </a:bodyPr>
          <a:lstStyle/>
          <a:p>
            <a:pPr marR="0" lvl="0" algn="just">
              <a:spcBef>
                <a:spcPts val="0"/>
              </a:spcBef>
              <a:spcAft>
                <a:spcPts val="0"/>
              </a:spcAft>
              <a:tabLst>
                <a:tab pos="217170" algn="l"/>
              </a:tabLst>
            </a:pPr>
            <a:r>
              <a:rPr lang="es-ES" sz="2000" dirty="0">
                <a:solidFill>
                  <a:schemeClr val="bg1"/>
                </a:solidFill>
                <a:effectLst/>
                <a:latin typeface="Times New Roman" panose="02020603050405020304" pitchFamily="18" charset="0"/>
                <a:ea typeface="Times New Roman" panose="02020603050405020304" pitchFamily="18" charset="0"/>
              </a:rPr>
              <a:t>Por que solo los Apóstoles habían recibido ese poder ese día y solo ellos podían hacer milagro.</a:t>
            </a:r>
            <a:endParaRPr lang="es-MX" dirty="0">
              <a:solidFill>
                <a:schemeClr val="bg1"/>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79087601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3" grpId="0"/>
      <p:bldP spid="15" grpId="0"/>
      <p:bldP spid="17" grpId="0"/>
    </p:bld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2" name="Marcador de pie de página 1">
            <a:extLst>
              <a:ext uri="{FF2B5EF4-FFF2-40B4-BE49-F238E27FC236}">
                <a16:creationId xmlns:a16="http://schemas.microsoft.com/office/drawing/2014/main" id="{3594FD13-F73D-F348-B56D-79734B63ECB9}"/>
              </a:ext>
            </a:extLst>
          </p:cNvPr>
          <p:cNvSpPr>
            <a:spLocks noGrp="1"/>
          </p:cNvSpPr>
          <p:nvPr>
            <p:ph type="ftr" sz="quarter" idx="11"/>
          </p:nvPr>
        </p:nvSpPr>
        <p:spPr/>
        <p:txBody>
          <a:bodyPr/>
          <a:lstStyle/>
          <a:p>
            <a:r>
              <a:rPr lang="es-MX"/>
              <a:t>ALGUNAS ENSEÑANZAS EVANGELICAS</a:t>
            </a:r>
          </a:p>
        </p:txBody>
      </p:sp>
      <p:sp>
        <p:nvSpPr>
          <p:cNvPr id="3" name="Marcador de número de diapositiva 2">
            <a:extLst>
              <a:ext uri="{FF2B5EF4-FFF2-40B4-BE49-F238E27FC236}">
                <a16:creationId xmlns:a16="http://schemas.microsoft.com/office/drawing/2014/main" id="{AF0B4150-A6F5-74C9-11CB-477D57290BBB}"/>
              </a:ext>
            </a:extLst>
          </p:cNvPr>
          <p:cNvSpPr>
            <a:spLocks noGrp="1"/>
          </p:cNvSpPr>
          <p:nvPr>
            <p:ph type="sldNum" sz="quarter" idx="12"/>
          </p:nvPr>
        </p:nvSpPr>
        <p:spPr/>
        <p:txBody>
          <a:bodyPr/>
          <a:lstStyle/>
          <a:p>
            <a:fld id="{E429B8A6-55BA-4F99-B141-B3283C628257}" type="slidenum">
              <a:rPr lang="es-MX" smtClean="0"/>
              <a:t>23</a:t>
            </a:fld>
            <a:endParaRPr lang="es-MX"/>
          </a:p>
        </p:txBody>
      </p:sp>
      <p:sp>
        <p:nvSpPr>
          <p:cNvPr id="4" name="Marcador de pie de página 1">
            <a:extLst>
              <a:ext uri="{FF2B5EF4-FFF2-40B4-BE49-F238E27FC236}">
                <a16:creationId xmlns:a16="http://schemas.microsoft.com/office/drawing/2014/main" id="{C5A816CC-61E6-D2CC-7BC7-563D8F838EA4}"/>
              </a:ext>
            </a:extLst>
          </p:cNvPr>
          <p:cNvSpPr txBox="1">
            <a:spLocks/>
          </p:cNvSpPr>
          <p:nvPr/>
        </p:nvSpPr>
        <p:spPr>
          <a:xfrm>
            <a:off x="4038600" y="6356350"/>
            <a:ext cx="4114800" cy="365125"/>
          </a:xfrm>
          <a:prstGeom prst="rect">
            <a:avLst/>
          </a:prstGeom>
        </p:spPr>
        <p:txBody>
          <a:bodyPr vert="horz" lIns="91440" tIns="45720" rIns="91440" bIns="45720" rtlCol="0" anchor="ctr"/>
          <a:lstStyle>
            <a:defPPr>
              <a:defRPr lang="es-MX"/>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s-MX"/>
              <a:t>ALGUNAS ENSEÑANZAS EVANGELICAS</a:t>
            </a:r>
          </a:p>
        </p:txBody>
      </p:sp>
      <p:sp>
        <p:nvSpPr>
          <p:cNvPr id="5" name="Marcador de número de diapositiva 2">
            <a:extLst>
              <a:ext uri="{FF2B5EF4-FFF2-40B4-BE49-F238E27FC236}">
                <a16:creationId xmlns:a16="http://schemas.microsoft.com/office/drawing/2014/main" id="{2EC95D51-9B68-BFC0-4447-D227710AB2C1}"/>
              </a:ext>
            </a:extLst>
          </p:cNvPr>
          <p:cNvSpPr txBox="1">
            <a:spLocks/>
          </p:cNvSpPr>
          <p:nvPr/>
        </p:nvSpPr>
        <p:spPr>
          <a:xfrm>
            <a:off x="8610600" y="6356350"/>
            <a:ext cx="2743200" cy="365125"/>
          </a:xfrm>
          <a:prstGeom prst="rect">
            <a:avLst/>
          </a:prstGeom>
        </p:spPr>
        <p:txBody>
          <a:bodyPr vert="horz" lIns="91440" tIns="45720" rIns="91440" bIns="45720" rtlCol="0" anchor="ctr"/>
          <a:lstStyle>
            <a:defPPr>
              <a:defRPr lang="es-MX"/>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429B8A6-55BA-4F99-B141-B3283C628257}" type="slidenum">
              <a:rPr lang="es-MX" smtClean="0"/>
              <a:pPr/>
              <a:t>23</a:t>
            </a:fld>
            <a:endParaRPr lang="es-MX"/>
          </a:p>
        </p:txBody>
      </p:sp>
      <p:sp>
        <p:nvSpPr>
          <p:cNvPr id="6" name="CuadroTexto 5">
            <a:extLst>
              <a:ext uri="{FF2B5EF4-FFF2-40B4-BE49-F238E27FC236}">
                <a16:creationId xmlns:a16="http://schemas.microsoft.com/office/drawing/2014/main" id="{B9C9BD64-0E6C-16ED-57AC-4F49F4F89761}"/>
              </a:ext>
            </a:extLst>
          </p:cNvPr>
          <p:cNvSpPr txBox="1"/>
          <p:nvPr/>
        </p:nvSpPr>
        <p:spPr>
          <a:xfrm rot="16200000">
            <a:off x="-3134632" y="3136617"/>
            <a:ext cx="6858000" cy="584775"/>
          </a:xfrm>
          <a:prstGeom prst="rect">
            <a:avLst/>
          </a:prstGeom>
          <a:noFill/>
        </p:spPr>
        <p:txBody>
          <a:bodyPr wrap="square" rtlCol="0">
            <a:spAutoFit/>
          </a:bodyPr>
          <a:lstStyle/>
          <a:p>
            <a:pPr algn="ctr"/>
            <a:r>
              <a:rPr lang="es-ES" sz="3200" b="1" u="sng" dirty="0">
                <a:highlight>
                  <a:srgbClr val="FFFF00"/>
                </a:highlight>
              </a:rPr>
              <a:t>¿12 o 120 EL DIA DE PENTECOSTES?</a:t>
            </a:r>
            <a:endParaRPr lang="es-MX" sz="3200" b="1" u="sng" dirty="0">
              <a:highlight>
                <a:srgbClr val="FFFF00"/>
              </a:highlight>
            </a:endParaRPr>
          </a:p>
        </p:txBody>
      </p:sp>
      <p:cxnSp>
        <p:nvCxnSpPr>
          <p:cNvPr id="7" name="Conector recto 6">
            <a:extLst>
              <a:ext uri="{FF2B5EF4-FFF2-40B4-BE49-F238E27FC236}">
                <a16:creationId xmlns:a16="http://schemas.microsoft.com/office/drawing/2014/main" id="{3DE85B65-B95A-A2D3-ED74-91973BA480BE}"/>
              </a:ext>
            </a:extLst>
          </p:cNvPr>
          <p:cNvCxnSpPr/>
          <p:nvPr/>
        </p:nvCxnSpPr>
        <p:spPr>
          <a:xfrm>
            <a:off x="612169" y="366608"/>
            <a:ext cx="0" cy="5747385"/>
          </a:xfrm>
          <a:prstGeom prst="line">
            <a:avLst/>
          </a:prstGeom>
          <a:ln w="76200">
            <a:solidFill>
              <a:schemeClr val="accent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14" name="CuadroTexto 13">
            <a:extLst>
              <a:ext uri="{FF2B5EF4-FFF2-40B4-BE49-F238E27FC236}">
                <a16:creationId xmlns:a16="http://schemas.microsoft.com/office/drawing/2014/main" id="{22306002-7F3F-83A2-00B4-F5D915807580}"/>
              </a:ext>
            </a:extLst>
          </p:cNvPr>
          <p:cNvSpPr txBox="1"/>
          <p:nvPr/>
        </p:nvSpPr>
        <p:spPr>
          <a:xfrm>
            <a:off x="970280" y="609578"/>
            <a:ext cx="6136640" cy="400110"/>
          </a:xfrm>
          <a:prstGeom prst="rect">
            <a:avLst/>
          </a:prstGeom>
          <a:noFill/>
        </p:spPr>
        <p:txBody>
          <a:bodyPr wrap="square">
            <a:spAutoFit/>
          </a:bodyPr>
          <a:lstStyle/>
          <a:p>
            <a:r>
              <a:rPr lang="es-ES" sz="2000" dirty="0">
                <a:solidFill>
                  <a:schemeClr val="bg1"/>
                </a:solidFill>
                <a:effectLst/>
                <a:latin typeface="Times New Roman" panose="02020603050405020304" pitchFamily="18" charset="0"/>
                <a:ea typeface="Times New Roman" panose="02020603050405020304" pitchFamily="18" charset="0"/>
              </a:rPr>
              <a:t>Solo los Apóstoles hacían milagros. </a:t>
            </a:r>
            <a:endParaRPr lang="es-MX" sz="2000" dirty="0">
              <a:solidFill>
                <a:schemeClr val="bg1"/>
              </a:solidFill>
            </a:endParaRPr>
          </a:p>
        </p:txBody>
      </p:sp>
      <p:sp>
        <p:nvSpPr>
          <p:cNvPr id="16" name="CuadroTexto 15">
            <a:extLst>
              <a:ext uri="{FF2B5EF4-FFF2-40B4-BE49-F238E27FC236}">
                <a16:creationId xmlns:a16="http://schemas.microsoft.com/office/drawing/2014/main" id="{92DCA95A-C139-01B2-2287-07A32188F360}"/>
              </a:ext>
            </a:extLst>
          </p:cNvPr>
          <p:cNvSpPr txBox="1"/>
          <p:nvPr/>
        </p:nvSpPr>
        <p:spPr>
          <a:xfrm>
            <a:off x="2733030" y="1374933"/>
            <a:ext cx="8087360" cy="1077218"/>
          </a:xfrm>
          <a:prstGeom prst="rect">
            <a:avLst/>
          </a:prstGeom>
          <a:noFill/>
        </p:spPr>
        <p:txBody>
          <a:bodyPr wrap="square">
            <a:spAutoFit/>
          </a:bodyPr>
          <a:lstStyle/>
          <a:p>
            <a:pPr algn="just"/>
            <a:r>
              <a:rPr lang="es-ES" sz="2400" b="1" dirty="0">
                <a:solidFill>
                  <a:schemeClr val="bg1"/>
                </a:solidFill>
                <a:effectLst/>
                <a:latin typeface="Times New Roman" panose="02020603050405020304" pitchFamily="18" charset="0"/>
                <a:ea typeface="Times New Roman" panose="02020603050405020304" pitchFamily="18" charset="0"/>
              </a:rPr>
              <a:t>Hechos.4:33. </a:t>
            </a:r>
          </a:p>
          <a:p>
            <a:pPr algn="just"/>
            <a:r>
              <a:rPr lang="es-ES" sz="2000" i="1" dirty="0">
                <a:solidFill>
                  <a:schemeClr val="bg1"/>
                </a:solidFill>
                <a:effectLst/>
                <a:latin typeface="Times New Roman" panose="02020603050405020304" pitchFamily="18" charset="0"/>
                <a:ea typeface="Times New Roman" panose="02020603050405020304" pitchFamily="18" charset="0"/>
              </a:rPr>
              <a:t>“Y con gran poder los apóstoles daban testimonio de la resurrección</a:t>
            </a:r>
            <a:r>
              <a:rPr lang="es-ES" sz="2000" i="1" dirty="0">
                <a:solidFill>
                  <a:schemeClr val="bg1"/>
                </a:solidFill>
                <a:latin typeface="Times New Roman" panose="02020603050405020304" pitchFamily="18" charset="0"/>
                <a:ea typeface="Times New Roman" panose="02020603050405020304" pitchFamily="18" charset="0"/>
              </a:rPr>
              <a:t> del Señor Jesús, y abundante gracia era sobre todos ellos.”</a:t>
            </a:r>
            <a:r>
              <a:rPr lang="es-ES" sz="2000" i="1" dirty="0">
                <a:solidFill>
                  <a:schemeClr val="bg1"/>
                </a:solidFill>
                <a:effectLst/>
                <a:latin typeface="Times New Roman" panose="02020603050405020304" pitchFamily="18" charset="0"/>
                <a:ea typeface="Times New Roman" panose="02020603050405020304" pitchFamily="18" charset="0"/>
              </a:rPr>
              <a:t> </a:t>
            </a:r>
            <a:endParaRPr lang="es-MX" i="1" dirty="0">
              <a:solidFill>
                <a:schemeClr val="bg1"/>
              </a:solidFill>
            </a:endParaRPr>
          </a:p>
        </p:txBody>
      </p:sp>
      <p:sp>
        <p:nvSpPr>
          <p:cNvPr id="18" name="CuadroTexto 17">
            <a:extLst>
              <a:ext uri="{FF2B5EF4-FFF2-40B4-BE49-F238E27FC236}">
                <a16:creationId xmlns:a16="http://schemas.microsoft.com/office/drawing/2014/main" id="{B2816325-4E58-F328-8E96-023BB4031773}"/>
              </a:ext>
            </a:extLst>
          </p:cNvPr>
          <p:cNvSpPr txBox="1"/>
          <p:nvPr/>
        </p:nvSpPr>
        <p:spPr>
          <a:xfrm>
            <a:off x="970280" y="2702005"/>
            <a:ext cx="6136640" cy="461665"/>
          </a:xfrm>
          <a:prstGeom prst="rect">
            <a:avLst/>
          </a:prstGeom>
          <a:noFill/>
        </p:spPr>
        <p:txBody>
          <a:bodyPr wrap="square">
            <a:spAutoFit/>
          </a:bodyPr>
          <a:lstStyle/>
          <a:p>
            <a:r>
              <a:rPr lang="es-ES" sz="2000" dirty="0">
                <a:solidFill>
                  <a:schemeClr val="bg1"/>
                </a:solidFill>
                <a:effectLst/>
                <a:latin typeface="Times New Roman" panose="02020603050405020304" pitchFamily="18" charset="0"/>
                <a:ea typeface="Times New Roman" panose="02020603050405020304" pitchFamily="18" charset="0"/>
              </a:rPr>
              <a:t>Solo ellos </a:t>
            </a:r>
            <a:r>
              <a:rPr lang="es-ES" sz="2400" b="1" u="sng" dirty="0">
                <a:solidFill>
                  <a:schemeClr val="bg1"/>
                </a:solidFill>
                <a:effectLst/>
                <a:highlight>
                  <a:srgbClr val="0000FF"/>
                </a:highlight>
                <a:latin typeface="Times New Roman" panose="02020603050405020304" pitchFamily="18" charset="0"/>
                <a:ea typeface="Times New Roman" panose="02020603050405020304" pitchFamily="18" charset="0"/>
              </a:rPr>
              <a:t>TENÍAN</a:t>
            </a:r>
            <a:r>
              <a:rPr lang="es-ES" sz="2000" dirty="0">
                <a:solidFill>
                  <a:schemeClr val="bg1"/>
                </a:solidFill>
                <a:effectLst/>
                <a:latin typeface="Times New Roman" panose="02020603050405020304" pitchFamily="18" charset="0"/>
                <a:ea typeface="Times New Roman" panose="02020603050405020304" pitchFamily="18" charset="0"/>
              </a:rPr>
              <a:t> ese gran poder</a:t>
            </a:r>
            <a:r>
              <a:rPr lang="es-ES" sz="2000" dirty="0">
                <a:solidFill>
                  <a:schemeClr val="bg1"/>
                </a:solidFill>
                <a:latin typeface="Times New Roman" panose="02020603050405020304" pitchFamily="18" charset="0"/>
                <a:ea typeface="Times New Roman" panose="02020603050405020304" pitchFamily="18" charset="0"/>
              </a:rPr>
              <a:t>.</a:t>
            </a:r>
            <a:endParaRPr lang="es-MX" sz="2000" dirty="0">
              <a:solidFill>
                <a:schemeClr val="bg1"/>
              </a:solidFill>
            </a:endParaRPr>
          </a:p>
        </p:txBody>
      </p:sp>
      <p:sp>
        <p:nvSpPr>
          <p:cNvPr id="20" name="CuadroTexto 19">
            <a:extLst>
              <a:ext uri="{FF2B5EF4-FFF2-40B4-BE49-F238E27FC236}">
                <a16:creationId xmlns:a16="http://schemas.microsoft.com/office/drawing/2014/main" id="{D2F23B39-7E1C-74BD-CA7A-4B1B0BB8221C}"/>
              </a:ext>
            </a:extLst>
          </p:cNvPr>
          <p:cNvSpPr txBox="1"/>
          <p:nvPr/>
        </p:nvSpPr>
        <p:spPr>
          <a:xfrm>
            <a:off x="3027680" y="3392173"/>
            <a:ext cx="6136640" cy="400110"/>
          </a:xfrm>
          <a:prstGeom prst="rect">
            <a:avLst/>
          </a:prstGeom>
          <a:noFill/>
        </p:spPr>
        <p:txBody>
          <a:bodyPr wrap="square">
            <a:spAutoFit/>
          </a:bodyPr>
          <a:lstStyle/>
          <a:p>
            <a:pPr marL="342900" indent="-342900" algn="ctr">
              <a:buFont typeface="Wingdings" panose="05000000000000000000" pitchFamily="2" charset="2"/>
              <a:buChar char="§"/>
            </a:pPr>
            <a:r>
              <a:rPr lang="es-ES" sz="2000" dirty="0">
                <a:solidFill>
                  <a:schemeClr val="bg1"/>
                </a:solidFill>
                <a:effectLst/>
                <a:latin typeface="Times New Roman" panose="02020603050405020304" pitchFamily="18" charset="0"/>
                <a:ea typeface="Times New Roman" panose="02020603050405020304" pitchFamily="18" charset="0"/>
              </a:rPr>
              <a:t>¿Por qué no lo hacían los supuestamente 120?</a:t>
            </a:r>
            <a:endParaRPr lang="es-MX" sz="2000" dirty="0">
              <a:solidFill>
                <a:schemeClr val="bg1"/>
              </a:solidFill>
            </a:endParaRPr>
          </a:p>
        </p:txBody>
      </p:sp>
      <p:sp>
        <p:nvSpPr>
          <p:cNvPr id="22" name="CuadroTexto 21">
            <a:extLst>
              <a:ext uri="{FF2B5EF4-FFF2-40B4-BE49-F238E27FC236}">
                <a16:creationId xmlns:a16="http://schemas.microsoft.com/office/drawing/2014/main" id="{A720077B-65CB-4B5C-1F73-074E649D3903}"/>
              </a:ext>
            </a:extLst>
          </p:cNvPr>
          <p:cNvSpPr txBox="1"/>
          <p:nvPr/>
        </p:nvSpPr>
        <p:spPr>
          <a:xfrm>
            <a:off x="845821" y="4186184"/>
            <a:ext cx="10297157" cy="707886"/>
          </a:xfrm>
          <a:prstGeom prst="rect">
            <a:avLst/>
          </a:prstGeom>
          <a:noFill/>
        </p:spPr>
        <p:txBody>
          <a:bodyPr wrap="square">
            <a:spAutoFit/>
          </a:bodyPr>
          <a:lstStyle/>
          <a:p>
            <a:pPr algn="just"/>
            <a:r>
              <a:rPr lang="es-ES" sz="2000" dirty="0">
                <a:solidFill>
                  <a:schemeClr val="bg1"/>
                </a:solidFill>
                <a:effectLst/>
                <a:latin typeface="Times New Roman" panose="02020603050405020304" pitchFamily="18" charset="0"/>
                <a:ea typeface="Times New Roman" panose="02020603050405020304" pitchFamily="18" charset="0"/>
              </a:rPr>
              <a:t>Por que no fue sobre ellos que vino El Espíritu Santo. Solo por manos de los Apóstoles se hacían milagros, prodigios.</a:t>
            </a:r>
            <a:endParaRPr lang="es-MX" sz="2000" dirty="0">
              <a:solidFill>
                <a:schemeClr val="bg1"/>
              </a:solidFill>
            </a:endParaRPr>
          </a:p>
        </p:txBody>
      </p:sp>
      <p:sp>
        <p:nvSpPr>
          <p:cNvPr id="24" name="CuadroTexto 23">
            <a:extLst>
              <a:ext uri="{FF2B5EF4-FFF2-40B4-BE49-F238E27FC236}">
                <a16:creationId xmlns:a16="http://schemas.microsoft.com/office/drawing/2014/main" id="{B6BE7661-7513-5B20-B1BE-12AD77E4E8D4}"/>
              </a:ext>
            </a:extLst>
          </p:cNvPr>
          <p:cNvSpPr txBox="1"/>
          <p:nvPr/>
        </p:nvSpPr>
        <p:spPr>
          <a:xfrm>
            <a:off x="2733039" y="5337055"/>
            <a:ext cx="8087351" cy="769441"/>
          </a:xfrm>
          <a:prstGeom prst="rect">
            <a:avLst/>
          </a:prstGeom>
          <a:noFill/>
        </p:spPr>
        <p:txBody>
          <a:bodyPr wrap="square">
            <a:spAutoFit/>
          </a:bodyPr>
          <a:lstStyle/>
          <a:p>
            <a:pPr algn="just"/>
            <a:r>
              <a:rPr lang="es-ES" sz="2400" b="1" dirty="0">
                <a:solidFill>
                  <a:schemeClr val="bg1"/>
                </a:solidFill>
                <a:effectLst/>
                <a:latin typeface="Times New Roman" panose="02020603050405020304" pitchFamily="18" charset="0"/>
                <a:ea typeface="Times New Roman" panose="02020603050405020304" pitchFamily="18" charset="0"/>
              </a:rPr>
              <a:t>Hechos.5:12. </a:t>
            </a:r>
            <a:r>
              <a:rPr lang="es-ES" sz="2000" i="1" dirty="0">
                <a:solidFill>
                  <a:schemeClr val="bg1"/>
                </a:solidFill>
                <a:effectLst/>
                <a:latin typeface="Times New Roman" panose="02020603050405020304" pitchFamily="18" charset="0"/>
                <a:ea typeface="Times New Roman" panose="02020603050405020304" pitchFamily="18" charset="0"/>
              </a:rPr>
              <a:t>“Y por la mano de los apóstoles se hacían muchas señales y prodigios en el pueblo; y estaban todos unánimes en el pórtico de Salomón.”</a:t>
            </a:r>
            <a:endParaRPr lang="es-MX" i="1" dirty="0">
              <a:solidFill>
                <a:schemeClr val="bg1"/>
              </a:solidFill>
            </a:endParaRPr>
          </a:p>
        </p:txBody>
      </p:sp>
    </p:spTree>
    <p:extLst>
      <p:ext uri="{BB962C8B-B14F-4D97-AF65-F5344CB8AC3E}">
        <p14:creationId xmlns:p14="http://schemas.microsoft.com/office/powerpoint/2010/main" val="351045196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6" grpId="0"/>
      <p:bldP spid="18" grpId="0"/>
      <p:bldP spid="20" grpId="0"/>
      <p:bldP spid="22" grpId="0"/>
      <p:bldP spid="24" grpId="0"/>
    </p:bld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2" name="Marcador de pie de página 1">
            <a:extLst>
              <a:ext uri="{FF2B5EF4-FFF2-40B4-BE49-F238E27FC236}">
                <a16:creationId xmlns:a16="http://schemas.microsoft.com/office/drawing/2014/main" id="{3594FD13-F73D-F348-B56D-79734B63ECB9}"/>
              </a:ext>
            </a:extLst>
          </p:cNvPr>
          <p:cNvSpPr>
            <a:spLocks noGrp="1"/>
          </p:cNvSpPr>
          <p:nvPr>
            <p:ph type="ftr" sz="quarter" idx="11"/>
          </p:nvPr>
        </p:nvSpPr>
        <p:spPr/>
        <p:txBody>
          <a:bodyPr/>
          <a:lstStyle/>
          <a:p>
            <a:r>
              <a:rPr lang="es-MX"/>
              <a:t>ALGUNAS ENSEÑANZAS EVANGELICAS</a:t>
            </a:r>
          </a:p>
        </p:txBody>
      </p:sp>
      <p:sp>
        <p:nvSpPr>
          <p:cNvPr id="3" name="Marcador de número de diapositiva 2">
            <a:extLst>
              <a:ext uri="{FF2B5EF4-FFF2-40B4-BE49-F238E27FC236}">
                <a16:creationId xmlns:a16="http://schemas.microsoft.com/office/drawing/2014/main" id="{AF0B4150-A6F5-74C9-11CB-477D57290BBB}"/>
              </a:ext>
            </a:extLst>
          </p:cNvPr>
          <p:cNvSpPr>
            <a:spLocks noGrp="1"/>
          </p:cNvSpPr>
          <p:nvPr>
            <p:ph type="sldNum" sz="quarter" idx="12"/>
          </p:nvPr>
        </p:nvSpPr>
        <p:spPr/>
        <p:txBody>
          <a:bodyPr/>
          <a:lstStyle/>
          <a:p>
            <a:fld id="{E429B8A6-55BA-4F99-B141-B3283C628257}" type="slidenum">
              <a:rPr lang="es-MX" smtClean="0"/>
              <a:t>24</a:t>
            </a:fld>
            <a:endParaRPr lang="es-MX"/>
          </a:p>
        </p:txBody>
      </p:sp>
      <p:sp>
        <p:nvSpPr>
          <p:cNvPr id="4" name="Marcador de pie de página 1">
            <a:extLst>
              <a:ext uri="{FF2B5EF4-FFF2-40B4-BE49-F238E27FC236}">
                <a16:creationId xmlns:a16="http://schemas.microsoft.com/office/drawing/2014/main" id="{C5A816CC-61E6-D2CC-7BC7-563D8F838EA4}"/>
              </a:ext>
            </a:extLst>
          </p:cNvPr>
          <p:cNvSpPr txBox="1">
            <a:spLocks/>
          </p:cNvSpPr>
          <p:nvPr/>
        </p:nvSpPr>
        <p:spPr>
          <a:xfrm>
            <a:off x="4038600" y="6356350"/>
            <a:ext cx="4114800" cy="365125"/>
          </a:xfrm>
          <a:prstGeom prst="rect">
            <a:avLst/>
          </a:prstGeom>
        </p:spPr>
        <p:txBody>
          <a:bodyPr vert="horz" lIns="91440" tIns="45720" rIns="91440" bIns="45720" rtlCol="0" anchor="ctr"/>
          <a:lstStyle>
            <a:defPPr>
              <a:defRPr lang="es-MX"/>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s-MX"/>
              <a:t>ALGUNAS ENSEÑANZAS EVANGELICAS</a:t>
            </a:r>
          </a:p>
        </p:txBody>
      </p:sp>
      <p:sp>
        <p:nvSpPr>
          <p:cNvPr id="5" name="Marcador de número de diapositiva 2">
            <a:extLst>
              <a:ext uri="{FF2B5EF4-FFF2-40B4-BE49-F238E27FC236}">
                <a16:creationId xmlns:a16="http://schemas.microsoft.com/office/drawing/2014/main" id="{2EC95D51-9B68-BFC0-4447-D227710AB2C1}"/>
              </a:ext>
            </a:extLst>
          </p:cNvPr>
          <p:cNvSpPr txBox="1">
            <a:spLocks/>
          </p:cNvSpPr>
          <p:nvPr/>
        </p:nvSpPr>
        <p:spPr>
          <a:xfrm>
            <a:off x="8610600" y="6356350"/>
            <a:ext cx="2743200" cy="365125"/>
          </a:xfrm>
          <a:prstGeom prst="rect">
            <a:avLst/>
          </a:prstGeom>
        </p:spPr>
        <p:txBody>
          <a:bodyPr vert="horz" lIns="91440" tIns="45720" rIns="91440" bIns="45720" rtlCol="0" anchor="ctr"/>
          <a:lstStyle>
            <a:defPPr>
              <a:defRPr lang="es-MX"/>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429B8A6-55BA-4F99-B141-B3283C628257}" type="slidenum">
              <a:rPr lang="es-MX" smtClean="0"/>
              <a:pPr/>
              <a:t>24</a:t>
            </a:fld>
            <a:endParaRPr lang="es-MX"/>
          </a:p>
        </p:txBody>
      </p:sp>
      <p:sp>
        <p:nvSpPr>
          <p:cNvPr id="6" name="CuadroTexto 5">
            <a:extLst>
              <a:ext uri="{FF2B5EF4-FFF2-40B4-BE49-F238E27FC236}">
                <a16:creationId xmlns:a16="http://schemas.microsoft.com/office/drawing/2014/main" id="{B9C9BD64-0E6C-16ED-57AC-4F49F4F89761}"/>
              </a:ext>
            </a:extLst>
          </p:cNvPr>
          <p:cNvSpPr txBox="1"/>
          <p:nvPr/>
        </p:nvSpPr>
        <p:spPr>
          <a:xfrm rot="16200000">
            <a:off x="-3134632" y="3136617"/>
            <a:ext cx="6858000" cy="584775"/>
          </a:xfrm>
          <a:prstGeom prst="rect">
            <a:avLst/>
          </a:prstGeom>
          <a:noFill/>
        </p:spPr>
        <p:txBody>
          <a:bodyPr wrap="square" rtlCol="0">
            <a:spAutoFit/>
          </a:bodyPr>
          <a:lstStyle/>
          <a:p>
            <a:pPr algn="ctr"/>
            <a:r>
              <a:rPr lang="es-ES" sz="3200" b="1" u="sng" dirty="0">
                <a:highlight>
                  <a:srgbClr val="FFFF00"/>
                </a:highlight>
              </a:rPr>
              <a:t>¿12 o 120 EL DIA DE PENTECOSTES?</a:t>
            </a:r>
            <a:endParaRPr lang="es-MX" sz="3200" b="1" u="sng" dirty="0">
              <a:highlight>
                <a:srgbClr val="FFFF00"/>
              </a:highlight>
            </a:endParaRPr>
          </a:p>
        </p:txBody>
      </p:sp>
      <p:cxnSp>
        <p:nvCxnSpPr>
          <p:cNvPr id="7" name="Conector recto 6">
            <a:extLst>
              <a:ext uri="{FF2B5EF4-FFF2-40B4-BE49-F238E27FC236}">
                <a16:creationId xmlns:a16="http://schemas.microsoft.com/office/drawing/2014/main" id="{3DE85B65-B95A-A2D3-ED74-91973BA480BE}"/>
              </a:ext>
            </a:extLst>
          </p:cNvPr>
          <p:cNvCxnSpPr/>
          <p:nvPr/>
        </p:nvCxnSpPr>
        <p:spPr>
          <a:xfrm>
            <a:off x="612169" y="366608"/>
            <a:ext cx="0" cy="5747385"/>
          </a:xfrm>
          <a:prstGeom prst="line">
            <a:avLst/>
          </a:prstGeom>
          <a:ln w="76200">
            <a:solidFill>
              <a:schemeClr val="accent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9" name="CuadroTexto 8">
            <a:extLst>
              <a:ext uri="{FF2B5EF4-FFF2-40B4-BE49-F238E27FC236}">
                <a16:creationId xmlns:a16="http://schemas.microsoft.com/office/drawing/2014/main" id="{DDBC5566-08EA-49F6-9E8D-BAAF20BDB12C}"/>
              </a:ext>
            </a:extLst>
          </p:cNvPr>
          <p:cNvSpPr txBox="1"/>
          <p:nvPr/>
        </p:nvSpPr>
        <p:spPr>
          <a:xfrm>
            <a:off x="1097271" y="556121"/>
            <a:ext cx="10482544" cy="400110"/>
          </a:xfrm>
          <a:prstGeom prst="rect">
            <a:avLst/>
          </a:prstGeom>
          <a:noFill/>
        </p:spPr>
        <p:txBody>
          <a:bodyPr wrap="square">
            <a:spAutoFit/>
          </a:bodyPr>
          <a:lstStyle/>
          <a:p>
            <a:pPr algn="just"/>
            <a:r>
              <a:rPr lang="es-ES" sz="2000" dirty="0">
                <a:solidFill>
                  <a:schemeClr val="bg1"/>
                </a:solidFill>
                <a:effectLst/>
                <a:latin typeface="Times New Roman" panose="02020603050405020304" pitchFamily="18" charset="0"/>
                <a:ea typeface="Times New Roman" panose="02020603050405020304" pitchFamily="18" charset="0"/>
              </a:rPr>
              <a:t>Solo vemos que los Apóstoles hacían milagros y prodigios, vemos solo a los doces en actividad.</a:t>
            </a:r>
            <a:endParaRPr lang="es-MX" sz="2000" dirty="0">
              <a:solidFill>
                <a:schemeClr val="bg1"/>
              </a:solidFill>
            </a:endParaRPr>
          </a:p>
        </p:txBody>
      </p:sp>
      <p:sp>
        <p:nvSpPr>
          <p:cNvPr id="11" name="CuadroTexto 10">
            <a:extLst>
              <a:ext uri="{FF2B5EF4-FFF2-40B4-BE49-F238E27FC236}">
                <a16:creationId xmlns:a16="http://schemas.microsoft.com/office/drawing/2014/main" id="{845B41CE-D6E6-8F9D-D88F-453F0B206897}"/>
              </a:ext>
            </a:extLst>
          </p:cNvPr>
          <p:cNvSpPr txBox="1"/>
          <p:nvPr/>
        </p:nvSpPr>
        <p:spPr>
          <a:xfrm>
            <a:off x="1097266" y="1277240"/>
            <a:ext cx="10482549" cy="400110"/>
          </a:xfrm>
          <a:prstGeom prst="rect">
            <a:avLst/>
          </a:prstGeom>
          <a:noFill/>
        </p:spPr>
        <p:txBody>
          <a:bodyPr wrap="square">
            <a:spAutoFit/>
          </a:bodyPr>
          <a:lstStyle/>
          <a:p>
            <a:pPr marL="342900" indent="-342900" algn="ctr">
              <a:buFont typeface="Wingdings" panose="05000000000000000000" pitchFamily="2" charset="2"/>
              <a:buChar char="§"/>
            </a:pPr>
            <a:r>
              <a:rPr lang="es-ES" sz="2000" dirty="0">
                <a:solidFill>
                  <a:schemeClr val="bg1"/>
                </a:solidFill>
                <a:effectLst/>
                <a:latin typeface="Times New Roman" panose="02020603050405020304" pitchFamily="18" charset="0"/>
                <a:ea typeface="Times New Roman" panose="02020603050405020304" pitchFamily="18" charset="0"/>
              </a:rPr>
              <a:t>¿Por qué no se menciona a los supuestamente 120 Haciendo milagros prodigios? </a:t>
            </a:r>
            <a:endParaRPr lang="es-MX" sz="2000" dirty="0">
              <a:solidFill>
                <a:schemeClr val="bg1"/>
              </a:solidFill>
            </a:endParaRPr>
          </a:p>
        </p:txBody>
      </p:sp>
      <p:sp>
        <p:nvSpPr>
          <p:cNvPr id="13" name="CuadroTexto 12">
            <a:extLst>
              <a:ext uri="{FF2B5EF4-FFF2-40B4-BE49-F238E27FC236}">
                <a16:creationId xmlns:a16="http://schemas.microsoft.com/office/drawing/2014/main" id="{7CECADF6-AC72-C244-D374-B107B361EED7}"/>
              </a:ext>
            </a:extLst>
          </p:cNvPr>
          <p:cNvSpPr txBox="1"/>
          <p:nvPr/>
        </p:nvSpPr>
        <p:spPr>
          <a:xfrm>
            <a:off x="1074623" y="1693912"/>
            <a:ext cx="10482548" cy="400110"/>
          </a:xfrm>
          <a:prstGeom prst="rect">
            <a:avLst/>
          </a:prstGeom>
          <a:noFill/>
        </p:spPr>
        <p:txBody>
          <a:bodyPr wrap="square">
            <a:spAutoFit/>
          </a:bodyPr>
          <a:lstStyle/>
          <a:p>
            <a:pPr marL="342900" indent="-342900" algn="ctr">
              <a:buFont typeface="Wingdings" panose="05000000000000000000" pitchFamily="2" charset="2"/>
              <a:buChar char="§"/>
            </a:pPr>
            <a:r>
              <a:rPr lang="es-ES" sz="2000" dirty="0">
                <a:solidFill>
                  <a:schemeClr val="bg1"/>
                </a:solidFill>
                <a:effectLst/>
                <a:latin typeface="Times New Roman" panose="02020603050405020304" pitchFamily="18" charset="0"/>
                <a:ea typeface="Times New Roman" panose="02020603050405020304" pitchFamily="18" charset="0"/>
              </a:rPr>
              <a:t>Por que solo los 12 Apóstoles recibieron El Espíritu Santo el día de Pentecostés. </a:t>
            </a:r>
            <a:endParaRPr lang="es-MX" sz="2000" dirty="0">
              <a:solidFill>
                <a:schemeClr val="bg1"/>
              </a:solidFill>
            </a:endParaRPr>
          </a:p>
        </p:txBody>
      </p:sp>
      <p:sp>
        <p:nvSpPr>
          <p:cNvPr id="15" name="CuadroTexto 14">
            <a:extLst>
              <a:ext uri="{FF2B5EF4-FFF2-40B4-BE49-F238E27FC236}">
                <a16:creationId xmlns:a16="http://schemas.microsoft.com/office/drawing/2014/main" id="{DF8E8766-7C06-2A5C-1ED3-F8A3810F4A58}"/>
              </a:ext>
            </a:extLst>
          </p:cNvPr>
          <p:cNvSpPr txBox="1"/>
          <p:nvPr/>
        </p:nvSpPr>
        <p:spPr>
          <a:xfrm>
            <a:off x="1203797" y="2549680"/>
            <a:ext cx="10376013" cy="400110"/>
          </a:xfrm>
          <a:prstGeom prst="rect">
            <a:avLst/>
          </a:prstGeom>
          <a:noFill/>
        </p:spPr>
        <p:txBody>
          <a:bodyPr wrap="square">
            <a:spAutoFit/>
          </a:bodyPr>
          <a:lstStyle/>
          <a:p>
            <a:pPr marR="0" lvl="0" algn="ctr">
              <a:spcBef>
                <a:spcPts val="0"/>
              </a:spcBef>
              <a:spcAft>
                <a:spcPts val="0"/>
              </a:spcAft>
              <a:tabLst>
                <a:tab pos="217170" algn="l"/>
              </a:tabLst>
            </a:pPr>
            <a:r>
              <a:rPr lang="es-ES" sz="2000" dirty="0">
                <a:solidFill>
                  <a:schemeClr val="bg1"/>
                </a:solidFill>
                <a:effectLst/>
                <a:latin typeface="Times New Roman" panose="02020603050405020304" pitchFamily="18" charset="0"/>
                <a:ea typeface="Times New Roman" panose="02020603050405020304" pitchFamily="18" charset="0"/>
              </a:rPr>
              <a:t>No vemos ninguna actividad de los 120 en ningún momento que hacían milagros o prodigios.</a:t>
            </a:r>
            <a:endParaRPr lang="es-MX" dirty="0">
              <a:solidFill>
                <a:schemeClr val="bg1"/>
              </a:solidFill>
              <a:effectLst/>
              <a:latin typeface="Times New Roman" panose="02020603050405020304" pitchFamily="18" charset="0"/>
              <a:ea typeface="Times New Roman" panose="02020603050405020304" pitchFamily="18" charset="0"/>
            </a:endParaRPr>
          </a:p>
        </p:txBody>
      </p:sp>
      <p:sp>
        <p:nvSpPr>
          <p:cNvPr id="12" name="CuadroTexto 11">
            <a:extLst>
              <a:ext uri="{FF2B5EF4-FFF2-40B4-BE49-F238E27FC236}">
                <a16:creationId xmlns:a16="http://schemas.microsoft.com/office/drawing/2014/main" id="{AF79E836-ED9C-BB98-272B-BA76C09C8E34}"/>
              </a:ext>
            </a:extLst>
          </p:cNvPr>
          <p:cNvSpPr txBox="1"/>
          <p:nvPr/>
        </p:nvSpPr>
        <p:spPr>
          <a:xfrm>
            <a:off x="1074622" y="3240300"/>
            <a:ext cx="10482549" cy="707886"/>
          </a:xfrm>
          <a:prstGeom prst="rect">
            <a:avLst/>
          </a:prstGeom>
          <a:noFill/>
        </p:spPr>
        <p:txBody>
          <a:bodyPr wrap="square">
            <a:spAutoFit/>
          </a:bodyPr>
          <a:lstStyle/>
          <a:p>
            <a:pPr algn="just"/>
            <a:r>
              <a:rPr lang="es-ES" sz="2000" dirty="0">
                <a:solidFill>
                  <a:schemeClr val="bg1"/>
                </a:solidFill>
                <a:effectLst/>
                <a:latin typeface="Times New Roman" panose="02020603050405020304" pitchFamily="18" charset="0"/>
                <a:ea typeface="Times New Roman" panose="02020603050405020304" pitchFamily="18" charset="0"/>
              </a:rPr>
              <a:t>No podemos decir que fueron el grupo de 120 los que recibieron El Espíritu Santo ese día de Pentecostés. </a:t>
            </a:r>
            <a:endParaRPr lang="es-MX" sz="2000" dirty="0">
              <a:solidFill>
                <a:schemeClr val="bg1"/>
              </a:solidFill>
            </a:endParaRPr>
          </a:p>
        </p:txBody>
      </p:sp>
      <p:sp>
        <p:nvSpPr>
          <p:cNvPr id="14" name="CuadroTexto 13">
            <a:extLst>
              <a:ext uri="{FF2B5EF4-FFF2-40B4-BE49-F238E27FC236}">
                <a16:creationId xmlns:a16="http://schemas.microsoft.com/office/drawing/2014/main" id="{ED9146FB-3773-61BF-A727-443466288CAF}"/>
              </a:ext>
            </a:extLst>
          </p:cNvPr>
          <p:cNvSpPr txBox="1"/>
          <p:nvPr/>
        </p:nvSpPr>
        <p:spPr>
          <a:xfrm>
            <a:off x="2040313" y="4120181"/>
            <a:ext cx="9516858" cy="400110"/>
          </a:xfrm>
          <a:prstGeom prst="rect">
            <a:avLst/>
          </a:prstGeom>
          <a:noFill/>
        </p:spPr>
        <p:txBody>
          <a:bodyPr wrap="square">
            <a:spAutoFit/>
          </a:bodyPr>
          <a:lstStyle/>
          <a:p>
            <a:pPr marL="342900" marR="0" lvl="0" indent="-342900" algn="just">
              <a:spcBef>
                <a:spcPts val="0"/>
              </a:spcBef>
              <a:spcAft>
                <a:spcPts val="0"/>
              </a:spcAft>
              <a:buFont typeface="Wingdings" panose="05000000000000000000" pitchFamily="2" charset="2"/>
              <a:buChar char="§"/>
              <a:tabLst>
                <a:tab pos="217170" algn="l"/>
              </a:tabLst>
            </a:pPr>
            <a:r>
              <a:rPr lang="es-ES" sz="2000" dirty="0">
                <a:solidFill>
                  <a:schemeClr val="bg1"/>
                </a:solidFill>
                <a:effectLst/>
                <a:latin typeface="Times New Roman" panose="02020603050405020304" pitchFamily="18" charset="0"/>
                <a:ea typeface="Times New Roman" panose="02020603050405020304" pitchFamily="18" charset="0"/>
              </a:rPr>
              <a:t>Sino solo los Apóstoles por eso ellos hablaron en lengua y hacían milagros y prodigios.</a:t>
            </a:r>
            <a:endParaRPr lang="es-MX" dirty="0">
              <a:solidFill>
                <a:schemeClr val="bg1"/>
              </a:solidFill>
              <a:effectLst/>
              <a:latin typeface="Times New Roman" panose="02020603050405020304" pitchFamily="18" charset="0"/>
              <a:ea typeface="Times New Roman" panose="02020603050405020304" pitchFamily="18" charset="0"/>
            </a:endParaRPr>
          </a:p>
        </p:txBody>
      </p:sp>
      <p:sp>
        <p:nvSpPr>
          <p:cNvPr id="16" name="CuadroTexto 15">
            <a:extLst>
              <a:ext uri="{FF2B5EF4-FFF2-40B4-BE49-F238E27FC236}">
                <a16:creationId xmlns:a16="http://schemas.microsoft.com/office/drawing/2014/main" id="{547DBA52-8587-B617-1C51-9AFE9F13FB6D}"/>
              </a:ext>
            </a:extLst>
          </p:cNvPr>
          <p:cNvSpPr txBox="1"/>
          <p:nvPr/>
        </p:nvSpPr>
        <p:spPr>
          <a:xfrm>
            <a:off x="1097266" y="4964033"/>
            <a:ext cx="10001940" cy="400110"/>
          </a:xfrm>
          <a:prstGeom prst="rect">
            <a:avLst/>
          </a:prstGeom>
          <a:noFill/>
        </p:spPr>
        <p:txBody>
          <a:bodyPr wrap="square">
            <a:spAutoFit/>
          </a:bodyPr>
          <a:lstStyle/>
          <a:p>
            <a:pPr marR="0" lvl="0" algn="just">
              <a:spcBef>
                <a:spcPts val="0"/>
              </a:spcBef>
              <a:spcAft>
                <a:spcPts val="0"/>
              </a:spcAft>
              <a:tabLst>
                <a:tab pos="217170" algn="l"/>
              </a:tabLst>
            </a:pPr>
            <a:r>
              <a:rPr lang="es-ES" sz="2000" dirty="0">
                <a:solidFill>
                  <a:schemeClr val="bg1"/>
                </a:solidFill>
                <a:effectLst/>
                <a:latin typeface="Times New Roman" panose="02020603050405020304" pitchFamily="18" charset="0"/>
                <a:ea typeface="Times New Roman" panose="02020603050405020304" pitchFamily="18" charset="0"/>
              </a:rPr>
              <a:t>La enseñanza es clara solo los Apóstoles recibieron El Espíritu Santo ese día de Pentecostés.</a:t>
            </a:r>
            <a:endParaRPr lang="es-MX" dirty="0">
              <a:solidFill>
                <a:schemeClr val="bg1"/>
              </a:solidFill>
              <a:effectLst/>
              <a:latin typeface="Times New Roman" panose="02020603050405020304" pitchFamily="18" charset="0"/>
              <a:ea typeface="Times New Roman" panose="02020603050405020304" pitchFamily="18" charset="0"/>
            </a:endParaRPr>
          </a:p>
        </p:txBody>
      </p:sp>
      <p:pic>
        <p:nvPicPr>
          <p:cNvPr id="17" name="Gráfico 16" descr="Retorno">
            <a:hlinkClick r:id="rId2" action="ppaction://hlinksldjump"/>
            <a:extLst>
              <a:ext uri="{FF2B5EF4-FFF2-40B4-BE49-F238E27FC236}">
                <a16:creationId xmlns:a16="http://schemas.microsoft.com/office/drawing/2014/main" id="{D3955D02-9CC6-DF6B-4AB5-B7F9A61E779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353800" y="6315763"/>
            <a:ext cx="405712" cy="405712"/>
          </a:xfrm>
          <a:prstGeom prst="rect">
            <a:avLst/>
          </a:prstGeom>
        </p:spPr>
      </p:pic>
    </p:spTree>
    <p:extLst>
      <p:ext uri="{BB962C8B-B14F-4D97-AF65-F5344CB8AC3E}">
        <p14:creationId xmlns:p14="http://schemas.microsoft.com/office/powerpoint/2010/main" val="261081034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3" grpId="0"/>
      <p:bldP spid="15" grpId="0"/>
      <p:bldP spid="12" grpId="0"/>
      <p:bldP spid="14" grpId="0"/>
      <p:bldP spid="16" grpId="0"/>
    </p:bld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ítulo 7">
            <a:extLst>
              <a:ext uri="{FF2B5EF4-FFF2-40B4-BE49-F238E27FC236}">
                <a16:creationId xmlns:a16="http://schemas.microsoft.com/office/drawing/2014/main" id="{7451B8CF-0C63-09CE-72EC-90DBF1307E13}"/>
              </a:ext>
            </a:extLst>
          </p:cNvPr>
          <p:cNvSpPr txBox="1">
            <a:spLocks/>
          </p:cNvSpPr>
          <p:nvPr/>
        </p:nvSpPr>
        <p:spPr>
          <a:xfrm>
            <a:off x="609599" y="4572000"/>
            <a:ext cx="10965141" cy="895244"/>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ES" sz="4800" b="1" u="sng" dirty="0">
                <a:solidFill>
                  <a:schemeClr val="bg1"/>
                </a:solidFill>
                <a:highlight>
                  <a:srgbClr val="000080"/>
                </a:highlight>
              </a:rPr>
              <a:t>RECIBIR EL ESPIRITU SANTO.</a:t>
            </a:r>
          </a:p>
        </p:txBody>
      </p:sp>
      <p:sp>
        <p:nvSpPr>
          <p:cNvPr id="3" name="Marcador de número de diapositiva 2">
            <a:extLst>
              <a:ext uri="{FF2B5EF4-FFF2-40B4-BE49-F238E27FC236}">
                <a16:creationId xmlns:a16="http://schemas.microsoft.com/office/drawing/2014/main" id="{F33C9E0E-A93D-A569-22B5-691A337D96D0}"/>
              </a:ext>
            </a:extLst>
          </p:cNvPr>
          <p:cNvSpPr>
            <a:spLocks noGrp="1"/>
          </p:cNvSpPr>
          <p:nvPr>
            <p:ph type="sldNum" sz="quarter" idx="12"/>
          </p:nvPr>
        </p:nvSpPr>
        <p:spPr/>
        <p:txBody>
          <a:bodyPr/>
          <a:lstStyle/>
          <a:p>
            <a:fld id="{E429B8A6-55BA-4F99-B141-B3283C628257}" type="slidenum">
              <a:rPr lang="es-MX" smtClean="0"/>
              <a:t>25</a:t>
            </a:fld>
            <a:endParaRPr lang="es-MX"/>
          </a:p>
        </p:txBody>
      </p:sp>
      <p:sp>
        <p:nvSpPr>
          <p:cNvPr id="4" name="Marcador de pie de página 3">
            <a:extLst>
              <a:ext uri="{FF2B5EF4-FFF2-40B4-BE49-F238E27FC236}">
                <a16:creationId xmlns:a16="http://schemas.microsoft.com/office/drawing/2014/main" id="{8B4506A3-A5C7-9ACA-EEE6-30952F41A251}"/>
              </a:ext>
            </a:extLst>
          </p:cNvPr>
          <p:cNvSpPr>
            <a:spLocks noGrp="1"/>
          </p:cNvSpPr>
          <p:nvPr>
            <p:ph type="ftr" sz="quarter" idx="11"/>
          </p:nvPr>
        </p:nvSpPr>
        <p:spPr/>
        <p:txBody>
          <a:bodyPr/>
          <a:lstStyle/>
          <a:p>
            <a:r>
              <a:rPr lang="es-MX"/>
              <a:t>ALGUNAS ENSEÑANZAS EVANGELICAS</a:t>
            </a:r>
          </a:p>
        </p:txBody>
      </p:sp>
    </p:spTree>
    <p:extLst>
      <p:ext uri="{BB962C8B-B14F-4D97-AF65-F5344CB8AC3E}">
        <p14:creationId xmlns:p14="http://schemas.microsoft.com/office/powerpoint/2010/main" val="1398067969"/>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2" name="Marcador de pie de página 1">
            <a:extLst>
              <a:ext uri="{FF2B5EF4-FFF2-40B4-BE49-F238E27FC236}">
                <a16:creationId xmlns:a16="http://schemas.microsoft.com/office/drawing/2014/main" id="{81ED0C7C-851D-5E32-CEC7-B92BFEADF74C}"/>
              </a:ext>
            </a:extLst>
          </p:cNvPr>
          <p:cNvSpPr>
            <a:spLocks noGrp="1"/>
          </p:cNvSpPr>
          <p:nvPr>
            <p:ph type="ftr" sz="quarter" idx="11"/>
          </p:nvPr>
        </p:nvSpPr>
        <p:spPr/>
        <p:txBody>
          <a:bodyPr/>
          <a:lstStyle/>
          <a:p>
            <a:r>
              <a:rPr lang="es-MX"/>
              <a:t>ALGUNAS ENSEÑANZAS EVANGELICAS</a:t>
            </a:r>
          </a:p>
        </p:txBody>
      </p:sp>
      <p:sp>
        <p:nvSpPr>
          <p:cNvPr id="3" name="Marcador de número de diapositiva 2">
            <a:extLst>
              <a:ext uri="{FF2B5EF4-FFF2-40B4-BE49-F238E27FC236}">
                <a16:creationId xmlns:a16="http://schemas.microsoft.com/office/drawing/2014/main" id="{69C4BA12-5D92-69D1-B5EA-8BF865FF1CDE}"/>
              </a:ext>
            </a:extLst>
          </p:cNvPr>
          <p:cNvSpPr>
            <a:spLocks noGrp="1"/>
          </p:cNvSpPr>
          <p:nvPr>
            <p:ph type="sldNum" sz="quarter" idx="12"/>
          </p:nvPr>
        </p:nvSpPr>
        <p:spPr/>
        <p:txBody>
          <a:bodyPr/>
          <a:lstStyle/>
          <a:p>
            <a:fld id="{E429B8A6-55BA-4F99-B141-B3283C628257}" type="slidenum">
              <a:rPr lang="es-MX" smtClean="0"/>
              <a:t>26</a:t>
            </a:fld>
            <a:endParaRPr lang="es-MX"/>
          </a:p>
        </p:txBody>
      </p:sp>
      <p:sp>
        <p:nvSpPr>
          <p:cNvPr id="4" name="CuadroTexto 3">
            <a:extLst>
              <a:ext uri="{FF2B5EF4-FFF2-40B4-BE49-F238E27FC236}">
                <a16:creationId xmlns:a16="http://schemas.microsoft.com/office/drawing/2014/main" id="{2B701EB8-C7C0-2382-3748-68A104B19AAC}"/>
              </a:ext>
            </a:extLst>
          </p:cNvPr>
          <p:cNvSpPr txBox="1"/>
          <p:nvPr/>
        </p:nvSpPr>
        <p:spPr>
          <a:xfrm rot="16200000">
            <a:off x="-3134632" y="3136617"/>
            <a:ext cx="6858000" cy="584775"/>
          </a:xfrm>
          <a:prstGeom prst="rect">
            <a:avLst/>
          </a:prstGeom>
          <a:noFill/>
        </p:spPr>
        <p:txBody>
          <a:bodyPr wrap="square" rtlCol="0">
            <a:spAutoFit/>
          </a:bodyPr>
          <a:lstStyle/>
          <a:p>
            <a:pPr algn="ctr"/>
            <a:r>
              <a:rPr lang="es-ES" sz="3200" b="1" u="sng" dirty="0">
                <a:highlight>
                  <a:srgbClr val="FFFF00"/>
                </a:highlight>
              </a:rPr>
              <a:t>RECIBIR EL ESPIRITU SANTO</a:t>
            </a:r>
            <a:endParaRPr lang="es-MX" sz="3200" b="1" u="sng" dirty="0">
              <a:highlight>
                <a:srgbClr val="FFFF00"/>
              </a:highlight>
            </a:endParaRPr>
          </a:p>
        </p:txBody>
      </p:sp>
      <p:cxnSp>
        <p:nvCxnSpPr>
          <p:cNvPr id="5" name="Conector recto 4">
            <a:extLst>
              <a:ext uri="{FF2B5EF4-FFF2-40B4-BE49-F238E27FC236}">
                <a16:creationId xmlns:a16="http://schemas.microsoft.com/office/drawing/2014/main" id="{C783332F-988E-F10B-1C2F-DB9712F5C5ED}"/>
              </a:ext>
            </a:extLst>
          </p:cNvPr>
          <p:cNvCxnSpPr/>
          <p:nvPr/>
        </p:nvCxnSpPr>
        <p:spPr>
          <a:xfrm>
            <a:off x="612169" y="366608"/>
            <a:ext cx="0" cy="5747385"/>
          </a:xfrm>
          <a:prstGeom prst="line">
            <a:avLst/>
          </a:prstGeom>
          <a:ln w="76200">
            <a:solidFill>
              <a:schemeClr val="accent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6" name="Rectángulo 5">
            <a:extLst>
              <a:ext uri="{FF2B5EF4-FFF2-40B4-BE49-F238E27FC236}">
                <a16:creationId xmlns:a16="http://schemas.microsoft.com/office/drawing/2014/main" id="{D9FF5803-8240-E25E-3DCB-8162C7347C6E}"/>
              </a:ext>
            </a:extLst>
          </p:cNvPr>
          <p:cNvSpPr/>
          <p:nvPr/>
        </p:nvSpPr>
        <p:spPr>
          <a:xfrm>
            <a:off x="3765232" y="647546"/>
            <a:ext cx="4845368" cy="646331"/>
          </a:xfrm>
          <a:prstGeom prst="rect">
            <a:avLst/>
          </a:prstGeom>
          <a:noFill/>
          <a:ln>
            <a:noFill/>
          </a:ln>
        </p:spPr>
        <p:txBody>
          <a:bodyPr wrap="square" lIns="91440" tIns="45720" rIns="91440" bIns="45720">
            <a:spAutoFit/>
          </a:bodyPr>
          <a:lstStyle/>
          <a:p>
            <a:pPr algn="ctr"/>
            <a:r>
              <a:rPr lang="es-ES" sz="3600" b="1" u="sng" cap="none" spc="0" dirty="0">
                <a:ln w="0"/>
                <a:solidFill>
                  <a:schemeClr val="bg1"/>
                </a:solidFill>
                <a:effectLst>
                  <a:outerShdw blurRad="38100" dist="19050" dir="2700000" algn="tl" rotWithShape="0">
                    <a:schemeClr val="dk1">
                      <a:alpha val="40000"/>
                    </a:schemeClr>
                  </a:outerShdw>
                </a:effectLst>
                <a:highlight>
                  <a:srgbClr val="FF0000"/>
                </a:highlight>
                <a:latin typeface="Abadi" panose="020B0604020104020204" pitchFamily="34" charset="0"/>
              </a:rPr>
              <a:t>INTRODUCCION:</a:t>
            </a:r>
          </a:p>
        </p:txBody>
      </p:sp>
      <p:sp>
        <p:nvSpPr>
          <p:cNvPr id="8" name="CuadroTexto 7">
            <a:extLst>
              <a:ext uri="{FF2B5EF4-FFF2-40B4-BE49-F238E27FC236}">
                <a16:creationId xmlns:a16="http://schemas.microsoft.com/office/drawing/2014/main" id="{A3981BE6-3181-5D21-9647-EB4ADC79F088}"/>
              </a:ext>
            </a:extLst>
          </p:cNvPr>
          <p:cNvSpPr txBox="1"/>
          <p:nvPr/>
        </p:nvSpPr>
        <p:spPr>
          <a:xfrm>
            <a:off x="1314445" y="1573308"/>
            <a:ext cx="10039341" cy="707886"/>
          </a:xfrm>
          <a:prstGeom prst="rect">
            <a:avLst/>
          </a:prstGeom>
          <a:noFill/>
        </p:spPr>
        <p:txBody>
          <a:bodyPr wrap="square">
            <a:spAutoFit/>
          </a:bodyPr>
          <a:lstStyle>
            <a:defPPr>
              <a:defRPr lang="es-MX"/>
            </a:defPPr>
            <a:lvl1pPr marR="0" lvl="0" algn="just">
              <a:spcBef>
                <a:spcPts val="0"/>
              </a:spcBef>
              <a:spcAft>
                <a:spcPts val="0"/>
              </a:spcAft>
              <a:tabLst>
                <a:tab pos="217170" algn="l"/>
              </a:tabLst>
              <a:defRPr sz="2000">
                <a:solidFill>
                  <a:schemeClr val="bg1"/>
                </a:solidFill>
                <a:effectLst/>
                <a:latin typeface="Times New Roman" panose="02020603050405020304" pitchFamily="18" charset="0"/>
                <a:ea typeface="Times New Roman" panose="02020603050405020304" pitchFamily="18" charset="0"/>
              </a:defRPr>
            </a:lvl1pPr>
          </a:lstStyle>
          <a:p>
            <a:r>
              <a:rPr lang="es-ES" dirty="0"/>
              <a:t>Este es otro tema que es muy importante estudiar para aclarar muchas dudas que hay de cómo recibir el Espíritu Santo</a:t>
            </a:r>
            <a:endParaRPr lang="es-MX" dirty="0"/>
          </a:p>
        </p:txBody>
      </p:sp>
      <p:sp>
        <p:nvSpPr>
          <p:cNvPr id="10" name="CuadroTexto 9">
            <a:extLst>
              <a:ext uri="{FF2B5EF4-FFF2-40B4-BE49-F238E27FC236}">
                <a16:creationId xmlns:a16="http://schemas.microsoft.com/office/drawing/2014/main" id="{9A924937-1B34-BC8B-3BF3-114FD05A3E05}"/>
              </a:ext>
            </a:extLst>
          </p:cNvPr>
          <p:cNvSpPr txBox="1"/>
          <p:nvPr/>
        </p:nvSpPr>
        <p:spPr>
          <a:xfrm>
            <a:off x="1314445" y="2527516"/>
            <a:ext cx="6134100" cy="400110"/>
          </a:xfrm>
          <a:prstGeom prst="rect">
            <a:avLst/>
          </a:prstGeom>
          <a:noFill/>
        </p:spPr>
        <p:txBody>
          <a:bodyPr wrap="square">
            <a:spAutoFit/>
          </a:bodyPr>
          <a:lstStyle>
            <a:defPPr>
              <a:defRPr lang="es-MX"/>
            </a:defPPr>
            <a:lvl1pPr marR="0" lvl="0" algn="just">
              <a:spcBef>
                <a:spcPts val="0"/>
              </a:spcBef>
              <a:spcAft>
                <a:spcPts val="0"/>
              </a:spcAft>
              <a:tabLst>
                <a:tab pos="217170" algn="l"/>
              </a:tabLst>
              <a:defRPr sz="2000">
                <a:solidFill>
                  <a:schemeClr val="bg1"/>
                </a:solidFill>
                <a:effectLst/>
                <a:latin typeface="Times New Roman" panose="02020603050405020304" pitchFamily="18" charset="0"/>
                <a:ea typeface="Times New Roman" panose="02020603050405020304" pitchFamily="18" charset="0"/>
              </a:defRPr>
            </a:lvl1pPr>
          </a:lstStyle>
          <a:p>
            <a:r>
              <a:rPr lang="es-ES" dirty="0"/>
              <a:t>Por que hay mucha confusión sobre este tema.</a:t>
            </a:r>
            <a:endParaRPr lang="es-MX" dirty="0"/>
          </a:p>
        </p:txBody>
      </p:sp>
      <p:sp>
        <p:nvSpPr>
          <p:cNvPr id="12" name="CuadroTexto 11">
            <a:extLst>
              <a:ext uri="{FF2B5EF4-FFF2-40B4-BE49-F238E27FC236}">
                <a16:creationId xmlns:a16="http://schemas.microsoft.com/office/drawing/2014/main" id="{9730C829-6CCB-729D-6EFE-C6481DD695FF}"/>
              </a:ext>
            </a:extLst>
          </p:cNvPr>
          <p:cNvSpPr txBox="1"/>
          <p:nvPr/>
        </p:nvSpPr>
        <p:spPr>
          <a:xfrm>
            <a:off x="1314441" y="3176377"/>
            <a:ext cx="10039345" cy="707886"/>
          </a:xfrm>
          <a:prstGeom prst="rect">
            <a:avLst/>
          </a:prstGeom>
          <a:noFill/>
        </p:spPr>
        <p:txBody>
          <a:bodyPr wrap="square">
            <a:spAutoFit/>
          </a:bodyPr>
          <a:lstStyle>
            <a:defPPr>
              <a:defRPr lang="es-MX"/>
            </a:defPPr>
            <a:lvl1pPr marR="0" lvl="0" algn="just">
              <a:spcBef>
                <a:spcPts val="0"/>
              </a:spcBef>
              <a:spcAft>
                <a:spcPts val="0"/>
              </a:spcAft>
              <a:tabLst>
                <a:tab pos="217170" algn="l"/>
              </a:tabLst>
              <a:defRPr sz="2000">
                <a:solidFill>
                  <a:schemeClr val="bg1"/>
                </a:solidFill>
                <a:effectLst/>
                <a:latin typeface="Times New Roman" panose="02020603050405020304" pitchFamily="18" charset="0"/>
                <a:ea typeface="Times New Roman" panose="02020603050405020304" pitchFamily="18" charset="0"/>
              </a:defRPr>
            </a:lvl1pPr>
          </a:lstStyle>
          <a:p>
            <a:r>
              <a:rPr lang="es-ES" dirty="0"/>
              <a:t>Muchas religiones creen y predican que El Espíritu Santo lo reciben de una forma milagrosa y por eso tienen dones espirituales, por eso es muy importante aclarar este tema.</a:t>
            </a:r>
            <a:endParaRPr lang="es-MX" dirty="0"/>
          </a:p>
        </p:txBody>
      </p:sp>
      <p:sp>
        <p:nvSpPr>
          <p:cNvPr id="14" name="CuadroTexto 13">
            <a:extLst>
              <a:ext uri="{FF2B5EF4-FFF2-40B4-BE49-F238E27FC236}">
                <a16:creationId xmlns:a16="http://schemas.microsoft.com/office/drawing/2014/main" id="{37702D9B-61D7-600D-A271-E2213FB8C21B}"/>
              </a:ext>
            </a:extLst>
          </p:cNvPr>
          <p:cNvSpPr txBox="1"/>
          <p:nvPr/>
        </p:nvSpPr>
        <p:spPr>
          <a:xfrm>
            <a:off x="1314441" y="4133014"/>
            <a:ext cx="10039335" cy="707886"/>
          </a:xfrm>
          <a:prstGeom prst="rect">
            <a:avLst/>
          </a:prstGeom>
          <a:noFill/>
        </p:spPr>
        <p:txBody>
          <a:bodyPr wrap="square">
            <a:spAutoFit/>
          </a:bodyPr>
          <a:lstStyle>
            <a:defPPr>
              <a:defRPr lang="es-MX"/>
            </a:defPPr>
            <a:lvl1pPr marR="0" lvl="0" algn="just">
              <a:spcBef>
                <a:spcPts val="0"/>
              </a:spcBef>
              <a:spcAft>
                <a:spcPts val="0"/>
              </a:spcAft>
              <a:tabLst>
                <a:tab pos="217170" algn="l"/>
              </a:tabLst>
              <a:defRPr sz="2000">
                <a:solidFill>
                  <a:schemeClr val="bg1"/>
                </a:solidFill>
                <a:effectLst/>
                <a:latin typeface="Times New Roman" panose="02020603050405020304" pitchFamily="18" charset="0"/>
                <a:ea typeface="Times New Roman" panose="02020603050405020304" pitchFamily="18" charset="0"/>
              </a:defRPr>
            </a:lvl1pPr>
          </a:lstStyle>
          <a:p>
            <a:r>
              <a:rPr lang="es-ES" dirty="0"/>
              <a:t>Como vimos en el tema anterior solo los Apóstoles recibieron El Espíritu Santo y no el grupo de cómo 120 como dicen muchos religiosos. </a:t>
            </a:r>
            <a:endParaRPr lang="es-MX" dirty="0"/>
          </a:p>
        </p:txBody>
      </p:sp>
      <p:sp>
        <p:nvSpPr>
          <p:cNvPr id="16" name="CuadroTexto 15">
            <a:extLst>
              <a:ext uri="{FF2B5EF4-FFF2-40B4-BE49-F238E27FC236}">
                <a16:creationId xmlns:a16="http://schemas.microsoft.com/office/drawing/2014/main" id="{6D7817C5-A505-AD3D-C01E-45EEA4706D25}"/>
              </a:ext>
            </a:extLst>
          </p:cNvPr>
          <p:cNvSpPr txBox="1"/>
          <p:nvPr/>
        </p:nvSpPr>
        <p:spPr>
          <a:xfrm>
            <a:off x="1314444" y="5089651"/>
            <a:ext cx="10039325" cy="707886"/>
          </a:xfrm>
          <a:prstGeom prst="rect">
            <a:avLst/>
          </a:prstGeom>
          <a:noFill/>
        </p:spPr>
        <p:txBody>
          <a:bodyPr wrap="square">
            <a:spAutoFit/>
          </a:bodyPr>
          <a:lstStyle>
            <a:defPPr>
              <a:defRPr lang="es-MX"/>
            </a:defPPr>
            <a:lvl1pPr marR="0" lvl="0" algn="just">
              <a:spcBef>
                <a:spcPts val="0"/>
              </a:spcBef>
              <a:spcAft>
                <a:spcPts val="0"/>
              </a:spcAft>
              <a:tabLst>
                <a:tab pos="217170" algn="l"/>
              </a:tabLst>
              <a:defRPr sz="2000">
                <a:solidFill>
                  <a:schemeClr val="bg1"/>
                </a:solidFill>
                <a:effectLst/>
                <a:latin typeface="Times New Roman" panose="02020603050405020304" pitchFamily="18" charset="0"/>
                <a:ea typeface="Times New Roman" panose="02020603050405020304" pitchFamily="18" charset="0"/>
              </a:defRPr>
            </a:lvl1pPr>
          </a:lstStyle>
          <a:p>
            <a:r>
              <a:rPr lang="es-ES" dirty="0"/>
              <a:t>Por eso muchos creen que El Espíritu Santo se recibe de forma milagrosa y que cae sobre cualquier persona para así tener dones espirituales.</a:t>
            </a:r>
            <a:endParaRPr lang="es-MX" dirty="0"/>
          </a:p>
        </p:txBody>
      </p:sp>
    </p:spTree>
    <p:extLst>
      <p:ext uri="{BB962C8B-B14F-4D97-AF65-F5344CB8AC3E}">
        <p14:creationId xmlns:p14="http://schemas.microsoft.com/office/powerpoint/2010/main" val="117580582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0" grpId="0"/>
      <p:bldP spid="12" grpId="0"/>
      <p:bldP spid="14" grpId="0"/>
      <p:bldP spid="16" grpId="0"/>
    </p:bld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2" name="Marcador de pie de página 1">
            <a:extLst>
              <a:ext uri="{FF2B5EF4-FFF2-40B4-BE49-F238E27FC236}">
                <a16:creationId xmlns:a16="http://schemas.microsoft.com/office/drawing/2014/main" id="{81ED0C7C-851D-5E32-CEC7-B92BFEADF74C}"/>
              </a:ext>
            </a:extLst>
          </p:cNvPr>
          <p:cNvSpPr>
            <a:spLocks noGrp="1"/>
          </p:cNvSpPr>
          <p:nvPr>
            <p:ph type="ftr" sz="quarter" idx="11"/>
          </p:nvPr>
        </p:nvSpPr>
        <p:spPr/>
        <p:txBody>
          <a:bodyPr/>
          <a:lstStyle/>
          <a:p>
            <a:r>
              <a:rPr lang="es-MX"/>
              <a:t>ALGUNAS ENSEÑANZAS EVANGELICAS</a:t>
            </a:r>
          </a:p>
        </p:txBody>
      </p:sp>
      <p:sp>
        <p:nvSpPr>
          <p:cNvPr id="3" name="Marcador de número de diapositiva 2">
            <a:extLst>
              <a:ext uri="{FF2B5EF4-FFF2-40B4-BE49-F238E27FC236}">
                <a16:creationId xmlns:a16="http://schemas.microsoft.com/office/drawing/2014/main" id="{69C4BA12-5D92-69D1-B5EA-8BF865FF1CDE}"/>
              </a:ext>
            </a:extLst>
          </p:cNvPr>
          <p:cNvSpPr>
            <a:spLocks noGrp="1"/>
          </p:cNvSpPr>
          <p:nvPr>
            <p:ph type="sldNum" sz="quarter" idx="12"/>
          </p:nvPr>
        </p:nvSpPr>
        <p:spPr/>
        <p:txBody>
          <a:bodyPr/>
          <a:lstStyle/>
          <a:p>
            <a:fld id="{E429B8A6-55BA-4F99-B141-B3283C628257}" type="slidenum">
              <a:rPr lang="es-MX" smtClean="0"/>
              <a:t>27</a:t>
            </a:fld>
            <a:endParaRPr lang="es-MX"/>
          </a:p>
        </p:txBody>
      </p:sp>
      <p:sp>
        <p:nvSpPr>
          <p:cNvPr id="4" name="Marcador de pie de página 1">
            <a:extLst>
              <a:ext uri="{FF2B5EF4-FFF2-40B4-BE49-F238E27FC236}">
                <a16:creationId xmlns:a16="http://schemas.microsoft.com/office/drawing/2014/main" id="{FD18FB88-524F-9635-B93D-03D591BC8B82}"/>
              </a:ext>
            </a:extLst>
          </p:cNvPr>
          <p:cNvSpPr txBox="1">
            <a:spLocks/>
          </p:cNvSpPr>
          <p:nvPr/>
        </p:nvSpPr>
        <p:spPr>
          <a:xfrm>
            <a:off x="4038600" y="6356350"/>
            <a:ext cx="4114800" cy="365125"/>
          </a:xfrm>
          <a:prstGeom prst="rect">
            <a:avLst/>
          </a:prstGeom>
        </p:spPr>
        <p:txBody>
          <a:bodyPr vert="horz" lIns="91440" tIns="45720" rIns="91440" bIns="45720" rtlCol="0" anchor="ctr"/>
          <a:lstStyle>
            <a:defPPr>
              <a:defRPr lang="es-MX"/>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s-MX"/>
              <a:t>ALGUNAS ENSEÑANZAS EVANGELICAS</a:t>
            </a:r>
          </a:p>
        </p:txBody>
      </p:sp>
      <p:sp>
        <p:nvSpPr>
          <p:cNvPr id="5" name="Marcador de número de diapositiva 2">
            <a:extLst>
              <a:ext uri="{FF2B5EF4-FFF2-40B4-BE49-F238E27FC236}">
                <a16:creationId xmlns:a16="http://schemas.microsoft.com/office/drawing/2014/main" id="{CF0C2899-A060-4040-515D-9E4BABCA28A5}"/>
              </a:ext>
            </a:extLst>
          </p:cNvPr>
          <p:cNvSpPr txBox="1">
            <a:spLocks/>
          </p:cNvSpPr>
          <p:nvPr/>
        </p:nvSpPr>
        <p:spPr>
          <a:xfrm>
            <a:off x="8610600" y="6356350"/>
            <a:ext cx="2743200" cy="365125"/>
          </a:xfrm>
          <a:prstGeom prst="rect">
            <a:avLst/>
          </a:prstGeom>
        </p:spPr>
        <p:txBody>
          <a:bodyPr vert="horz" lIns="91440" tIns="45720" rIns="91440" bIns="45720" rtlCol="0" anchor="ctr"/>
          <a:lstStyle>
            <a:defPPr>
              <a:defRPr lang="es-MX"/>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429B8A6-55BA-4F99-B141-B3283C628257}" type="slidenum">
              <a:rPr lang="es-MX" smtClean="0"/>
              <a:pPr/>
              <a:t>27</a:t>
            </a:fld>
            <a:endParaRPr lang="es-MX"/>
          </a:p>
        </p:txBody>
      </p:sp>
      <p:sp>
        <p:nvSpPr>
          <p:cNvPr id="6" name="CuadroTexto 5">
            <a:extLst>
              <a:ext uri="{FF2B5EF4-FFF2-40B4-BE49-F238E27FC236}">
                <a16:creationId xmlns:a16="http://schemas.microsoft.com/office/drawing/2014/main" id="{7D839C19-11A2-556E-507C-689F4CB8FADD}"/>
              </a:ext>
            </a:extLst>
          </p:cNvPr>
          <p:cNvSpPr txBox="1"/>
          <p:nvPr/>
        </p:nvSpPr>
        <p:spPr>
          <a:xfrm rot="16200000">
            <a:off x="-3134632" y="3136617"/>
            <a:ext cx="6858000" cy="584775"/>
          </a:xfrm>
          <a:prstGeom prst="rect">
            <a:avLst/>
          </a:prstGeom>
          <a:noFill/>
        </p:spPr>
        <p:txBody>
          <a:bodyPr wrap="square" rtlCol="0">
            <a:spAutoFit/>
          </a:bodyPr>
          <a:lstStyle/>
          <a:p>
            <a:pPr algn="ctr"/>
            <a:r>
              <a:rPr lang="es-ES" sz="3200" b="1" u="sng" dirty="0">
                <a:highlight>
                  <a:srgbClr val="FFFF00"/>
                </a:highlight>
              </a:rPr>
              <a:t>RECIBIR EL ESPIRITU SANTO</a:t>
            </a:r>
            <a:endParaRPr lang="es-MX" sz="3200" b="1" u="sng" dirty="0">
              <a:highlight>
                <a:srgbClr val="FFFF00"/>
              </a:highlight>
            </a:endParaRPr>
          </a:p>
        </p:txBody>
      </p:sp>
      <p:cxnSp>
        <p:nvCxnSpPr>
          <p:cNvPr id="7" name="Conector recto 6">
            <a:extLst>
              <a:ext uri="{FF2B5EF4-FFF2-40B4-BE49-F238E27FC236}">
                <a16:creationId xmlns:a16="http://schemas.microsoft.com/office/drawing/2014/main" id="{28EDCFDA-BE8C-DB96-DD58-10EB2DDEDD2D}"/>
              </a:ext>
            </a:extLst>
          </p:cNvPr>
          <p:cNvCxnSpPr/>
          <p:nvPr/>
        </p:nvCxnSpPr>
        <p:spPr>
          <a:xfrm>
            <a:off x="612169" y="366608"/>
            <a:ext cx="0" cy="5747385"/>
          </a:xfrm>
          <a:prstGeom prst="line">
            <a:avLst/>
          </a:prstGeom>
          <a:ln w="76200">
            <a:solidFill>
              <a:schemeClr val="accent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9" name="CuadroTexto 8">
            <a:extLst>
              <a:ext uri="{FF2B5EF4-FFF2-40B4-BE49-F238E27FC236}">
                <a16:creationId xmlns:a16="http://schemas.microsoft.com/office/drawing/2014/main" id="{23B51DF1-D014-2BCD-B222-5CA05F2B2878}"/>
              </a:ext>
            </a:extLst>
          </p:cNvPr>
          <p:cNvSpPr txBox="1"/>
          <p:nvPr/>
        </p:nvSpPr>
        <p:spPr>
          <a:xfrm>
            <a:off x="1295402" y="715060"/>
            <a:ext cx="9601196" cy="1015663"/>
          </a:xfrm>
          <a:prstGeom prst="rect">
            <a:avLst/>
          </a:prstGeom>
          <a:noFill/>
        </p:spPr>
        <p:txBody>
          <a:bodyPr wrap="square">
            <a:spAutoFit/>
          </a:bodyPr>
          <a:lstStyle>
            <a:defPPr>
              <a:defRPr lang="es-MX"/>
            </a:defPPr>
            <a:lvl1pPr marR="0" lvl="0" algn="just">
              <a:spcBef>
                <a:spcPts val="0"/>
              </a:spcBef>
              <a:spcAft>
                <a:spcPts val="0"/>
              </a:spcAft>
              <a:tabLst>
                <a:tab pos="217170" algn="l"/>
              </a:tabLst>
              <a:defRPr sz="2000">
                <a:solidFill>
                  <a:schemeClr val="bg1"/>
                </a:solidFill>
                <a:effectLst/>
                <a:latin typeface="Times New Roman" panose="02020603050405020304" pitchFamily="18" charset="0"/>
                <a:ea typeface="Times New Roman" panose="02020603050405020304" pitchFamily="18" charset="0"/>
              </a:defRPr>
            </a:lvl1pPr>
          </a:lstStyle>
          <a:p>
            <a:pPr algn="ctr"/>
            <a:r>
              <a:rPr lang="es-ES" b="1" u="sng" dirty="0">
                <a:highlight>
                  <a:srgbClr val="FF0000"/>
                </a:highlight>
              </a:rPr>
              <a:t>RECIBIR EL DON DEL ESPÍRITU SANTO</a:t>
            </a:r>
          </a:p>
          <a:p>
            <a:pPr algn="ctr"/>
            <a:r>
              <a:rPr lang="es-ES" b="1" u="sng" dirty="0">
                <a:highlight>
                  <a:srgbClr val="FF0000"/>
                </a:highlight>
              </a:rPr>
              <a:t> NO ES LO MISMO </a:t>
            </a:r>
          </a:p>
          <a:p>
            <a:pPr algn="ctr"/>
            <a:r>
              <a:rPr lang="es-ES" b="1" u="sng" dirty="0">
                <a:highlight>
                  <a:srgbClr val="FF0000"/>
                </a:highlight>
              </a:rPr>
              <a:t>QUE RECIBIR EL ESPÍRITU SANTO.</a:t>
            </a:r>
            <a:endParaRPr lang="es-MX" b="1" u="sng" dirty="0">
              <a:highlight>
                <a:srgbClr val="FF0000"/>
              </a:highlight>
            </a:endParaRPr>
          </a:p>
        </p:txBody>
      </p:sp>
      <p:sp>
        <p:nvSpPr>
          <p:cNvPr id="11" name="CuadroTexto 10">
            <a:extLst>
              <a:ext uri="{FF2B5EF4-FFF2-40B4-BE49-F238E27FC236}">
                <a16:creationId xmlns:a16="http://schemas.microsoft.com/office/drawing/2014/main" id="{2524F7B7-00AF-9D2B-0418-2D3396450040}"/>
              </a:ext>
            </a:extLst>
          </p:cNvPr>
          <p:cNvSpPr txBox="1"/>
          <p:nvPr/>
        </p:nvSpPr>
        <p:spPr>
          <a:xfrm>
            <a:off x="1531627" y="1987034"/>
            <a:ext cx="9263617" cy="1077218"/>
          </a:xfrm>
          <a:prstGeom prst="rect">
            <a:avLst/>
          </a:prstGeom>
          <a:noFill/>
        </p:spPr>
        <p:txBody>
          <a:bodyPr wrap="square">
            <a:spAutoFit/>
          </a:bodyPr>
          <a:lstStyle>
            <a:defPPr>
              <a:defRPr lang="es-MX"/>
            </a:defPPr>
            <a:lvl1pPr algn="just">
              <a:defRPr sz="2400" b="1">
                <a:solidFill>
                  <a:schemeClr val="bg1"/>
                </a:solidFill>
                <a:effectLst/>
                <a:latin typeface="Times New Roman" panose="02020603050405020304" pitchFamily="18" charset="0"/>
                <a:ea typeface="Times New Roman" panose="02020603050405020304" pitchFamily="18" charset="0"/>
              </a:defRPr>
            </a:lvl1pPr>
          </a:lstStyle>
          <a:p>
            <a:r>
              <a:rPr lang="es-ES" dirty="0"/>
              <a:t>Hechos.2:38 </a:t>
            </a:r>
          </a:p>
          <a:p>
            <a:r>
              <a:rPr lang="es-ES" sz="2000" b="0" i="1" dirty="0"/>
              <a:t>“Pedro les dijo: Arrepentíos, y bautícese cada uno de vosotros en el nombre de Jesucristo para perdón de los pecados; y recibiereis el don del Espíritu Santo.” </a:t>
            </a:r>
            <a:endParaRPr lang="es-MX" sz="2000" b="0" i="1" dirty="0"/>
          </a:p>
        </p:txBody>
      </p:sp>
      <p:sp>
        <p:nvSpPr>
          <p:cNvPr id="13" name="CuadroTexto 12">
            <a:extLst>
              <a:ext uri="{FF2B5EF4-FFF2-40B4-BE49-F238E27FC236}">
                <a16:creationId xmlns:a16="http://schemas.microsoft.com/office/drawing/2014/main" id="{A0C504BC-36CE-4DC0-6F7E-71CF45FB626D}"/>
              </a:ext>
            </a:extLst>
          </p:cNvPr>
          <p:cNvSpPr txBox="1"/>
          <p:nvPr/>
        </p:nvSpPr>
        <p:spPr>
          <a:xfrm>
            <a:off x="2245126" y="3429000"/>
            <a:ext cx="8362949" cy="400110"/>
          </a:xfrm>
          <a:prstGeom prst="rect">
            <a:avLst/>
          </a:prstGeom>
          <a:noFill/>
        </p:spPr>
        <p:txBody>
          <a:bodyPr wrap="square">
            <a:spAutoFit/>
          </a:bodyPr>
          <a:lstStyle/>
          <a:p>
            <a:r>
              <a:rPr lang="es-ES" sz="2000" dirty="0">
                <a:solidFill>
                  <a:schemeClr val="bg1"/>
                </a:solidFill>
                <a:latin typeface="Times New Roman" panose="02020603050405020304" pitchFamily="18" charset="0"/>
              </a:rPr>
              <a:t>Dice</a:t>
            </a:r>
            <a:r>
              <a:rPr lang="es-ES" sz="1800" dirty="0">
                <a:effectLst/>
                <a:latin typeface="Times New Roman" panose="02020603050405020304" pitchFamily="18" charset="0"/>
                <a:ea typeface="Times New Roman" panose="02020603050405020304" pitchFamily="18" charset="0"/>
              </a:rPr>
              <a:t> </a:t>
            </a:r>
            <a:r>
              <a:rPr lang="es-ES" sz="2000" dirty="0">
                <a:solidFill>
                  <a:schemeClr val="bg1"/>
                </a:solidFill>
                <a:latin typeface="Times New Roman" panose="02020603050405020304" pitchFamily="18" charset="0"/>
              </a:rPr>
              <a:t>que recibimos el perdón de nuestros pecados, y el don del Espíritu Santo.</a:t>
            </a:r>
            <a:endParaRPr lang="es-MX" sz="2000" dirty="0">
              <a:solidFill>
                <a:schemeClr val="bg1"/>
              </a:solidFill>
              <a:latin typeface="Times New Roman" panose="02020603050405020304" pitchFamily="18" charset="0"/>
            </a:endParaRPr>
          </a:p>
        </p:txBody>
      </p:sp>
      <p:sp>
        <p:nvSpPr>
          <p:cNvPr id="12" name="CuadroTexto 11">
            <a:extLst>
              <a:ext uri="{FF2B5EF4-FFF2-40B4-BE49-F238E27FC236}">
                <a16:creationId xmlns:a16="http://schemas.microsoft.com/office/drawing/2014/main" id="{AA3CF499-81A9-1596-E718-A988A92A2FB5}"/>
              </a:ext>
            </a:extLst>
          </p:cNvPr>
          <p:cNvSpPr txBox="1"/>
          <p:nvPr/>
        </p:nvSpPr>
        <p:spPr>
          <a:xfrm>
            <a:off x="1531443" y="4156303"/>
            <a:ext cx="6134470" cy="369332"/>
          </a:xfrm>
          <a:prstGeom prst="rect">
            <a:avLst/>
          </a:prstGeom>
          <a:noFill/>
        </p:spPr>
        <p:txBody>
          <a:bodyPr wrap="square">
            <a:spAutoFit/>
          </a:bodyPr>
          <a:lstStyle>
            <a:defPPr>
              <a:defRPr lang="es-MX"/>
            </a:defPPr>
            <a:lvl1pPr>
              <a:defRPr sz="2000">
                <a:solidFill>
                  <a:schemeClr val="bg1"/>
                </a:solidFill>
                <a:latin typeface="Times New Roman" panose="02020603050405020304" pitchFamily="18" charset="0"/>
              </a:defRPr>
            </a:lvl1pPr>
          </a:lstStyle>
          <a:p>
            <a:r>
              <a:rPr lang="es-ES" dirty="0"/>
              <a:t>La pregunta es</a:t>
            </a:r>
            <a:endParaRPr lang="es-MX" dirty="0"/>
          </a:p>
        </p:txBody>
      </p:sp>
      <p:sp>
        <p:nvSpPr>
          <p:cNvPr id="14" name="CuadroTexto 13">
            <a:extLst>
              <a:ext uri="{FF2B5EF4-FFF2-40B4-BE49-F238E27FC236}">
                <a16:creationId xmlns:a16="http://schemas.microsoft.com/office/drawing/2014/main" id="{0A9F1095-1CCA-C002-2ED9-25432EB2EDFE}"/>
              </a:ext>
            </a:extLst>
          </p:cNvPr>
          <p:cNvSpPr txBox="1"/>
          <p:nvPr/>
        </p:nvSpPr>
        <p:spPr>
          <a:xfrm>
            <a:off x="1295402" y="5022821"/>
            <a:ext cx="9601195" cy="461665"/>
          </a:xfrm>
          <a:prstGeom prst="rect">
            <a:avLst/>
          </a:prstGeom>
          <a:noFill/>
        </p:spPr>
        <p:txBody>
          <a:bodyPr wrap="square">
            <a:spAutoFit/>
          </a:bodyPr>
          <a:lstStyle>
            <a:defPPr>
              <a:defRPr lang="es-MX"/>
            </a:defPPr>
            <a:lvl1pPr>
              <a:defRPr sz="2000">
                <a:solidFill>
                  <a:schemeClr val="bg1"/>
                </a:solidFill>
                <a:latin typeface="Times New Roman" panose="02020603050405020304" pitchFamily="18" charset="0"/>
              </a:defRPr>
            </a:lvl1pPr>
          </a:lstStyle>
          <a:p>
            <a:pPr algn="ctr"/>
            <a:r>
              <a:rPr lang="es-ES" sz="2400" b="1" u="sng" dirty="0">
                <a:highlight>
                  <a:srgbClr val="000080"/>
                </a:highlight>
              </a:rPr>
              <a:t>¿QUÉ ES EL DON DEL ESPÍRITU SANTO?</a:t>
            </a:r>
            <a:endParaRPr lang="es-MX" sz="2400" b="1" u="sng" dirty="0">
              <a:highlight>
                <a:srgbClr val="000080"/>
              </a:highlight>
            </a:endParaRPr>
          </a:p>
        </p:txBody>
      </p:sp>
    </p:spTree>
    <p:extLst>
      <p:ext uri="{BB962C8B-B14F-4D97-AF65-F5344CB8AC3E}">
        <p14:creationId xmlns:p14="http://schemas.microsoft.com/office/powerpoint/2010/main" val="52776382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3" grpId="0"/>
      <p:bldP spid="12" grpId="0"/>
      <p:bldP spid="14" grpId="0"/>
    </p:bldLst>
  </p:timing>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2" name="Marcador de pie de página 1">
            <a:extLst>
              <a:ext uri="{FF2B5EF4-FFF2-40B4-BE49-F238E27FC236}">
                <a16:creationId xmlns:a16="http://schemas.microsoft.com/office/drawing/2014/main" id="{81ED0C7C-851D-5E32-CEC7-B92BFEADF74C}"/>
              </a:ext>
            </a:extLst>
          </p:cNvPr>
          <p:cNvSpPr>
            <a:spLocks noGrp="1"/>
          </p:cNvSpPr>
          <p:nvPr>
            <p:ph type="ftr" sz="quarter" idx="11"/>
          </p:nvPr>
        </p:nvSpPr>
        <p:spPr/>
        <p:txBody>
          <a:bodyPr/>
          <a:lstStyle/>
          <a:p>
            <a:r>
              <a:rPr lang="es-MX"/>
              <a:t>ALGUNAS ENSEÑANZAS EVANGELICAS</a:t>
            </a:r>
          </a:p>
        </p:txBody>
      </p:sp>
      <p:sp>
        <p:nvSpPr>
          <p:cNvPr id="3" name="Marcador de número de diapositiva 2">
            <a:extLst>
              <a:ext uri="{FF2B5EF4-FFF2-40B4-BE49-F238E27FC236}">
                <a16:creationId xmlns:a16="http://schemas.microsoft.com/office/drawing/2014/main" id="{69C4BA12-5D92-69D1-B5EA-8BF865FF1CDE}"/>
              </a:ext>
            </a:extLst>
          </p:cNvPr>
          <p:cNvSpPr>
            <a:spLocks noGrp="1"/>
          </p:cNvSpPr>
          <p:nvPr>
            <p:ph type="sldNum" sz="quarter" idx="12"/>
          </p:nvPr>
        </p:nvSpPr>
        <p:spPr/>
        <p:txBody>
          <a:bodyPr/>
          <a:lstStyle/>
          <a:p>
            <a:fld id="{E429B8A6-55BA-4F99-B141-B3283C628257}" type="slidenum">
              <a:rPr lang="es-MX" smtClean="0"/>
              <a:t>28</a:t>
            </a:fld>
            <a:endParaRPr lang="es-MX"/>
          </a:p>
        </p:txBody>
      </p:sp>
      <p:sp>
        <p:nvSpPr>
          <p:cNvPr id="4" name="Marcador de pie de página 1">
            <a:extLst>
              <a:ext uri="{FF2B5EF4-FFF2-40B4-BE49-F238E27FC236}">
                <a16:creationId xmlns:a16="http://schemas.microsoft.com/office/drawing/2014/main" id="{3C060149-11C4-8549-B492-3FB44EBFD4E0}"/>
              </a:ext>
            </a:extLst>
          </p:cNvPr>
          <p:cNvSpPr txBox="1">
            <a:spLocks/>
          </p:cNvSpPr>
          <p:nvPr/>
        </p:nvSpPr>
        <p:spPr>
          <a:xfrm>
            <a:off x="4038600" y="6356350"/>
            <a:ext cx="4114800" cy="365125"/>
          </a:xfrm>
          <a:prstGeom prst="rect">
            <a:avLst/>
          </a:prstGeom>
        </p:spPr>
        <p:txBody>
          <a:bodyPr vert="horz" lIns="91440" tIns="45720" rIns="91440" bIns="45720" rtlCol="0" anchor="ctr"/>
          <a:lstStyle>
            <a:defPPr>
              <a:defRPr lang="es-MX"/>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s-MX"/>
              <a:t>ALGUNAS ENSEÑANZAS EVANGELICAS</a:t>
            </a:r>
          </a:p>
        </p:txBody>
      </p:sp>
      <p:sp>
        <p:nvSpPr>
          <p:cNvPr id="5" name="Marcador de número de diapositiva 2">
            <a:extLst>
              <a:ext uri="{FF2B5EF4-FFF2-40B4-BE49-F238E27FC236}">
                <a16:creationId xmlns:a16="http://schemas.microsoft.com/office/drawing/2014/main" id="{361CFF9F-9DFF-EDE8-74DA-79542858A23A}"/>
              </a:ext>
            </a:extLst>
          </p:cNvPr>
          <p:cNvSpPr txBox="1">
            <a:spLocks/>
          </p:cNvSpPr>
          <p:nvPr/>
        </p:nvSpPr>
        <p:spPr>
          <a:xfrm>
            <a:off x="8610600" y="6356350"/>
            <a:ext cx="2743200" cy="365125"/>
          </a:xfrm>
          <a:prstGeom prst="rect">
            <a:avLst/>
          </a:prstGeom>
        </p:spPr>
        <p:txBody>
          <a:bodyPr vert="horz" lIns="91440" tIns="45720" rIns="91440" bIns="45720" rtlCol="0" anchor="ctr"/>
          <a:lstStyle>
            <a:defPPr>
              <a:defRPr lang="es-MX"/>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429B8A6-55BA-4F99-B141-B3283C628257}" type="slidenum">
              <a:rPr lang="es-MX" smtClean="0"/>
              <a:pPr/>
              <a:t>28</a:t>
            </a:fld>
            <a:endParaRPr lang="es-MX"/>
          </a:p>
        </p:txBody>
      </p:sp>
      <p:sp>
        <p:nvSpPr>
          <p:cNvPr id="6" name="CuadroTexto 5">
            <a:extLst>
              <a:ext uri="{FF2B5EF4-FFF2-40B4-BE49-F238E27FC236}">
                <a16:creationId xmlns:a16="http://schemas.microsoft.com/office/drawing/2014/main" id="{61EEAE51-A165-5475-4483-E8601D7AE2D1}"/>
              </a:ext>
            </a:extLst>
          </p:cNvPr>
          <p:cNvSpPr txBox="1"/>
          <p:nvPr/>
        </p:nvSpPr>
        <p:spPr>
          <a:xfrm rot="16200000">
            <a:off x="-3134632" y="3136617"/>
            <a:ext cx="6858000" cy="584775"/>
          </a:xfrm>
          <a:prstGeom prst="rect">
            <a:avLst/>
          </a:prstGeom>
          <a:noFill/>
        </p:spPr>
        <p:txBody>
          <a:bodyPr wrap="square" rtlCol="0">
            <a:spAutoFit/>
          </a:bodyPr>
          <a:lstStyle/>
          <a:p>
            <a:pPr algn="ctr"/>
            <a:r>
              <a:rPr lang="es-ES" sz="3200" b="1" u="sng" dirty="0">
                <a:highlight>
                  <a:srgbClr val="FFFF00"/>
                </a:highlight>
              </a:rPr>
              <a:t>RECIBIR EL ESPIRITU SANTO</a:t>
            </a:r>
            <a:endParaRPr lang="es-MX" sz="3200" b="1" u="sng" dirty="0">
              <a:highlight>
                <a:srgbClr val="FFFF00"/>
              </a:highlight>
            </a:endParaRPr>
          </a:p>
        </p:txBody>
      </p:sp>
      <p:cxnSp>
        <p:nvCxnSpPr>
          <p:cNvPr id="7" name="Conector recto 6">
            <a:extLst>
              <a:ext uri="{FF2B5EF4-FFF2-40B4-BE49-F238E27FC236}">
                <a16:creationId xmlns:a16="http://schemas.microsoft.com/office/drawing/2014/main" id="{39768BB7-EBDD-A0DE-107F-D49B11B36C76}"/>
              </a:ext>
            </a:extLst>
          </p:cNvPr>
          <p:cNvCxnSpPr/>
          <p:nvPr/>
        </p:nvCxnSpPr>
        <p:spPr>
          <a:xfrm>
            <a:off x="612169" y="366608"/>
            <a:ext cx="0" cy="5747385"/>
          </a:xfrm>
          <a:prstGeom prst="line">
            <a:avLst/>
          </a:prstGeom>
          <a:ln w="76200">
            <a:solidFill>
              <a:schemeClr val="accent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9" name="CuadroTexto 8">
            <a:extLst>
              <a:ext uri="{FF2B5EF4-FFF2-40B4-BE49-F238E27FC236}">
                <a16:creationId xmlns:a16="http://schemas.microsoft.com/office/drawing/2014/main" id="{F936A7DE-9349-7ACD-9586-00CD62AD6298}"/>
              </a:ext>
            </a:extLst>
          </p:cNvPr>
          <p:cNvSpPr txBox="1"/>
          <p:nvPr/>
        </p:nvSpPr>
        <p:spPr>
          <a:xfrm>
            <a:off x="1389294" y="830514"/>
            <a:ext cx="9814265" cy="769441"/>
          </a:xfrm>
          <a:prstGeom prst="rect">
            <a:avLst/>
          </a:prstGeom>
          <a:noFill/>
        </p:spPr>
        <p:txBody>
          <a:bodyPr wrap="square">
            <a:spAutoFit/>
          </a:bodyPr>
          <a:lstStyle>
            <a:defPPr>
              <a:defRPr lang="es-MX"/>
            </a:defPPr>
            <a:lvl1pPr algn="just">
              <a:defRPr sz="2400" b="1">
                <a:solidFill>
                  <a:schemeClr val="bg1"/>
                </a:solidFill>
                <a:effectLst/>
                <a:latin typeface="Times New Roman" panose="02020603050405020304" pitchFamily="18" charset="0"/>
                <a:ea typeface="Times New Roman" panose="02020603050405020304" pitchFamily="18" charset="0"/>
              </a:defRPr>
            </a:lvl1pPr>
          </a:lstStyle>
          <a:p>
            <a:r>
              <a:rPr lang="es-ES" dirty="0"/>
              <a:t>II Corintios.1:22.</a:t>
            </a:r>
          </a:p>
          <a:p>
            <a:r>
              <a:rPr lang="es-ES" sz="2000" b="0" i="1" dirty="0"/>
              <a:t>“El cual también nos ha sellado, y nos ha dado las arras del Espíritu en nuestros corazones.”</a:t>
            </a:r>
            <a:endParaRPr lang="es-MX" sz="2000" b="0" i="1" dirty="0"/>
          </a:p>
        </p:txBody>
      </p:sp>
      <p:sp>
        <p:nvSpPr>
          <p:cNvPr id="11" name="CuadroTexto 10">
            <a:extLst>
              <a:ext uri="{FF2B5EF4-FFF2-40B4-BE49-F238E27FC236}">
                <a16:creationId xmlns:a16="http://schemas.microsoft.com/office/drawing/2014/main" id="{F5891A2A-FDC2-AEB9-36DB-4A528D76E00E}"/>
              </a:ext>
            </a:extLst>
          </p:cNvPr>
          <p:cNvSpPr txBox="1"/>
          <p:nvPr/>
        </p:nvSpPr>
        <p:spPr>
          <a:xfrm>
            <a:off x="1389294" y="2154789"/>
            <a:ext cx="9814257" cy="1138773"/>
          </a:xfrm>
          <a:prstGeom prst="rect">
            <a:avLst/>
          </a:prstGeom>
          <a:noFill/>
        </p:spPr>
        <p:txBody>
          <a:bodyPr wrap="square">
            <a:spAutoFit/>
          </a:bodyPr>
          <a:lstStyle>
            <a:defPPr>
              <a:defRPr lang="es-MX"/>
            </a:defPPr>
            <a:lvl1pPr algn="just">
              <a:defRPr sz="2400" b="1">
                <a:solidFill>
                  <a:schemeClr val="bg1"/>
                </a:solidFill>
                <a:effectLst/>
                <a:latin typeface="Times New Roman" panose="02020603050405020304" pitchFamily="18" charset="0"/>
                <a:ea typeface="Times New Roman" panose="02020603050405020304" pitchFamily="18" charset="0"/>
              </a:defRPr>
            </a:lvl1pPr>
          </a:lstStyle>
          <a:p>
            <a:r>
              <a:rPr lang="es-ES" dirty="0"/>
              <a:t>Efesios.1:13-14.</a:t>
            </a:r>
          </a:p>
          <a:p>
            <a:r>
              <a:rPr lang="es-ES" dirty="0"/>
              <a:t>V.13. </a:t>
            </a:r>
            <a:r>
              <a:rPr lang="es-ES" sz="2000" b="0" i="1" dirty="0"/>
              <a:t>“En el también vosotros, habiendo oído la palabra de verdad, el evangelio de  vuestra salvación, y habiendo creído en el, fuisteis sellados con el Espíritu Santo de la promesa,”</a:t>
            </a:r>
            <a:endParaRPr lang="es-MX" b="0" i="1" dirty="0"/>
          </a:p>
        </p:txBody>
      </p:sp>
      <p:sp>
        <p:nvSpPr>
          <p:cNvPr id="13" name="CuadroTexto 12">
            <a:extLst>
              <a:ext uri="{FF2B5EF4-FFF2-40B4-BE49-F238E27FC236}">
                <a16:creationId xmlns:a16="http://schemas.microsoft.com/office/drawing/2014/main" id="{DBAC2F0B-01BD-EFBC-EE3A-C66FC6FF6068}"/>
              </a:ext>
            </a:extLst>
          </p:cNvPr>
          <p:cNvSpPr txBox="1"/>
          <p:nvPr/>
        </p:nvSpPr>
        <p:spPr>
          <a:xfrm>
            <a:off x="1389294" y="3684458"/>
            <a:ext cx="9743183" cy="769441"/>
          </a:xfrm>
          <a:prstGeom prst="rect">
            <a:avLst/>
          </a:prstGeom>
          <a:noFill/>
        </p:spPr>
        <p:txBody>
          <a:bodyPr wrap="square">
            <a:spAutoFit/>
          </a:bodyPr>
          <a:lstStyle>
            <a:defPPr>
              <a:defRPr lang="es-MX"/>
            </a:defPPr>
            <a:lvl1pPr algn="just">
              <a:defRPr sz="2400" b="1">
                <a:solidFill>
                  <a:schemeClr val="bg1"/>
                </a:solidFill>
                <a:effectLst/>
                <a:latin typeface="Times New Roman" panose="02020603050405020304" pitchFamily="18" charset="0"/>
                <a:ea typeface="Times New Roman" panose="02020603050405020304" pitchFamily="18" charset="0"/>
              </a:defRPr>
            </a:lvl1pPr>
          </a:lstStyle>
          <a:p>
            <a:r>
              <a:rPr lang="es-ES" dirty="0"/>
              <a:t>V.14. </a:t>
            </a:r>
            <a:r>
              <a:rPr lang="es-ES" sz="2000" b="0" i="1" dirty="0"/>
              <a:t>“Que es las arras de nuestra herencia hasta la redención de la posesión adquirida, para alabanza de su gloria.”</a:t>
            </a:r>
            <a:endParaRPr lang="es-MX" b="0" i="1" dirty="0"/>
          </a:p>
        </p:txBody>
      </p:sp>
      <p:sp>
        <p:nvSpPr>
          <p:cNvPr id="15" name="CuadroTexto 14">
            <a:extLst>
              <a:ext uri="{FF2B5EF4-FFF2-40B4-BE49-F238E27FC236}">
                <a16:creationId xmlns:a16="http://schemas.microsoft.com/office/drawing/2014/main" id="{56364F74-2980-B70F-E691-751EE8A8340A}"/>
              </a:ext>
            </a:extLst>
          </p:cNvPr>
          <p:cNvSpPr txBox="1"/>
          <p:nvPr/>
        </p:nvSpPr>
        <p:spPr>
          <a:xfrm>
            <a:off x="1162975" y="4982100"/>
            <a:ext cx="10111658" cy="707886"/>
          </a:xfrm>
          <a:prstGeom prst="rect">
            <a:avLst/>
          </a:prstGeom>
          <a:noFill/>
        </p:spPr>
        <p:txBody>
          <a:bodyPr wrap="square">
            <a:spAutoFit/>
          </a:bodyPr>
          <a:lstStyle/>
          <a:p>
            <a:pPr algn="ctr"/>
            <a:r>
              <a:rPr lang="es-ES" sz="2000" dirty="0">
                <a:solidFill>
                  <a:schemeClr val="bg1"/>
                </a:solidFill>
                <a:effectLst/>
                <a:latin typeface="Times New Roman" panose="02020603050405020304" pitchFamily="18" charset="0"/>
                <a:ea typeface="Times New Roman" panose="02020603050405020304" pitchFamily="18" charset="0"/>
              </a:rPr>
              <a:t>Nos dice que el don del Espíritu Santo</a:t>
            </a:r>
          </a:p>
          <a:p>
            <a:pPr algn="ctr"/>
            <a:r>
              <a:rPr lang="es-ES" sz="2000" dirty="0">
                <a:solidFill>
                  <a:schemeClr val="bg1"/>
                </a:solidFill>
                <a:effectLst/>
                <a:latin typeface="Times New Roman" panose="02020603050405020304" pitchFamily="18" charset="0"/>
                <a:ea typeface="Times New Roman" panose="02020603050405020304" pitchFamily="18" charset="0"/>
              </a:rPr>
              <a:t> SON LAS ARRAS- GARANTÍA DE NUESTRA HERENCIA. </a:t>
            </a:r>
            <a:endParaRPr lang="es-MX" sz="2000" dirty="0">
              <a:solidFill>
                <a:schemeClr val="bg1"/>
              </a:solidFill>
            </a:endParaRPr>
          </a:p>
        </p:txBody>
      </p:sp>
    </p:spTree>
    <p:extLst>
      <p:ext uri="{BB962C8B-B14F-4D97-AF65-F5344CB8AC3E}">
        <p14:creationId xmlns:p14="http://schemas.microsoft.com/office/powerpoint/2010/main" val="164453074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3" grpId="0"/>
      <p:bldP spid="15" grpId="0"/>
    </p:bldLst>
  </p:timing>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2" name="Marcador de pie de página 1">
            <a:extLst>
              <a:ext uri="{FF2B5EF4-FFF2-40B4-BE49-F238E27FC236}">
                <a16:creationId xmlns:a16="http://schemas.microsoft.com/office/drawing/2014/main" id="{81ED0C7C-851D-5E32-CEC7-B92BFEADF74C}"/>
              </a:ext>
            </a:extLst>
          </p:cNvPr>
          <p:cNvSpPr>
            <a:spLocks noGrp="1"/>
          </p:cNvSpPr>
          <p:nvPr>
            <p:ph type="ftr" sz="quarter" idx="11"/>
          </p:nvPr>
        </p:nvSpPr>
        <p:spPr/>
        <p:txBody>
          <a:bodyPr/>
          <a:lstStyle/>
          <a:p>
            <a:r>
              <a:rPr lang="es-MX"/>
              <a:t>ALGUNAS ENSEÑANZAS EVANGELICAS</a:t>
            </a:r>
          </a:p>
        </p:txBody>
      </p:sp>
      <p:sp>
        <p:nvSpPr>
          <p:cNvPr id="3" name="Marcador de número de diapositiva 2">
            <a:extLst>
              <a:ext uri="{FF2B5EF4-FFF2-40B4-BE49-F238E27FC236}">
                <a16:creationId xmlns:a16="http://schemas.microsoft.com/office/drawing/2014/main" id="{69C4BA12-5D92-69D1-B5EA-8BF865FF1CDE}"/>
              </a:ext>
            </a:extLst>
          </p:cNvPr>
          <p:cNvSpPr>
            <a:spLocks noGrp="1"/>
          </p:cNvSpPr>
          <p:nvPr>
            <p:ph type="sldNum" sz="quarter" idx="12"/>
          </p:nvPr>
        </p:nvSpPr>
        <p:spPr/>
        <p:txBody>
          <a:bodyPr/>
          <a:lstStyle/>
          <a:p>
            <a:fld id="{E429B8A6-55BA-4F99-B141-B3283C628257}" type="slidenum">
              <a:rPr lang="es-MX" smtClean="0"/>
              <a:t>29</a:t>
            </a:fld>
            <a:endParaRPr lang="es-MX"/>
          </a:p>
        </p:txBody>
      </p:sp>
      <p:sp>
        <p:nvSpPr>
          <p:cNvPr id="4" name="Marcador de pie de página 1">
            <a:extLst>
              <a:ext uri="{FF2B5EF4-FFF2-40B4-BE49-F238E27FC236}">
                <a16:creationId xmlns:a16="http://schemas.microsoft.com/office/drawing/2014/main" id="{14D7928D-6264-5EA7-A61E-025A408B2BE6}"/>
              </a:ext>
            </a:extLst>
          </p:cNvPr>
          <p:cNvSpPr txBox="1">
            <a:spLocks/>
          </p:cNvSpPr>
          <p:nvPr/>
        </p:nvSpPr>
        <p:spPr>
          <a:xfrm>
            <a:off x="4038600" y="6356350"/>
            <a:ext cx="4114800" cy="365125"/>
          </a:xfrm>
          <a:prstGeom prst="rect">
            <a:avLst/>
          </a:prstGeom>
        </p:spPr>
        <p:txBody>
          <a:bodyPr vert="horz" lIns="91440" tIns="45720" rIns="91440" bIns="45720" rtlCol="0" anchor="ctr"/>
          <a:lstStyle>
            <a:defPPr>
              <a:defRPr lang="es-MX"/>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s-MX"/>
              <a:t>ALGUNAS ENSEÑANZAS EVANGELICAS</a:t>
            </a:r>
          </a:p>
        </p:txBody>
      </p:sp>
      <p:sp>
        <p:nvSpPr>
          <p:cNvPr id="5" name="Marcador de número de diapositiva 2">
            <a:extLst>
              <a:ext uri="{FF2B5EF4-FFF2-40B4-BE49-F238E27FC236}">
                <a16:creationId xmlns:a16="http://schemas.microsoft.com/office/drawing/2014/main" id="{4B80ADEF-DB52-A8BA-97C8-4878213EA1F3}"/>
              </a:ext>
            </a:extLst>
          </p:cNvPr>
          <p:cNvSpPr txBox="1">
            <a:spLocks/>
          </p:cNvSpPr>
          <p:nvPr/>
        </p:nvSpPr>
        <p:spPr>
          <a:xfrm>
            <a:off x="8610600" y="6356350"/>
            <a:ext cx="2743200" cy="365125"/>
          </a:xfrm>
          <a:prstGeom prst="rect">
            <a:avLst/>
          </a:prstGeom>
        </p:spPr>
        <p:txBody>
          <a:bodyPr vert="horz" lIns="91440" tIns="45720" rIns="91440" bIns="45720" rtlCol="0" anchor="ctr"/>
          <a:lstStyle>
            <a:defPPr>
              <a:defRPr lang="es-MX"/>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429B8A6-55BA-4F99-B141-B3283C628257}" type="slidenum">
              <a:rPr lang="es-MX" smtClean="0"/>
              <a:pPr/>
              <a:t>29</a:t>
            </a:fld>
            <a:endParaRPr lang="es-MX"/>
          </a:p>
        </p:txBody>
      </p:sp>
      <p:sp>
        <p:nvSpPr>
          <p:cNvPr id="6" name="CuadroTexto 5">
            <a:extLst>
              <a:ext uri="{FF2B5EF4-FFF2-40B4-BE49-F238E27FC236}">
                <a16:creationId xmlns:a16="http://schemas.microsoft.com/office/drawing/2014/main" id="{8411EF34-FD32-04EE-5506-C5A4431C4343}"/>
              </a:ext>
            </a:extLst>
          </p:cNvPr>
          <p:cNvSpPr txBox="1"/>
          <p:nvPr/>
        </p:nvSpPr>
        <p:spPr>
          <a:xfrm rot="16200000">
            <a:off x="-3134632" y="3136617"/>
            <a:ext cx="6858000" cy="584775"/>
          </a:xfrm>
          <a:prstGeom prst="rect">
            <a:avLst/>
          </a:prstGeom>
          <a:noFill/>
        </p:spPr>
        <p:txBody>
          <a:bodyPr wrap="square" rtlCol="0">
            <a:spAutoFit/>
          </a:bodyPr>
          <a:lstStyle/>
          <a:p>
            <a:pPr algn="ctr"/>
            <a:r>
              <a:rPr lang="es-ES" sz="3200" b="1" u="sng" dirty="0">
                <a:highlight>
                  <a:srgbClr val="FFFF00"/>
                </a:highlight>
              </a:rPr>
              <a:t>RECIBIR EL ESPIRITU SANTO</a:t>
            </a:r>
            <a:endParaRPr lang="es-MX" sz="3200" b="1" u="sng" dirty="0">
              <a:highlight>
                <a:srgbClr val="FFFF00"/>
              </a:highlight>
            </a:endParaRPr>
          </a:p>
        </p:txBody>
      </p:sp>
      <p:cxnSp>
        <p:nvCxnSpPr>
          <p:cNvPr id="7" name="Conector recto 6">
            <a:extLst>
              <a:ext uri="{FF2B5EF4-FFF2-40B4-BE49-F238E27FC236}">
                <a16:creationId xmlns:a16="http://schemas.microsoft.com/office/drawing/2014/main" id="{9D5B19D7-9464-9CCE-C3C4-E7DED3193D36}"/>
              </a:ext>
            </a:extLst>
          </p:cNvPr>
          <p:cNvCxnSpPr/>
          <p:nvPr/>
        </p:nvCxnSpPr>
        <p:spPr>
          <a:xfrm>
            <a:off x="612169" y="366608"/>
            <a:ext cx="0" cy="5747385"/>
          </a:xfrm>
          <a:prstGeom prst="line">
            <a:avLst/>
          </a:prstGeom>
          <a:ln w="76200">
            <a:solidFill>
              <a:schemeClr val="accent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9" name="CuadroTexto 8">
            <a:extLst>
              <a:ext uri="{FF2B5EF4-FFF2-40B4-BE49-F238E27FC236}">
                <a16:creationId xmlns:a16="http://schemas.microsoft.com/office/drawing/2014/main" id="{F477D5BF-B3F6-4F91-FFEB-A4B23AA2ABBC}"/>
              </a:ext>
            </a:extLst>
          </p:cNvPr>
          <p:cNvSpPr txBox="1"/>
          <p:nvPr/>
        </p:nvSpPr>
        <p:spPr>
          <a:xfrm>
            <a:off x="1336090" y="867338"/>
            <a:ext cx="6134470" cy="400110"/>
          </a:xfrm>
          <a:prstGeom prst="rect">
            <a:avLst/>
          </a:prstGeom>
          <a:noFill/>
        </p:spPr>
        <p:txBody>
          <a:bodyPr wrap="square">
            <a:spAutoFit/>
          </a:bodyPr>
          <a:lstStyle/>
          <a:p>
            <a:r>
              <a:rPr lang="es-ES" sz="2000" dirty="0">
                <a:solidFill>
                  <a:schemeClr val="bg1"/>
                </a:solidFill>
                <a:effectLst/>
                <a:latin typeface="Times New Roman" panose="02020603050405020304" pitchFamily="18" charset="0"/>
                <a:ea typeface="Times New Roman" panose="02020603050405020304" pitchFamily="18" charset="0"/>
              </a:rPr>
              <a:t>No es para hacer milagros.</a:t>
            </a:r>
            <a:endParaRPr lang="es-MX" sz="2000" dirty="0">
              <a:solidFill>
                <a:schemeClr val="bg1"/>
              </a:solidFill>
            </a:endParaRPr>
          </a:p>
        </p:txBody>
      </p:sp>
      <p:sp>
        <p:nvSpPr>
          <p:cNvPr id="11" name="CuadroTexto 10">
            <a:extLst>
              <a:ext uri="{FF2B5EF4-FFF2-40B4-BE49-F238E27FC236}">
                <a16:creationId xmlns:a16="http://schemas.microsoft.com/office/drawing/2014/main" id="{5651A162-414F-4A01-C92F-61562AFEB987}"/>
              </a:ext>
            </a:extLst>
          </p:cNvPr>
          <p:cNvSpPr txBox="1"/>
          <p:nvPr/>
        </p:nvSpPr>
        <p:spPr>
          <a:xfrm>
            <a:off x="1336089" y="1470046"/>
            <a:ext cx="10243741" cy="400110"/>
          </a:xfrm>
          <a:prstGeom prst="rect">
            <a:avLst/>
          </a:prstGeom>
          <a:noFill/>
        </p:spPr>
        <p:txBody>
          <a:bodyPr wrap="square">
            <a:spAutoFit/>
          </a:bodyPr>
          <a:lstStyle/>
          <a:p>
            <a:pPr algn="ctr"/>
            <a:r>
              <a:rPr lang="es-ES" sz="2000" dirty="0">
                <a:solidFill>
                  <a:schemeClr val="bg1"/>
                </a:solidFill>
                <a:effectLst/>
                <a:latin typeface="Times New Roman" panose="02020603050405020304" pitchFamily="18" charset="0"/>
                <a:ea typeface="Times New Roman" panose="02020603050405020304" pitchFamily="18" charset="0"/>
              </a:rPr>
              <a:t>Como muchos creen. </a:t>
            </a:r>
            <a:endParaRPr lang="es-MX" sz="2000" dirty="0">
              <a:solidFill>
                <a:schemeClr val="bg1"/>
              </a:solidFill>
            </a:endParaRPr>
          </a:p>
        </p:txBody>
      </p:sp>
      <p:sp>
        <p:nvSpPr>
          <p:cNvPr id="13" name="CuadroTexto 12">
            <a:extLst>
              <a:ext uri="{FF2B5EF4-FFF2-40B4-BE49-F238E27FC236}">
                <a16:creationId xmlns:a16="http://schemas.microsoft.com/office/drawing/2014/main" id="{0E9DE9CB-BA42-72A9-CC4F-2807C3230290}"/>
              </a:ext>
            </a:extLst>
          </p:cNvPr>
          <p:cNvSpPr txBox="1"/>
          <p:nvPr/>
        </p:nvSpPr>
        <p:spPr>
          <a:xfrm>
            <a:off x="1273217" y="2211843"/>
            <a:ext cx="10080583" cy="1077218"/>
          </a:xfrm>
          <a:prstGeom prst="rect">
            <a:avLst/>
          </a:prstGeom>
          <a:noFill/>
        </p:spPr>
        <p:txBody>
          <a:bodyPr wrap="square">
            <a:spAutoFit/>
          </a:bodyPr>
          <a:lstStyle/>
          <a:p>
            <a:pPr algn="just"/>
            <a:r>
              <a:rPr lang="es-ES" sz="2400" b="1" dirty="0">
                <a:solidFill>
                  <a:schemeClr val="bg1"/>
                </a:solidFill>
                <a:effectLst/>
                <a:latin typeface="Times New Roman" panose="02020603050405020304" pitchFamily="18" charset="0"/>
                <a:ea typeface="Times New Roman" panose="02020603050405020304" pitchFamily="18" charset="0"/>
              </a:rPr>
              <a:t>Hechos.8:12.</a:t>
            </a:r>
          </a:p>
          <a:p>
            <a:pPr algn="just"/>
            <a:r>
              <a:rPr lang="es-ES" sz="2000" i="1" dirty="0">
                <a:solidFill>
                  <a:schemeClr val="bg1"/>
                </a:solidFill>
                <a:latin typeface="Times New Roman" panose="02020603050405020304" pitchFamily="18" charset="0"/>
              </a:rPr>
              <a:t>“Cuando vio Simón que por la imposición de las manos de los apóstoles se daba el Espíritu Santo, les ofreció dinero,”</a:t>
            </a:r>
            <a:endParaRPr lang="es-MX" sz="2000" i="1" dirty="0">
              <a:solidFill>
                <a:schemeClr val="bg1"/>
              </a:solidFill>
            </a:endParaRPr>
          </a:p>
        </p:txBody>
      </p:sp>
      <p:sp>
        <p:nvSpPr>
          <p:cNvPr id="15" name="CuadroTexto 14">
            <a:extLst>
              <a:ext uri="{FF2B5EF4-FFF2-40B4-BE49-F238E27FC236}">
                <a16:creationId xmlns:a16="http://schemas.microsoft.com/office/drawing/2014/main" id="{E49D0A80-AD4C-62BC-EE61-8E1019F4FFBB}"/>
              </a:ext>
            </a:extLst>
          </p:cNvPr>
          <p:cNvSpPr txBox="1"/>
          <p:nvPr/>
        </p:nvSpPr>
        <p:spPr>
          <a:xfrm>
            <a:off x="1304652" y="3568940"/>
            <a:ext cx="10169372" cy="707886"/>
          </a:xfrm>
          <a:prstGeom prst="rect">
            <a:avLst/>
          </a:prstGeom>
          <a:noFill/>
        </p:spPr>
        <p:txBody>
          <a:bodyPr wrap="square">
            <a:spAutoFit/>
          </a:bodyPr>
          <a:lstStyle/>
          <a:p>
            <a:pPr algn="just"/>
            <a:r>
              <a:rPr lang="es-ES" sz="2000" dirty="0">
                <a:solidFill>
                  <a:schemeClr val="bg1"/>
                </a:solidFill>
                <a:effectLst/>
                <a:latin typeface="Times New Roman" panose="02020603050405020304" pitchFamily="18" charset="0"/>
                <a:ea typeface="Times New Roman" panose="02020603050405020304" pitchFamily="18" charset="0"/>
              </a:rPr>
              <a:t>Dice que se bautizaron tanto hombre y mujeres. Eso quiere decir que ellos al ser bauzados tuvieron que recibir el don del Espíritu Santo. </a:t>
            </a:r>
            <a:endParaRPr lang="es-MX" sz="2000" dirty="0">
              <a:solidFill>
                <a:schemeClr val="bg1"/>
              </a:solidFill>
            </a:endParaRPr>
          </a:p>
        </p:txBody>
      </p:sp>
      <p:sp>
        <p:nvSpPr>
          <p:cNvPr id="16" name="CuadroTexto 15">
            <a:extLst>
              <a:ext uri="{FF2B5EF4-FFF2-40B4-BE49-F238E27FC236}">
                <a16:creationId xmlns:a16="http://schemas.microsoft.com/office/drawing/2014/main" id="{DD86EBCB-9531-63C6-89BE-BF609D504868}"/>
              </a:ext>
            </a:extLst>
          </p:cNvPr>
          <p:cNvSpPr txBox="1"/>
          <p:nvPr/>
        </p:nvSpPr>
        <p:spPr>
          <a:xfrm>
            <a:off x="1273217" y="4744766"/>
            <a:ext cx="10232243" cy="1077218"/>
          </a:xfrm>
          <a:prstGeom prst="rect">
            <a:avLst/>
          </a:prstGeom>
          <a:noFill/>
        </p:spPr>
        <p:txBody>
          <a:bodyPr wrap="square">
            <a:spAutoFit/>
          </a:bodyPr>
          <a:lstStyle>
            <a:defPPr>
              <a:defRPr lang="es-MX"/>
            </a:defPPr>
            <a:lvl1pPr algn="just">
              <a:defRPr sz="2400" b="1">
                <a:solidFill>
                  <a:schemeClr val="bg1"/>
                </a:solidFill>
                <a:effectLst/>
                <a:latin typeface="Times New Roman" panose="02020603050405020304" pitchFamily="18" charset="0"/>
                <a:ea typeface="Times New Roman" panose="02020603050405020304" pitchFamily="18" charset="0"/>
              </a:defRPr>
            </a:lvl1pPr>
          </a:lstStyle>
          <a:p>
            <a:r>
              <a:rPr lang="es-ES" dirty="0"/>
              <a:t>Hechos.2:38. </a:t>
            </a:r>
          </a:p>
          <a:p>
            <a:r>
              <a:rPr lang="es-ES" sz="2000" b="0" i="1" dirty="0"/>
              <a:t>“Pedro les dijo: Arrepentíos, y bautícese cada uno de vosotros en el nombre de Jesucristo para perdón de los pecados; y recibiereis el don del Espíritu Santo.” </a:t>
            </a:r>
            <a:endParaRPr lang="es-MX" sz="2000" b="0" i="1" dirty="0"/>
          </a:p>
        </p:txBody>
      </p:sp>
    </p:spTree>
    <p:extLst>
      <p:ext uri="{BB962C8B-B14F-4D97-AF65-F5344CB8AC3E}">
        <p14:creationId xmlns:p14="http://schemas.microsoft.com/office/powerpoint/2010/main" val="287848844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3" grpId="0"/>
      <p:bldP spid="15" grpId="0"/>
      <p:bldP spid="16"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ítulo 7">
            <a:extLst>
              <a:ext uri="{FF2B5EF4-FFF2-40B4-BE49-F238E27FC236}">
                <a16:creationId xmlns:a16="http://schemas.microsoft.com/office/drawing/2014/main" id="{EAD17046-8F2B-D380-111A-542CB21A8591}"/>
              </a:ext>
            </a:extLst>
          </p:cNvPr>
          <p:cNvSpPr txBox="1">
            <a:spLocks/>
          </p:cNvSpPr>
          <p:nvPr/>
        </p:nvSpPr>
        <p:spPr>
          <a:xfrm>
            <a:off x="609599" y="4572000"/>
            <a:ext cx="10965141" cy="895244"/>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ES" sz="4000" b="1" u="sng" dirty="0">
                <a:solidFill>
                  <a:schemeClr val="bg1"/>
                </a:solidFill>
                <a:highlight>
                  <a:srgbClr val="000080"/>
                </a:highlight>
              </a:rPr>
              <a:t>INTRODUCCION:</a:t>
            </a:r>
          </a:p>
        </p:txBody>
      </p:sp>
      <p:sp>
        <p:nvSpPr>
          <p:cNvPr id="3" name="Marcador de número de diapositiva 2">
            <a:extLst>
              <a:ext uri="{FF2B5EF4-FFF2-40B4-BE49-F238E27FC236}">
                <a16:creationId xmlns:a16="http://schemas.microsoft.com/office/drawing/2014/main" id="{27D16873-C44D-B9CA-2308-C0D855950772}"/>
              </a:ext>
            </a:extLst>
          </p:cNvPr>
          <p:cNvSpPr>
            <a:spLocks noGrp="1"/>
          </p:cNvSpPr>
          <p:nvPr>
            <p:ph type="sldNum" sz="quarter" idx="12"/>
          </p:nvPr>
        </p:nvSpPr>
        <p:spPr/>
        <p:txBody>
          <a:bodyPr/>
          <a:lstStyle/>
          <a:p>
            <a:fld id="{E429B8A6-55BA-4F99-B141-B3283C628257}" type="slidenum">
              <a:rPr lang="es-MX" smtClean="0"/>
              <a:t>3</a:t>
            </a:fld>
            <a:endParaRPr lang="es-MX"/>
          </a:p>
        </p:txBody>
      </p:sp>
      <p:sp>
        <p:nvSpPr>
          <p:cNvPr id="4" name="Marcador de pie de página 3">
            <a:extLst>
              <a:ext uri="{FF2B5EF4-FFF2-40B4-BE49-F238E27FC236}">
                <a16:creationId xmlns:a16="http://schemas.microsoft.com/office/drawing/2014/main" id="{6BA0D18C-F03E-1179-97F9-7EB4F48C1059}"/>
              </a:ext>
            </a:extLst>
          </p:cNvPr>
          <p:cNvSpPr>
            <a:spLocks noGrp="1"/>
          </p:cNvSpPr>
          <p:nvPr>
            <p:ph type="ftr" sz="quarter" idx="11"/>
          </p:nvPr>
        </p:nvSpPr>
        <p:spPr/>
        <p:txBody>
          <a:bodyPr/>
          <a:lstStyle/>
          <a:p>
            <a:r>
              <a:rPr lang="es-MX" dirty="0"/>
              <a:t>ALGUNAS ENSEÑANZAS EVANGELICAS</a:t>
            </a:r>
          </a:p>
        </p:txBody>
      </p:sp>
    </p:spTree>
    <p:extLst>
      <p:ext uri="{BB962C8B-B14F-4D97-AF65-F5344CB8AC3E}">
        <p14:creationId xmlns:p14="http://schemas.microsoft.com/office/powerpoint/2010/main" val="2265474863"/>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2" name="Marcador de pie de página 1">
            <a:extLst>
              <a:ext uri="{FF2B5EF4-FFF2-40B4-BE49-F238E27FC236}">
                <a16:creationId xmlns:a16="http://schemas.microsoft.com/office/drawing/2014/main" id="{81ED0C7C-851D-5E32-CEC7-B92BFEADF74C}"/>
              </a:ext>
            </a:extLst>
          </p:cNvPr>
          <p:cNvSpPr>
            <a:spLocks noGrp="1"/>
          </p:cNvSpPr>
          <p:nvPr>
            <p:ph type="ftr" sz="quarter" idx="11"/>
          </p:nvPr>
        </p:nvSpPr>
        <p:spPr/>
        <p:txBody>
          <a:bodyPr/>
          <a:lstStyle/>
          <a:p>
            <a:r>
              <a:rPr lang="es-MX"/>
              <a:t>ALGUNAS ENSEÑANZAS EVANGELICAS</a:t>
            </a:r>
          </a:p>
        </p:txBody>
      </p:sp>
      <p:sp>
        <p:nvSpPr>
          <p:cNvPr id="3" name="Marcador de número de diapositiva 2">
            <a:extLst>
              <a:ext uri="{FF2B5EF4-FFF2-40B4-BE49-F238E27FC236}">
                <a16:creationId xmlns:a16="http://schemas.microsoft.com/office/drawing/2014/main" id="{69C4BA12-5D92-69D1-B5EA-8BF865FF1CDE}"/>
              </a:ext>
            </a:extLst>
          </p:cNvPr>
          <p:cNvSpPr>
            <a:spLocks noGrp="1"/>
          </p:cNvSpPr>
          <p:nvPr>
            <p:ph type="sldNum" sz="quarter" idx="12"/>
          </p:nvPr>
        </p:nvSpPr>
        <p:spPr/>
        <p:txBody>
          <a:bodyPr/>
          <a:lstStyle/>
          <a:p>
            <a:fld id="{E429B8A6-55BA-4F99-B141-B3283C628257}" type="slidenum">
              <a:rPr lang="es-MX" smtClean="0"/>
              <a:t>30</a:t>
            </a:fld>
            <a:endParaRPr lang="es-MX"/>
          </a:p>
        </p:txBody>
      </p:sp>
      <p:sp>
        <p:nvSpPr>
          <p:cNvPr id="4" name="Marcador de pie de página 1">
            <a:extLst>
              <a:ext uri="{FF2B5EF4-FFF2-40B4-BE49-F238E27FC236}">
                <a16:creationId xmlns:a16="http://schemas.microsoft.com/office/drawing/2014/main" id="{D1D7F9C7-E867-DEC4-B037-96573AC73E1C}"/>
              </a:ext>
            </a:extLst>
          </p:cNvPr>
          <p:cNvSpPr txBox="1">
            <a:spLocks/>
          </p:cNvSpPr>
          <p:nvPr/>
        </p:nvSpPr>
        <p:spPr>
          <a:xfrm>
            <a:off x="4038600" y="6356350"/>
            <a:ext cx="4114800" cy="365125"/>
          </a:xfrm>
          <a:prstGeom prst="rect">
            <a:avLst/>
          </a:prstGeom>
        </p:spPr>
        <p:txBody>
          <a:bodyPr vert="horz" lIns="91440" tIns="45720" rIns="91440" bIns="45720" rtlCol="0" anchor="ctr"/>
          <a:lstStyle>
            <a:defPPr>
              <a:defRPr lang="es-MX"/>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s-MX"/>
              <a:t>ALGUNAS ENSEÑANZAS EVANGELICAS</a:t>
            </a:r>
          </a:p>
        </p:txBody>
      </p:sp>
      <p:sp>
        <p:nvSpPr>
          <p:cNvPr id="5" name="Marcador de número de diapositiva 2">
            <a:extLst>
              <a:ext uri="{FF2B5EF4-FFF2-40B4-BE49-F238E27FC236}">
                <a16:creationId xmlns:a16="http://schemas.microsoft.com/office/drawing/2014/main" id="{7516B17A-F14E-26D6-9E5E-D785864FCD0A}"/>
              </a:ext>
            </a:extLst>
          </p:cNvPr>
          <p:cNvSpPr txBox="1">
            <a:spLocks/>
          </p:cNvSpPr>
          <p:nvPr/>
        </p:nvSpPr>
        <p:spPr>
          <a:xfrm>
            <a:off x="8610600" y="6356350"/>
            <a:ext cx="2743200" cy="365125"/>
          </a:xfrm>
          <a:prstGeom prst="rect">
            <a:avLst/>
          </a:prstGeom>
        </p:spPr>
        <p:txBody>
          <a:bodyPr vert="horz" lIns="91440" tIns="45720" rIns="91440" bIns="45720" rtlCol="0" anchor="ctr"/>
          <a:lstStyle>
            <a:defPPr>
              <a:defRPr lang="es-MX"/>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429B8A6-55BA-4F99-B141-B3283C628257}" type="slidenum">
              <a:rPr lang="es-MX" smtClean="0"/>
              <a:pPr/>
              <a:t>30</a:t>
            </a:fld>
            <a:endParaRPr lang="es-MX"/>
          </a:p>
        </p:txBody>
      </p:sp>
      <p:sp>
        <p:nvSpPr>
          <p:cNvPr id="6" name="CuadroTexto 5">
            <a:extLst>
              <a:ext uri="{FF2B5EF4-FFF2-40B4-BE49-F238E27FC236}">
                <a16:creationId xmlns:a16="http://schemas.microsoft.com/office/drawing/2014/main" id="{C397B453-376A-9023-4D6F-249161B7C2C9}"/>
              </a:ext>
            </a:extLst>
          </p:cNvPr>
          <p:cNvSpPr txBox="1"/>
          <p:nvPr/>
        </p:nvSpPr>
        <p:spPr>
          <a:xfrm rot="16200000">
            <a:off x="-3134632" y="3136617"/>
            <a:ext cx="6858000" cy="584775"/>
          </a:xfrm>
          <a:prstGeom prst="rect">
            <a:avLst/>
          </a:prstGeom>
          <a:noFill/>
        </p:spPr>
        <p:txBody>
          <a:bodyPr wrap="square" rtlCol="0">
            <a:spAutoFit/>
          </a:bodyPr>
          <a:lstStyle/>
          <a:p>
            <a:pPr algn="ctr"/>
            <a:r>
              <a:rPr lang="es-ES" sz="3200" b="1" u="sng" dirty="0">
                <a:highlight>
                  <a:srgbClr val="FFFF00"/>
                </a:highlight>
              </a:rPr>
              <a:t>RECIBIR EL ESPIRITU SANTO</a:t>
            </a:r>
            <a:endParaRPr lang="es-MX" sz="3200" b="1" u="sng" dirty="0">
              <a:highlight>
                <a:srgbClr val="FFFF00"/>
              </a:highlight>
            </a:endParaRPr>
          </a:p>
        </p:txBody>
      </p:sp>
      <p:cxnSp>
        <p:nvCxnSpPr>
          <p:cNvPr id="7" name="Conector recto 6">
            <a:extLst>
              <a:ext uri="{FF2B5EF4-FFF2-40B4-BE49-F238E27FC236}">
                <a16:creationId xmlns:a16="http://schemas.microsoft.com/office/drawing/2014/main" id="{BB74C03E-FE8F-A670-7F74-5D13D0DF9BF4}"/>
              </a:ext>
            </a:extLst>
          </p:cNvPr>
          <p:cNvCxnSpPr/>
          <p:nvPr/>
        </p:nvCxnSpPr>
        <p:spPr>
          <a:xfrm>
            <a:off x="612169" y="366608"/>
            <a:ext cx="0" cy="5747385"/>
          </a:xfrm>
          <a:prstGeom prst="line">
            <a:avLst/>
          </a:prstGeom>
          <a:ln w="76200">
            <a:solidFill>
              <a:schemeClr val="accent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9" name="CuadroTexto 8">
            <a:extLst>
              <a:ext uri="{FF2B5EF4-FFF2-40B4-BE49-F238E27FC236}">
                <a16:creationId xmlns:a16="http://schemas.microsoft.com/office/drawing/2014/main" id="{AB07DEFF-7DE9-F3E6-978D-25A0016E76B4}"/>
              </a:ext>
            </a:extLst>
          </p:cNvPr>
          <p:cNvSpPr txBox="1"/>
          <p:nvPr/>
        </p:nvSpPr>
        <p:spPr>
          <a:xfrm>
            <a:off x="1300579" y="1015829"/>
            <a:ext cx="10053203" cy="769441"/>
          </a:xfrm>
          <a:prstGeom prst="rect">
            <a:avLst/>
          </a:prstGeom>
          <a:noFill/>
        </p:spPr>
        <p:txBody>
          <a:bodyPr wrap="square">
            <a:spAutoFit/>
          </a:bodyPr>
          <a:lstStyle/>
          <a:p>
            <a:r>
              <a:rPr lang="es-ES" sz="2400" b="1" dirty="0">
                <a:solidFill>
                  <a:schemeClr val="bg1"/>
                </a:solidFill>
                <a:effectLst/>
                <a:latin typeface="Times New Roman" panose="02020603050405020304" pitchFamily="18" charset="0"/>
                <a:ea typeface="Times New Roman" panose="02020603050405020304" pitchFamily="18" charset="0"/>
              </a:rPr>
              <a:t>Hechos.8:15.</a:t>
            </a:r>
          </a:p>
          <a:p>
            <a:pPr algn="just"/>
            <a:r>
              <a:rPr lang="es-ES" sz="2000" i="1" dirty="0">
                <a:solidFill>
                  <a:schemeClr val="bg1"/>
                </a:solidFill>
                <a:latin typeface="Times New Roman" panose="02020603050405020304" pitchFamily="18" charset="0"/>
              </a:rPr>
              <a:t>“Los cuales, habiendo venido, orando por ellos para que recibiesen el Espíritu Santo”</a:t>
            </a:r>
            <a:endParaRPr lang="es-MX" sz="2000" i="1" dirty="0">
              <a:solidFill>
                <a:schemeClr val="bg1"/>
              </a:solidFill>
            </a:endParaRPr>
          </a:p>
        </p:txBody>
      </p:sp>
      <p:sp>
        <p:nvSpPr>
          <p:cNvPr id="11" name="CuadroTexto 10">
            <a:extLst>
              <a:ext uri="{FF2B5EF4-FFF2-40B4-BE49-F238E27FC236}">
                <a16:creationId xmlns:a16="http://schemas.microsoft.com/office/drawing/2014/main" id="{56064DB1-F6C5-16F2-1688-B85C41361CA6}"/>
              </a:ext>
            </a:extLst>
          </p:cNvPr>
          <p:cNvSpPr txBox="1"/>
          <p:nvPr/>
        </p:nvSpPr>
        <p:spPr>
          <a:xfrm>
            <a:off x="1300579" y="2252253"/>
            <a:ext cx="10053212" cy="400110"/>
          </a:xfrm>
          <a:prstGeom prst="rect">
            <a:avLst/>
          </a:prstGeom>
          <a:noFill/>
        </p:spPr>
        <p:txBody>
          <a:bodyPr wrap="square">
            <a:spAutoFit/>
          </a:bodyPr>
          <a:lstStyle/>
          <a:p>
            <a:pPr algn="ctr"/>
            <a:r>
              <a:rPr lang="es-ES" sz="2000" dirty="0">
                <a:solidFill>
                  <a:schemeClr val="bg1"/>
                </a:solidFill>
                <a:effectLst/>
                <a:latin typeface="Times New Roman" panose="02020603050405020304" pitchFamily="18" charset="0"/>
                <a:ea typeface="Times New Roman" panose="02020603050405020304" pitchFamily="18" charset="0"/>
              </a:rPr>
              <a:t>No había descendido El Espíritu Santo sobre ellos. </a:t>
            </a:r>
            <a:endParaRPr lang="es-MX" sz="2000" dirty="0">
              <a:solidFill>
                <a:schemeClr val="bg1"/>
              </a:solidFill>
            </a:endParaRPr>
          </a:p>
        </p:txBody>
      </p:sp>
      <p:sp>
        <p:nvSpPr>
          <p:cNvPr id="13" name="CuadroTexto 12">
            <a:extLst>
              <a:ext uri="{FF2B5EF4-FFF2-40B4-BE49-F238E27FC236}">
                <a16:creationId xmlns:a16="http://schemas.microsoft.com/office/drawing/2014/main" id="{18728CAD-3F38-1C20-85E0-8118CB9819BE}"/>
              </a:ext>
            </a:extLst>
          </p:cNvPr>
          <p:cNvSpPr txBox="1"/>
          <p:nvPr/>
        </p:nvSpPr>
        <p:spPr>
          <a:xfrm>
            <a:off x="1300579" y="2969554"/>
            <a:ext cx="10053208" cy="769441"/>
          </a:xfrm>
          <a:prstGeom prst="rect">
            <a:avLst/>
          </a:prstGeom>
          <a:noFill/>
        </p:spPr>
        <p:txBody>
          <a:bodyPr wrap="square">
            <a:spAutoFit/>
          </a:bodyPr>
          <a:lstStyle/>
          <a:p>
            <a:pPr algn="ctr"/>
            <a:r>
              <a:rPr lang="es-ES" sz="2000" dirty="0">
                <a:solidFill>
                  <a:schemeClr val="bg1"/>
                </a:solidFill>
                <a:effectLst/>
                <a:latin typeface="Times New Roman" panose="02020603050405020304" pitchFamily="18" charset="0"/>
                <a:ea typeface="Times New Roman" panose="02020603050405020304" pitchFamily="18" charset="0"/>
              </a:rPr>
              <a:t>Por eso tuvieron que llegar los Apóstoles Pedro y Juan, </a:t>
            </a:r>
          </a:p>
          <a:p>
            <a:pPr algn="ctr"/>
            <a:r>
              <a:rPr lang="es-ES" sz="2000" dirty="0">
                <a:solidFill>
                  <a:schemeClr val="bg1"/>
                </a:solidFill>
                <a:effectLst/>
                <a:latin typeface="Times New Roman" panose="02020603050405020304" pitchFamily="18" charset="0"/>
                <a:ea typeface="Times New Roman" panose="02020603050405020304" pitchFamily="18" charset="0"/>
              </a:rPr>
              <a:t>a </a:t>
            </a:r>
            <a:r>
              <a:rPr lang="es-ES" sz="2400" b="1" u="sng" dirty="0">
                <a:solidFill>
                  <a:schemeClr val="bg1"/>
                </a:solidFill>
                <a:effectLst/>
                <a:highlight>
                  <a:srgbClr val="FF00FF"/>
                </a:highlight>
                <a:latin typeface="Times New Roman" panose="02020603050405020304" pitchFamily="18" charset="0"/>
                <a:ea typeface="Times New Roman" panose="02020603050405020304" pitchFamily="18" charset="0"/>
              </a:rPr>
              <a:t>IMPONER LAS MANOS</a:t>
            </a:r>
            <a:r>
              <a:rPr lang="es-ES" sz="2000" dirty="0">
                <a:solidFill>
                  <a:schemeClr val="bg1"/>
                </a:solidFill>
                <a:effectLst/>
                <a:latin typeface="Times New Roman" panose="02020603050405020304" pitchFamily="18" charset="0"/>
                <a:ea typeface="Times New Roman" panose="02020603050405020304" pitchFamily="18" charset="0"/>
              </a:rPr>
              <a:t> sobre ellos para que recibieran El Espíritu Santo. </a:t>
            </a:r>
            <a:endParaRPr lang="es-MX" sz="2000" dirty="0">
              <a:solidFill>
                <a:schemeClr val="bg1"/>
              </a:solidFill>
            </a:endParaRPr>
          </a:p>
        </p:txBody>
      </p:sp>
      <p:sp>
        <p:nvSpPr>
          <p:cNvPr id="15" name="CuadroTexto 14">
            <a:extLst>
              <a:ext uri="{FF2B5EF4-FFF2-40B4-BE49-F238E27FC236}">
                <a16:creationId xmlns:a16="http://schemas.microsoft.com/office/drawing/2014/main" id="{71462CF6-B082-0861-70B7-CA25A2B3AAB7}"/>
              </a:ext>
            </a:extLst>
          </p:cNvPr>
          <p:cNvSpPr txBox="1"/>
          <p:nvPr/>
        </p:nvSpPr>
        <p:spPr>
          <a:xfrm>
            <a:off x="1300579" y="4217959"/>
            <a:ext cx="9689976" cy="1508105"/>
          </a:xfrm>
          <a:prstGeom prst="rect">
            <a:avLst/>
          </a:prstGeom>
          <a:noFill/>
        </p:spPr>
        <p:txBody>
          <a:bodyPr wrap="square">
            <a:spAutoFit/>
          </a:bodyPr>
          <a:lstStyle/>
          <a:p>
            <a:r>
              <a:rPr lang="es-ES" sz="2400" b="1" dirty="0">
                <a:solidFill>
                  <a:schemeClr val="bg1"/>
                </a:solidFill>
                <a:effectLst/>
                <a:latin typeface="Times New Roman" panose="02020603050405020304" pitchFamily="18" charset="0"/>
                <a:ea typeface="Times New Roman" panose="02020603050405020304" pitchFamily="18" charset="0"/>
              </a:rPr>
              <a:t>Hechos.8:16-17.</a:t>
            </a:r>
          </a:p>
          <a:p>
            <a:r>
              <a:rPr lang="es-ES" sz="2400" b="1" dirty="0">
                <a:solidFill>
                  <a:schemeClr val="bg1"/>
                </a:solidFill>
                <a:latin typeface="Times New Roman" panose="02020603050405020304" pitchFamily="18" charset="0"/>
              </a:rPr>
              <a:t>V.16. </a:t>
            </a:r>
            <a:r>
              <a:rPr lang="es-ES" sz="2000" i="1" dirty="0">
                <a:solidFill>
                  <a:schemeClr val="bg1"/>
                </a:solidFill>
                <a:latin typeface="Times New Roman" panose="02020603050405020304" pitchFamily="18" charset="0"/>
              </a:rPr>
              <a:t>“Porque aun no había descendido sobre ninguno de ellos, sino que solamente habían sido bautizados en el nombre de Jesús.”</a:t>
            </a:r>
          </a:p>
          <a:p>
            <a:r>
              <a:rPr lang="es-ES" sz="2400" b="1" dirty="0">
                <a:solidFill>
                  <a:schemeClr val="bg1"/>
                </a:solidFill>
                <a:latin typeface="Times New Roman" panose="02020603050405020304" pitchFamily="18" charset="0"/>
              </a:rPr>
              <a:t>V.17. </a:t>
            </a:r>
            <a:r>
              <a:rPr lang="es-ES" sz="2000" i="1" dirty="0">
                <a:solidFill>
                  <a:schemeClr val="bg1"/>
                </a:solidFill>
                <a:latin typeface="Times New Roman" panose="02020603050405020304" pitchFamily="18" charset="0"/>
              </a:rPr>
              <a:t>“Entonces les imponían las manos, y recibían el Espíritu Santo.”</a:t>
            </a:r>
            <a:endParaRPr lang="es-ES" i="1" dirty="0">
              <a:solidFill>
                <a:schemeClr val="bg1"/>
              </a:solidFill>
              <a:latin typeface="Times New Roman" panose="02020603050405020304" pitchFamily="18" charset="0"/>
            </a:endParaRPr>
          </a:p>
        </p:txBody>
      </p:sp>
    </p:spTree>
    <p:extLst>
      <p:ext uri="{BB962C8B-B14F-4D97-AF65-F5344CB8AC3E}">
        <p14:creationId xmlns:p14="http://schemas.microsoft.com/office/powerpoint/2010/main" val="315536473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
                                            <p:txEl>
                                              <p:pRg st="0" end="0"/>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5">
                                            <p:txEl>
                                              <p:pRg st="1" end="1"/>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3" grpId="0"/>
    </p:bld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2" name="Marcador de pie de página 1">
            <a:extLst>
              <a:ext uri="{FF2B5EF4-FFF2-40B4-BE49-F238E27FC236}">
                <a16:creationId xmlns:a16="http://schemas.microsoft.com/office/drawing/2014/main" id="{81ED0C7C-851D-5E32-CEC7-B92BFEADF74C}"/>
              </a:ext>
            </a:extLst>
          </p:cNvPr>
          <p:cNvSpPr>
            <a:spLocks noGrp="1"/>
          </p:cNvSpPr>
          <p:nvPr>
            <p:ph type="ftr" sz="quarter" idx="11"/>
          </p:nvPr>
        </p:nvSpPr>
        <p:spPr/>
        <p:txBody>
          <a:bodyPr/>
          <a:lstStyle/>
          <a:p>
            <a:r>
              <a:rPr lang="es-MX"/>
              <a:t>ALGUNAS ENSEÑANZAS EVANGELICAS</a:t>
            </a:r>
          </a:p>
        </p:txBody>
      </p:sp>
      <p:sp>
        <p:nvSpPr>
          <p:cNvPr id="3" name="Marcador de número de diapositiva 2">
            <a:extLst>
              <a:ext uri="{FF2B5EF4-FFF2-40B4-BE49-F238E27FC236}">
                <a16:creationId xmlns:a16="http://schemas.microsoft.com/office/drawing/2014/main" id="{69C4BA12-5D92-69D1-B5EA-8BF865FF1CDE}"/>
              </a:ext>
            </a:extLst>
          </p:cNvPr>
          <p:cNvSpPr>
            <a:spLocks noGrp="1"/>
          </p:cNvSpPr>
          <p:nvPr>
            <p:ph type="sldNum" sz="quarter" idx="12"/>
          </p:nvPr>
        </p:nvSpPr>
        <p:spPr/>
        <p:txBody>
          <a:bodyPr/>
          <a:lstStyle/>
          <a:p>
            <a:fld id="{E429B8A6-55BA-4F99-B141-B3283C628257}" type="slidenum">
              <a:rPr lang="es-MX" smtClean="0"/>
              <a:t>31</a:t>
            </a:fld>
            <a:endParaRPr lang="es-MX"/>
          </a:p>
        </p:txBody>
      </p:sp>
      <p:sp>
        <p:nvSpPr>
          <p:cNvPr id="4" name="Marcador de pie de página 1">
            <a:extLst>
              <a:ext uri="{FF2B5EF4-FFF2-40B4-BE49-F238E27FC236}">
                <a16:creationId xmlns:a16="http://schemas.microsoft.com/office/drawing/2014/main" id="{A1E7A276-4CC1-285B-E78E-D3EA35C4C1CB}"/>
              </a:ext>
            </a:extLst>
          </p:cNvPr>
          <p:cNvSpPr txBox="1">
            <a:spLocks/>
          </p:cNvSpPr>
          <p:nvPr/>
        </p:nvSpPr>
        <p:spPr>
          <a:xfrm>
            <a:off x="4038600" y="6356350"/>
            <a:ext cx="4114800" cy="365125"/>
          </a:xfrm>
          <a:prstGeom prst="rect">
            <a:avLst/>
          </a:prstGeom>
        </p:spPr>
        <p:txBody>
          <a:bodyPr vert="horz" lIns="91440" tIns="45720" rIns="91440" bIns="45720" rtlCol="0" anchor="ctr"/>
          <a:lstStyle>
            <a:defPPr>
              <a:defRPr lang="es-MX"/>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s-MX"/>
              <a:t>ALGUNAS ENSEÑANZAS EVANGELICAS</a:t>
            </a:r>
          </a:p>
        </p:txBody>
      </p:sp>
      <p:sp>
        <p:nvSpPr>
          <p:cNvPr id="5" name="Marcador de número de diapositiva 2">
            <a:extLst>
              <a:ext uri="{FF2B5EF4-FFF2-40B4-BE49-F238E27FC236}">
                <a16:creationId xmlns:a16="http://schemas.microsoft.com/office/drawing/2014/main" id="{EDB55367-4F24-5EE2-EB8D-7880A33DEBD1}"/>
              </a:ext>
            </a:extLst>
          </p:cNvPr>
          <p:cNvSpPr txBox="1">
            <a:spLocks/>
          </p:cNvSpPr>
          <p:nvPr/>
        </p:nvSpPr>
        <p:spPr>
          <a:xfrm>
            <a:off x="8610600" y="6356350"/>
            <a:ext cx="2743200" cy="365125"/>
          </a:xfrm>
          <a:prstGeom prst="rect">
            <a:avLst/>
          </a:prstGeom>
        </p:spPr>
        <p:txBody>
          <a:bodyPr vert="horz" lIns="91440" tIns="45720" rIns="91440" bIns="45720" rtlCol="0" anchor="ctr"/>
          <a:lstStyle>
            <a:defPPr>
              <a:defRPr lang="es-MX"/>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429B8A6-55BA-4F99-B141-B3283C628257}" type="slidenum">
              <a:rPr lang="es-MX" smtClean="0"/>
              <a:pPr/>
              <a:t>31</a:t>
            </a:fld>
            <a:endParaRPr lang="es-MX"/>
          </a:p>
        </p:txBody>
      </p:sp>
      <p:sp>
        <p:nvSpPr>
          <p:cNvPr id="6" name="CuadroTexto 5">
            <a:extLst>
              <a:ext uri="{FF2B5EF4-FFF2-40B4-BE49-F238E27FC236}">
                <a16:creationId xmlns:a16="http://schemas.microsoft.com/office/drawing/2014/main" id="{00B640F5-D4FF-2102-B818-C8FF93178C54}"/>
              </a:ext>
            </a:extLst>
          </p:cNvPr>
          <p:cNvSpPr txBox="1"/>
          <p:nvPr/>
        </p:nvSpPr>
        <p:spPr>
          <a:xfrm rot="16200000">
            <a:off x="-3134632" y="3136617"/>
            <a:ext cx="6858000" cy="584775"/>
          </a:xfrm>
          <a:prstGeom prst="rect">
            <a:avLst/>
          </a:prstGeom>
          <a:noFill/>
        </p:spPr>
        <p:txBody>
          <a:bodyPr wrap="square" rtlCol="0">
            <a:spAutoFit/>
          </a:bodyPr>
          <a:lstStyle/>
          <a:p>
            <a:pPr algn="ctr"/>
            <a:r>
              <a:rPr lang="es-ES" sz="3200" b="1" u="sng" dirty="0">
                <a:highlight>
                  <a:srgbClr val="FFFF00"/>
                </a:highlight>
              </a:rPr>
              <a:t>RECIBIR EL ESPIRITU SANTO</a:t>
            </a:r>
            <a:endParaRPr lang="es-MX" sz="3200" b="1" u="sng" dirty="0">
              <a:highlight>
                <a:srgbClr val="FFFF00"/>
              </a:highlight>
            </a:endParaRPr>
          </a:p>
        </p:txBody>
      </p:sp>
      <p:cxnSp>
        <p:nvCxnSpPr>
          <p:cNvPr id="7" name="Conector recto 6">
            <a:extLst>
              <a:ext uri="{FF2B5EF4-FFF2-40B4-BE49-F238E27FC236}">
                <a16:creationId xmlns:a16="http://schemas.microsoft.com/office/drawing/2014/main" id="{CF246C63-D020-C8F1-6DDB-563E0A43D95E}"/>
              </a:ext>
            </a:extLst>
          </p:cNvPr>
          <p:cNvCxnSpPr/>
          <p:nvPr/>
        </p:nvCxnSpPr>
        <p:spPr>
          <a:xfrm>
            <a:off x="612169" y="366608"/>
            <a:ext cx="0" cy="5747385"/>
          </a:xfrm>
          <a:prstGeom prst="line">
            <a:avLst/>
          </a:prstGeom>
          <a:ln w="76200">
            <a:solidFill>
              <a:schemeClr val="accent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9" name="CuadroTexto 8">
            <a:extLst>
              <a:ext uri="{FF2B5EF4-FFF2-40B4-BE49-F238E27FC236}">
                <a16:creationId xmlns:a16="http://schemas.microsoft.com/office/drawing/2014/main" id="{A64FBF93-1419-892C-5355-7CE87B17BFE0}"/>
              </a:ext>
            </a:extLst>
          </p:cNvPr>
          <p:cNvSpPr txBox="1"/>
          <p:nvPr/>
        </p:nvSpPr>
        <p:spPr>
          <a:xfrm>
            <a:off x="905525" y="769644"/>
            <a:ext cx="10093168" cy="707886"/>
          </a:xfrm>
          <a:prstGeom prst="rect">
            <a:avLst/>
          </a:prstGeom>
          <a:noFill/>
        </p:spPr>
        <p:txBody>
          <a:bodyPr wrap="square">
            <a:spAutoFit/>
          </a:bodyPr>
          <a:lstStyle/>
          <a:p>
            <a:pPr algn="just"/>
            <a:r>
              <a:rPr lang="es-ES" sz="2000" dirty="0">
                <a:solidFill>
                  <a:schemeClr val="bg1"/>
                </a:solidFill>
                <a:effectLst/>
                <a:latin typeface="Times New Roman" panose="02020603050405020304" pitchFamily="18" charset="0"/>
                <a:ea typeface="Times New Roman" panose="02020603050405020304" pitchFamily="18" charset="0"/>
              </a:rPr>
              <a:t>El don del Espíritu Santo se recibe al bautizarse la persona, el Espíritu Santo se recibe solo con la imposición de las manos de los Apóstoles, </a:t>
            </a:r>
            <a:endParaRPr lang="es-MX" sz="2000" dirty="0">
              <a:solidFill>
                <a:schemeClr val="bg1"/>
              </a:solidFill>
            </a:endParaRPr>
          </a:p>
        </p:txBody>
      </p:sp>
      <p:sp>
        <p:nvSpPr>
          <p:cNvPr id="11" name="CuadroTexto 10">
            <a:extLst>
              <a:ext uri="{FF2B5EF4-FFF2-40B4-BE49-F238E27FC236}">
                <a16:creationId xmlns:a16="http://schemas.microsoft.com/office/drawing/2014/main" id="{D4D6BEB3-3134-D0EB-09F1-582F21B864DB}"/>
              </a:ext>
            </a:extLst>
          </p:cNvPr>
          <p:cNvSpPr txBox="1"/>
          <p:nvPr/>
        </p:nvSpPr>
        <p:spPr>
          <a:xfrm>
            <a:off x="905525" y="2657213"/>
            <a:ext cx="10182681" cy="707886"/>
          </a:xfrm>
          <a:prstGeom prst="rect">
            <a:avLst/>
          </a:prstGeom>
          <a:noFill/>
        </p:spPr>
        <p:txBody>
          <a:bodyPr wrap="square">
            <a:spAutoFit/>
          </a:bodyPr>
          <a:lstStyle/>
          <a:p>
            <a:pPr algn="just"/>
            <a:r>
              <a:rPr lang="es-ES" sz="2000" dirty="0">
                <a:solidFill>
                  <a:schemeClr val="bg1"/>
                </a:solidFill>
                <a:effectLst/>
                <a:latin typeface="Times New Roman" panose="02020603050405020304" pitchFamily="18" charset="0"/>
                <a:ea typeface="Times New Roman" panose="02020603050405020304" pitchFamily="18" charset="0"/>
              </a:rPr>
              <a:t>De imponer las manos para recibir El espíritu Santo y así las personas ponían tener los dones espirituales para hacer milagros, hablar en lengua, profetizar.</a:t>
            </a:r>
            <a:endParaRPr lang="es-MX" sz="2000" dirty="0"/>
          </a:p>
        </p:txBody>
      </p:sp>
      <p:sp>
        <p:nvSpPr>
          <p:cNvPr id="13" name="CuadroTexto 12">
            <a:extLst>
              <a:ext uri="{FF2B5EF4-FFF2-40B4-BE49-F238E27FC236}">
                <a16:creationId xmlns:a16="http://schemas.microsoft.com/office/drawing/2014/main" id="{B5018105-E258-5809-F409-7F0E0BF0350D}"/>
              </a:ext>
            </a:extLst>
          </p:cNvPr>
          <p:cNvSpPr txBox="1"/>
          <p:nvPr/>
        </p:nvSpPr>
        <p:spPr>
          <a:xfrm>
            <a:off x="1775791" y="1805761"/>
            <a:ext cx="8206409" cy="523220"/>
          </a:xfrm>
          <a:prstGeom prst="rect">
            <a:avLst/>
          </a:prstGeom>
          <a:noFill/>
        </p:spPr>
        <p:txBody>
          <a:bodyPr wrap="square">
            <a:spAutoFit/>
          </a:bodyPr>
          <a:lstStyle/>
          <a:p>
            <a:pPr algn="ctr"/>
            <a:r>
              <a:rPr lang="es-ES" sz="2800" b="1" u="sng" dirty="0">
                <a:solidFill>
                  <a:schemeClr val="bg1"/>
                </a:solidFill>
                <a:effectLst/>
                <a:highlight>
                  <a:srgbClr val="FF00FF"/>
                </a:highlight>
                <a:latin typeface="Times New Roman" panose="02020603050405020304" pitchFamily="18" charset="0"/>
                <a:ea typeface="Times New Roman" panose="02020603050405020304" pitchFamily="18" charset="0"/>
              </a:rPr>
              <a:t>SOLO LOS APÓSTOLES TENÍAN ESTE PODER. </a:t>
            </a:r>
            <a:endParaRPr lang="es-ES" sz="2800" b="1" u="sng" dirty="0">
              <a:solidFill>
                <a:schemeClr val="bg1"/>
              </a:solidFill>
              <a:highlight>
                <a:srgbClr val="FF00FF"/>
              </a:highlight>
              <a:latin typeface="Times New Roman" panose="02020603050405020304" pitchFamily="18" charset="0"/>
              <a:ea typeface="Times New Roman" panose="02020603050405020304" pitchFamily="18" charset="0"/>
            </a:endParaRPr>
          </a:p>
        </p:txBody>
      </p:sp>
      <p:sp>
        <p:nvSpPr>
          <p:cNvPr id="15" name="CuadroTexto 14">
            <a:extLst>
              <a:ext uri="{FF2B5EF4-FFF2-40B4-BE49-F238E27FC236}">
                <a16:creationId xmlns:a16="http://schemas.microsoft.com/office/drawing/2014/main" id="{E3E880FB-2E13-FFB7-024A-4A04B48AE8F9}"/>
              </a:ext>
            </a:extLst>
          </p:cNvPr>
          <p:cNvSpPr txBox="1"/>
          <p:nvPr/>
        </p:nvSpPr>
        <p:spPr>
          <a:xfrm>
            <a:off x="905526" y="3770374"/>
            <a:ext cx="10182680" cy="1077218"/>
          </a:xfrm>
          <a:prstGeom prst="rect">
            <a:avLst/>
          </a:prstGeom>
          <a:noFill/>
        </p:spPr>
        <p:txBody>
          <a:bodyPr wrap="square">
            <a:spAutoFit/>
          </a:bodyPr>
          <a:lstStyle/>
          <a:p>
            <a:pPr algn="just"/>
            <a:r>
              <a:rPr lang="es-ES" sz="2400" b="1" dirty="0">
                <a:solidFill>
                  <a:schemeClr val="bg1"/>
                </a:solidFill>
                <a:effectLst/>
                <a:latin typeface="Times New Roman" panose="02020603050405020304" pitchFamily="18" charset="0"/>
                <a:ea typeface="Times New Roman" panose="02020603050405020304" pitchFamily="18" charset="0"/>
              </a:rPr>
              <a:t>Hechos.19:6.</a:t>
            </a:r>
          </a:p>
          <a:p>
            <a:pPr algn="just"/>
            <a:r>
              <a:rPr lang="es-ES" sz="2000" i="1" dirty="0">
                <a:solidFill>
                  <a:schemeClr val="bg1"/>
                </a:solidFill>
                <a:latin typeface="Times New Roman" panose="02020603050405020304" pitchFamily="18" charset="0"/>
                <a:ea typeface="Times New Roman" panose="02020603050405020304" pitchFamily="18" charset="0"/>
              </a:rPr>
              <a:t>“Y</a:t>
            </a:r>
            <a:r>
              <a:rPr lang="es-ES" sz="2000" i="1" dirty="0">
                <a:solidFill>
                  <a:schemeClr val="bg1"/>
                </a:solidFill>
                <a:effectLst/>
                <a:latin typeface="Times New Roman" panose="02020603050405020304" pitchFamily="18" charset="0"/>
                <a:ea typeface="Times New Roman" panose="02020603050405020304" pitchFamily="18" charset="0"/>
              </a:rPr>
              <a:t> habiéndoles impuesto Pablo las manos, vino sobre ellos el Espíritu Santo; y hablaban en lenguas y profetizaban.”</a:t>
            </a:r>
            <a:endParaRPr lang="es-MX" sz="2000" i="1" dirty="0">
              <a:solidFill>
                <a:schemeClr val="bg1"/>
              </a:solidFill>
            </a:endParaRPr>
          </a:p>
        </p:txBody>
      </p:sp>
      <p:sp>
        <p:nvSpPr>
          <p:cNvPr id="17" name="CuadroTexto 16">
            <a:extLst>
              <a:ext uri="{FF2B5EF4-FFF2-40B4-BE49-F238E27FC236}">
                <a16:creationId xmlns:a16="http://schemas.microsoft.com/office/drawing/2014/main" id="{A2916E42-1585-E34A-FB5C-E1118F519418}"/>
              </a:ext>
            </a:extLst>
          </p:cNvPr>
          <p:cNvSpPr txBox="1"/>
          <p:nvPr/>
        </p:nvSpPr>
        <p:spPr>
          <a:xfrm>
            <a:off x="905525" y="5415854"/>
            <a:ext cx="10599933" cy="707886"/>
          </a:xfrm>
          <a:prstGeom prst="rect">
            <a:avLst/>
          </a:prstGeom>
          <a:noFill/>
        </p:spPr>
        <p:txBody>
          <a:bodyPr wrap="square">
            <a:spAutoFit/>
          </a:bodyPr>
          <a:lstStyle/>
          <a:p>
            <a:pPr algn="ctr"/>
            <a:r>
              <a:rPr lang="es-ES" sz="2000" dirty="0">
                <a:solidFill>
                  <a:schemeClr val="bg1"/>
                </a:solidFill>
                <a:effectLst/>
                <a:latin typeface="Times New Roman" panose="02020603050405020304" pitchFamily="18" charset="0"/>
                <a:ea typeface="Times New Roman" panose="02020603050405020304" pitchFamily="18" charset="0"/>
              </a:rPr>
              <a:t>Estos primero fueron bautizados, pero tuvieron que recibir el Espíritu Santo</a:t>
            </a:r>
          </a:p>
          <a:p>
            <a:pPr algn="ctr"/>
            <a:r>
              <a:rPr lang="es-ES" sz="2000" dirty="0">
                <a:solidFill>
                  <a:schemeClr val="bg1"/>
                </a:solidFill>
                <a:effectLst/>
                <a:latin typeface="Times New Roman" panose="02020603050405020304" pitchFamily="18" charset="0"/>
                <a:ea typeface="Times New Roman" panose="02020603050405020304" pitchFamily="18" charset="0"/>
              </a:rPr>
              <a:t> a través de las manos del Apóstol Pablo.</a:t>
            </a:r>
            <a:endParaRPr lang="es-MX" sz="2000" dirty="0">
              <a:solidFill>
                <a:schemeClr val="bg1"/>
              </a:solidFill>
            </a:endParaRPr>
          </a:p>
        </p:txBody>
      </p:sp>
    </p:spTree>
    <p:extLst>
      <p:ext uri="{BB962C8B-B14F-4D97-AF65-F5344CB8AC3E}">
        <p14:creationId xmlns:p14="http://schemas.microsoft.com/office/powerpoint/2010/main" val="415657085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3" grpId="0"/>
      <p:bldP spid="15" grpId="0"/>
      <p:bldP spid="17" grpId="0"/>
    </p:bldLst>
  </p:timing>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2" name="Marcador de pie de página 1">
            <a:extLst>
              <a:ext uri="{FF2B5EF4-FFF2-40B4-BE49-F238E27FC236}">
                <a16:creationId xmlns:a16="http://schemas.microsoft.com/office/drawing/2014/main" id="{81ED0C7C-851D-5E32-CEC7-B92BFEADF74C}"/>
              </a:ext>
            </a:extLst>
          </p:cNvPr>
          <p:cNvSpPr>
            <a:spLocks noGrp="1"/>
          </p:cNvSpPr>
          <p:nvPr>
            <p:ph type="ftr" sz="quarter" idx="11"/>
          </p:nvPr>
        </p:nvSpPr>
        <p:spPr/>
        <p:txBody>
          <a:bodyPr/>
          <a:lstStyle/>
          <a:p>
            <a:r>
              <a:rPr lang="es-MX"/>
              <a:t>ALGUNAS ENSEÑANZAS EVANGELICAS</a:t>
            </a:r>
          </a:p>
        </p:txBody>
      </p:sp>
      <p:sp>
        <p:nvSpPr>
          <p:cNvPr id="3" name="Marcador de número de diapositiva 2">
            <a:extLst>
              <a:ext uri="{FF2B5EF4-FFF2-40B4-BE49-F238E27FC236}">
                <a16:creationId xmlns:a16="http://schemas.microsoft.com/office/drawing/2014/main" id="{69C4BA12-5D92-69D1-B5EA-8BF865FF1CDE}"/>
              </a:ext>
            </a:extLst>
          </p:cNvPr>
          <p:cNvSpPr>
            <a:spLocks noGrp="1"/>
          </p:cNvSpPr>
          <p:nvPr>
            <p:ph type="sldNum" sz="quarter" idx="12"/>
          </p:nvPr>
        </p:nvSpPr>
        <p:spPr/>
        <p:txBody>
          <a:bodyPr/>
          <a:lstStyle/>
          <a:p>
            <a:fld id="{E429B8A6-55BA-4F99-B141-B3283C628257}" type="slidenum">
              <a:rPr lang="es-MX" smtClean="0"/>
              <a:t>32</a:t>
            </a:fld>
            <a:endParaRPr lang="es-MX"/>
          </a:p>
        </p:txBody>
      </p:sp>
      <p:sp>
        <p:nvSpPr>
          <p:cNvPr id="4" name="Marcador de pie de página 1">
            <a:extLst>
              <a:ext uri="{FF2B5EF4-FFF2-40B4-BE49-F238E27FC236}">
                <a16:creationId xmlns:a16="http://schemas.microsoft.com/office/drawing/2014/main" id="{8ABEE4D1-B792-F8F4-EE5B-F00F4E991000}"/>
              </a:ext>
            </a:extLst>
          </p:cNvPr>
          <p:cNvSpPr txBox="1">
            <a:spLocks/>
          </p:cNvSpPr>
          <p:nvPr/>
        </p:nvSpPr>
        <p:spPr>
          <a:xfrm>
            <a:off x="4038600" y="6356350"/>
            <a:ext cx="4114800" cy="365125"/>
          </a:xfrm>
          <a:prstGeom prst="rect">
            <a:avLst/>
          </a:prstGeom>
        </p:spPr>
        <p:txBody>
          <a:bodyPr vert="horz" lIns="91440" tIns="45720" rIns="91440" bIns="45720" rtlCol="0" anchor="ctr"/>
          <a:lstStyle>
            <a:defPPr>
              <a:defRPr lang="es-MX"/>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s-MX"/>
              <a:t>ALGUNAS ENSEÑANZAS EVANGELICAS</a:t>
            </a:r>
          </a:p>
        </p:txBody>
      </p:sp>
      <p:sp>
        <p:nvSpPr>
          <p:cNvPr id="5" name="Marcador de número de diapositiva 2">
            <a:extLst>
              <a:ext uri="{FF2B5EF4-FFF2-40B4-BE49-F238E27FC236}">
                <a16:creationId xmlns:a16="http://schemas.microsoft.com/office/drawing/2014/main" id="{EA6C4B59-3828-F305-3683-CC5E84E8F05B}"/>
              </a:ext>
            </a:extLst>
          </p:cNvPr>
          <p:cNvSpPr txBox="1">
            <a:spLocks/>
          </p:cNvSpPr>
          <p:nvPr/>
        </p:nvSpPr>
        <p:spPr>
          <a:xfrm>
            <a:off x="8610600" y="6356350"/>
            <a:ext cx="2743200" cy="365125"/>
          </a:xfrm>
          <a:prstGeom prst="rect">
            <a:avLst/>
          </a:prstGeom>
        </p:spPr>
        <p:txBody>
          <a:bodyPr vert="horz" lIns="91440" tIns="45720" rIns="91440" bIns="45720" rtlCol="0" anchor="ctr"/>
          <a:lstStyle>
            <a:defPPr>
              <a:defRPr lang="es-MX"/>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429B8A6-55BA-4F99-B141-B3283C628257}" type="slidenum">
              <a:rPr lang="es-MX" smtClean="0"/>
              <a:pPr/>
              <a:t>32</a:t>
            </a:fld>
            <a:endParaRPr lang="es-MX"/>
          </a:p>
        </p:txBody>
      </p:sp>
      <p:sp>
        <p:nvSpPr>
          <p:cNvPr id="6" name="CuadroTexto 5">
            <a:extLst>
              <a:ext uri="{FF2B5EF4-FFF2-40B4-BE49-F238E27FC236}">
                <a16:creationId xmlns:a16="http://schemas.microsoft.com/office/drawing/2014/main" id="{7C725964-1045-51FF-2C4B-4602F392FE23}"/>
              </a:ext>
            </a:extLst>
          </p:cNvPr>
          <p:cNvSpPr txBox="1"/>
          <p:nvPr/>
        </p:nvSpPr>
        <p:spPr>
          <a:xfrm rot="16200000">
            <a:off x="-3134632" y="3136617"/>
            <a:ext cx="6858000" cy="584775"/>
          </a:xfrm>
          <a:prstGeom prst="rect">
            <a:avLst/>
          </a:prstGeom>
          <a:noFill/>
        </p:spPr>
        <p:txBody>
          <a:bodyPr wrap="square" rtlCol="0">
            <a:spAutoFit/>
          </a:bodyPr>
          <a:lstStyle/>
          <a:p>
            <a:pPr algn="ctr"/>
            <a:r>
              <a:rPr lang="es-ES" sz="3200" b="1" u="sng" dirty="0">
                <a:highlight>
                  <a:srgbClr val="FFFF00"/>
                </a:highlight>
              </a:rPr>
              <a:t>RECIBIR EL ESPIRITU SANTO</a:t>
            </a:r>
            <a:endParaRPr lang="es-MX" sz="3200" b="1" u="sng" dirty="0">
              <a:highlight>
                <a:srgbClr val="FFFF00"/>
              </a:highlight>
            </a:endParaRPr>
          </a:p>
        </p:txBody>
      </p:sp>
      <p:cxnSp>
        <p:nvCxnSpPr>
          <p:cNvPr id="7" name="Conector recto 6">
            <a:extLst>
              <a:ext uri="{FF2B5EF4-FFF2-40B4-BE49-F238E27FC236}">
                <a16:creationId xmlns:a16="http://schemas.microsoft.com/office/drawing/2014/main" id="{A64A6112-A796-8823-6309-8AA4A7959477}"/>
              </a:ext>
            </a:extLst>
          </p:cNvPr>
          <p:cNvCxnSpPr/>
          <p:nvPr/>
        </p:nvCxnSpPr>
        <p:spPr>
          <a:xfrm>
            <a:off x="612169" y="366608"/>
            <a:ext cx="0" cy="5747385"/>
          </a:xfrm>
          <a:prstGeom prst="line">
            <a:avLst/>
          </a:prstGeom>
          <a:ln w="76200">
            <a:solidFill>
              <a:schemeClr val="accent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9" name="CuadroTexto 8">
            <a:extLst>
              <a:ext uri="{FF2B5EF4-FFF2-40B4-BE49-F238E27FC236}">
                <a16:creationId xmlns:a16="http://schemas.microsoft.com/office/drawing/2014/main" id="{98F6FE71-51AD-7D94-8CB5-A1ADC93733A9}"/>
              </a:ext>
            </a:extLst>
          </p:cNvPr>
          <p:cNvSpPr txBox="1"/>
          <p:nvPr/>
        </p:nvSpPr>
        <p:spPr>
          <a:xfrm>
            <a:off x="1069759" y="831827"/>
            <a:ext cx="6134470" cy="400110"/>
          </a:xfrm>
          <a:prstGeom prst="rect">
            <a:avLst/>
          </a:prstGeom>
          <a:noFill/>
        </p:spPr>
        <p:txBody>
          <a:bodyPr wrap="square">
            <a:spAutoFit/>
          </a:bodyPr>
          <a:lstStyle/>
          <a:p>
            <a:r>
              <a:rPr lang="es-ES" sz="2000" dirty="0">
                <a:solidFill>
                  <a:schemeClr val="bg1"/>
                </a:solidFill>
                <a:effectLst/>
                <a:latin typeface="Times New Roman" panose="02020603050405020304" pitchFamily="18" charset="0"/>
                <a:ea typeface="Times New Roman" panose="02020603050405020304" pitchFamily="18" charset="0"/>
              </a:rPr>
              <a:t>Por eso el don y recibir El Espíritu Santo no es lo mismo. </a:t>
            </a:r>
            <a:endParaRPr lang="es-MX" sz="2000" dirty="0">
              <a:solidFill>
                <a:schemeClr val="bg1"/>
              </a:solidFill>
            </a:endParaRPr>
          </a:p>
        </p:txBody>
      </p:sp>
      <p:sp>
        <p:nvSpPr>
          <p:cNvPr id="11" name="CuadroTexto 10">
            <a:extLst>
              <a:ext uri="{FF2B5EF4-FFF2-40B4-BE49-F238E27FC236}">
                <a16:creationId xmlns:a16="http://schemas.microsoft.com/office/drawing/2014/main" id="{40DC1B6A-1145-772F-C306-11DD9F34FC3C}"/>
              </a:ext>
            </a:extLst>
          </p:cNvPr>
          <p:cNvSpPr txBox="1"/>
          <p:nvPr/>
        </p:nvSpPr>
        <p:spPr>
          <a:xfrm>
            <a:off x="953980" y="3994512"/>
            <a:ext cx="10284039" cy="707886"/>
          </a:xfrm>
          <a:prstGeom prst="rect">
            <a:avLst/>
          </a:prstGeom>
          <a:noFill/>
        </p:spPr>
        <p:txBody>
          <a:bodyPr wrap="square">
            <a:spAutoFit/>
          </a:bodyPr>
          <a:lstStyle/>
          <a:p>
            <a:pPr algn="just"/>
            <a:r>
              <a:rPr lang="es-ES" sz="2000" dirty="0">
                <a:solidFill>
                  <a:schemeClr val="bg1"/>
                </a:solidFill>
                <a:effectLst/>
                <a:latin typeface="Times New Roman" panose="02020603050405020304" pitchFamily="18" charset="0"/>
                <a:ea typeface="Times New Roman" panose="02020603050405020304" pitchFamily="18" charset="0"/>
              </a:rPr>
              <a:t>y esto solo se recibían a través de las manos de los Apóstoles, no había otra manera de recibir los dones milagrosos.</a:t>
            </a:r>
            <a:endParaRPr lang="es-MX" sz="2000" dirty="0">
              <a:solidFill>
                <a:schemeClr val="bg1"/>
              </a:solidFill>
            </a:endParaRPr>
          </a:p>
        </p:txBody>
      </p:sp>
      <p:sp>
        <p:nvSpPr>
          <p:cNvPr id="13" name="CuadroTexto 12">
            <a:extLst>
              <a:ext uri="{FF2B5EF4-FFF2-40B4-BE49-F238E27FC236}">
                <a16:creationId xmlns:a16="http://schemas.microsoft.com/office/drawing/2014/main" id="{15CE24E9-BD29-29C1-879C-65666A7423B0}"/>
              </a:ext>
            </a:extLst>
          </p:cNvPr>
          <p:cNvSpPr txBox="1"/>
          <p:nvPr/>
        </p:nvSpPr>
        <p:spPr>
          <a:xfrm>
            <a:off x="1069759" y="1632673"/>
            <a:ext cx="9956301" cy="707886"/>
          </a:xfrm>
          <a:prstGeom prst="rect">
            <a:avLst/>
          </a:prstGeom>
          <a:noFill/>
        </p:spPr>
        <p:txBody>
          <a:bodyPr wrap="square">
            <a:spAutoFit/>
          </a:bodyPr>
          <a:lstStyle/>
          <a:p>
            <a:pPr algn="ctr"/>
            <a:r>
              <a:rPr lang="es-ES" sz="2000" b="1" u="sng" dirty="0">
                <a:solidFill>
                  <a:schemeClr val="bg1"/>
                </a:solidFill>
                <a:effectLst/>
                <a:highlight>
                  <a:srgbClr val="FF0000"/>
                </a:highlight>
                <a:latin typeface="Times New Roman" panose="02020603050405020304" pitchFamily="18" charset="0"/>
                <a:ea typeface="Times New Roman" panose="02020603050405020304" pitchFamily="18" charset="0"/>
              </a:rPr>
              <a:t>EL DON DEL ESPÍRITU SANTO ES </a:t>
            </a:r>
          </a:p>
          <a:p>
            <a:pPr algn="ctr"/>
            <a:r>
              <a:rPr lang="es-ES" sz="2000" b="1" u="sng" dirty="0">
                <a:solidFill>
                  <a:schemeClr val="bg1"/>
                </a:solidFill>
                <a:effectLst/>
                <a:highlight>
                  <a:srgbClr val="FF0000"/>
                </a:highlight>
                <a:latin typeface="Times New Roman" panose="02020603050405020304" pitchFamily="18" charset="0"/>
                <a:ea typeface="Times New Roman" panose="02020603050405020304" pitchFamily="18" charset="0"/>
              </a:rPr>
              <a:t>NUESTRA GARANTÍA DE NUESTRA SALVACIÓN. </a:t>
            </a:r>
            <a:endParaRPr lang="es-MX" sz="2000" b="1" u="sng" dirty="0">
              <a:solidFill>
                <a:schemeClr val="bg1"/>
              </a:solidFill>
              <a:highlight>
                <a:srgbClr val="FF0000"/>
              </a:highlight>
            </a:endParaRPr>
          </a:p>
        </p:txBody>
      </p:sp>
      <p:sp>
        <p:nvSpPr>
          <p:cNvPr id="15" name="CuadroTexto 14">
            <a:extLst>
              <a:ext uri="{FF2B5EF4-FFF2-40B4-BE49-F238E27FC236}">
                <a16:creationId xmlns:a16="http://schemas.microsoft.com/office/drawing/2014/main" id="{0B429711-7489-A2A0-212C-EC4B5211ED66}"/>
              </a:ext>
            </a:extLst>
          </p:cNvPr>
          <p:cNvSpPr txBox="1"/>
          <p:nvPr/>
        </p:nvSpPr>
        <p:spPr>
          <a:xfrm>
            <a:off x="1069754" y="2741295"/>
            <a:ext cx="9956306" cy="707886"/>
          </a:xfrm>
          <a:prstGeom prst="rect">
            <a:avLst/>
          </a:prstGeom>
          <a:noFill/>
        </p:spPr>
        <p:txBody>
          <a:bodyPr wrap="square">
            <a:spAutoFit/>
          </a:bodyPr>
          <a:lstStyle/>
          <a:p>
            <a:pPr algn="ctr"/>
            <a:r>
              <a:rPr lang="es-ES" sz="2000" b="1" u="sng" dirty="0">
                <a:solidFill>
                  <a:schemeClr val="bg1"/>
                </a:solidFill>
                <a:effectLst/>
                <a:highlight>
                  <a:srgbClr val="000080"/>
                </a:highlight>
                <a:latin typeface="Times New Roman" panose="02020603050405020304" pitchFamily="18" charset="0"/>
                <a:ea typeface="Times New Roman" panose="02020603050405020304" pitchFamily="18" charset="0"/>
              </a:rPr>
              <a:t>RECIBIR EL ESPÍRITU SANTO ERA </a:t>
            </a:r>
          </a:p>
          <a:p>
            <a:pPr algn="ctr"/>
            <a:r>
              <a:rPr lang="es-ES" sz="2000" b="1" u="sng" dirty="0">
                <a:solidFill>
                  <a:schemeClr val="bg1"/>
                </a:solidFill>
                <a:effectLst/>
                <a:highlight>
                  <a:srgbClr val="000080"/>
                </a:highlight>
                <a:latin typeface="Times New Roman" panose="02020603050405020304" pitchFamily="18" charset="0"/>
                <a:ea typeface="Times New Roman" panose="02020603050405020304" pitchFamily="18" charset="0"/>
              </a:rPr>
              <a:t>PARA RECIBIR LOS DONES MILAGROSOS </a:t>
            </a:r>
            <a:endParaRPr lang="es-MX" sz="2000" b="1" u="sng" dirty="0">
              <a:solidFill>
                <a:schemeClr val="bg1"/>
              </a:solidFill>
              <a:highlight>
                <a:srgbClr val="000080"/>
              </a:highlight>
            </a:endParaRPr>
          </a:p>
        </p:txBody>
      </p:sp>
      <p:sp>
        <p:nvSpPr>
          <p:cNvPr id="17" name="CuadroTexto 16">
            <a:extLst>
              <a:ext uri="{FF2B5EF4-FFF2-40B4-BE49-F238E27FC236}">
                <a16:creationId xmlns:a16="http://schemas.microsoft.com/office/drawing/2014/main" id="{32C7D9E3-943F-32F9-155E-B784DB77EA75}"/>
              </a:ext>
            </a:extLst>
          </p:cNvPr>
          <p:cNvSpPr txBox="1"/>
          <p:nvPr/>
        </p:nvSpPr>
        <p:spPr>
          <a:xfrm>
            <a:off x="989490" y="5344658"/>
            <a:ext cx="10248523" cy="400110"/>
          </a:xfrm>
          <a:prstGeom prst="rect">
            <a:avLst/>
          </a:prstGeom>
          <a:noFill/>
        </p:spPr>
        <p:txBody>
          <a:bodyPr wrap="square">
            <a:spAutoFit/>
          </a:bodyPr>
          <a:lstStyle/>
          <a:p>
            <a:pPr algn="ctr"/>
            <a:r>
              <a:rPr lang="es-ES" sz="2000" b="1" dirty="0">
                <a:solidFill>
                  <a:schemeClr val="bg1"/>
                </a:solidFill>
                <a:effectLst/>
                <a:latin typeface="Times New Roman" panose="02020603050405020304" pitchFamily="18" charset="0"/>
                <a:ea typeface="Times New Roman" panose="02020603050405020304" pitchFamily="18" charset="0"/>
              </a:rPr>
              <a:t>Por eso el mago Simón quería comprar ese poder.</a:t>
            </a:r>
            <a:r>
              <a:rPr lang="es-ES" sz="2000" dirty="0">
                <a:solidFill>
                  <a:schemeClr val="bg1"/>
                </a:solidFill>
                <a:effectLst/>
                <a:latin typeface="Times New Roman" panose="02020603050405020304" pitchFamily="18" charset="0"/>
                <a:ea typeface="Times New Roman" panose="02020603050405020304" pitchFamily="18" charset="0"/>
              </a:rPr>
              <a:t> </a:t>
            </a:r>
            <a:endParaRPr lang="es-MX" sz="2000" dirty="0">
              <a:solidFill>
                <a:schemeClr val="bg1"/>
              </a:solidFill>
            </a:endParaRPr>
          </a:p>
        </p:txBody>
      </p:sp>
    </p:spTree>
    <p:extLst>
      <p:ext uri="{BB962C8B-B14F-4D97-AF65-F5344CB8AC3E}">
        <p14:creationId xmlns:p14="http://schemas.microsoft.com/office/powerpoint/2010/main" val="376343904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3" grpId="0"/>
      <p:bldP spid="15" grpId="0"/>
      <p:bldP spid="17" grpId="0"/>
    </p:bldLst>
  </p:timing>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2" name="Marcador de pie de página 1">
            <a:extLst>
              <a:ext uri="{FF2B5EF4-FFF2-40B4-BE49-F238E27FC236}">
                <a16:creationId xmlns:a16="http://schemas.microsoft.com/office/drawing/2014/main" id="{81ED0C7C-851D-5E32-CEC7-B92BFEADF74C}"/>
              </a:ext>
            </a:extLst>
          </p:cNvPr>
          <p:cNvSpPr>
            <a:spLocks noGrp="1"/>
          </p:cNvSpPr>
          <p:nvPr>
            <p:ph type="ftr" sz="quarter" idx="11"/>
          </p:nvPr>
        </p:nvSpPr>
        <p:spPr/>
        <p:txBody>
          <a:bodyPr/>
          <a:lstStyle/>
          <a:p>
            <a:r>
              <a:rPr lang="es-MX"/>
              <a:t>ALGUNAS ENSEÑANZAS EVANGELICAS</a:t>
            </a:r>
          </a:p>
        </p:txBody>
      </p:sp>
      <p:sp>
        <p:nvSpPr>
          <p:cNvPr id="3" name="Marcador de número de diapositiva 2">
            <a:extLst>
              <a:ext uri="{FF2B5EF4-FFF2-40B4-BE49-F238E27FC236}">
                <a16:creationId xmlns:a16="http://schemas.microsoft.com/office/drawing/2014/main" id="{69C4BA12-5D92-69D1-B5EA-8BF865FF1CDE}"/>
              </a:ext>
            </a:extLst>
          </p:cNvPr>
          <p:cNvSpPr>
            <a:spLocks noGrp="1"/>
          </p:cNvSpPr>
          <p:nvPr>
            <p:ph type="sldNum" sz="quarter" idx="12"/>
          </p:nvPr>
        </p:nvSpPr>
        <p:spPr/>
        <p:txBody>
          <a:bodyPr/>
          <a:lstStyle/>
          <a:p>
            <a:fld id="{E429B8A6-55BA-4F99-B141-B3283C628257}" type="slidenum">
              <a:rPr lang="es-MX" smtClean="0"/>
              <a:t>33</a:t>
            </a:fld>
            <a:endParaRPr lang="es-MX"/>
          </a:p>
        </p:txBody>
      </p:sp>
      <p:sp>
        <p:nvSpPr>
          <p:cNvPr id="4" name="Marcador de pie de página 1">
            <a:extLst>
              <a:ext uri="{FF2B5EF4-FFF2-40B4-BE49-F238E27FC236}">
                <a16:creationId xmlns:a16="http://schemas.microsoft.com/office/drawing/2014/main" id="{32E20906-635B-C5E9-4CB8-B3915B728C65}"/>
              </a:ext>
            </a:extLst>
          </p:cNvPr>
          <p:cNvSpPr txBox="1">
            <a:spLocks/>
          </p:cNvSpPr>
          <p:nvPr/>
        </p:nvSpPr>
        <p:spPr>
          <a:xfrm>
            <a:off x="4038600" y="6356350"/>
            <a:ext cx="4114800" cy="365125"/>
          </a:xfrm>
          <a:prstGeom prst="rect">
            <a:avLst/>
          </a:prstGeom>
        </p:spPr>
        <p:txBody>
          <a:bodyPr vert="horz" lIns="91440" tIns="45720" rIns="91440" bIns="45720" rtlCol="0" anchor="ctr"/>
          <a:lstStyle>
            <a:defPPr>
              <a:defRPr lang="es-MX"/>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s-MX"/>
              <a:t>ALGUNAS ENSEÑANZAS EVANGELICAS</a:t>
            </a:r>
          </a:p>
        </p:txBody>
      </p:sp>
      <p:sp>
        <p:nvSpPr>
          <p:cNvPr id="5" name="Marcador de número de diapositiva 2">
            <a:extLst>
              <a:ext uri="{FF2B5EF4-FFF2-40B4-BE49-F238E27FC236}">
                <a16:creationId xmlns:a16="http://schemas.microsoft.com/office/drawing/2014/main" id="{803565C7-024F-E24A-4095-3093AF0AA9EB}"/>
              </a:ext>
            </a:extLst>
          </p:cNvPr>
          <p:cNvSpPr txBox="1">
            <a:spLocks/>
          </p:cNvSpPr>
          <p:nvPr/>
        </p:nvSpPr>
        <p:spPr>
          <a:xfrm>
            <a:off x="8610600" y="6356350"/>
            <a:ext cx="2743200" cy="365125"/>
          </a:xfrm>
          <a:prstGeom prst="rect">
            <a:avLst/>
          </a:prstGeom>
        </p:spPr>
        <p:txBody>
          <a:bodyPr vert="horz" lIns="91440" tIns="45720" rIns="91440" bIns="45720" rtlCol="0" anchor="ctr"/>
          <a:lstStyle>
            <a:defPPr>
              <a:defRPr lang="es-MX"/>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429B8A6-55BA-4F99-B141-B3283C628257}" type="slidenum">
              <a:rPr lang="es-MX" smtClean="0"/>
              <a:pPr/>
              <a:t>33</a:t>
            </a:fld>
            <a:endParaRPr lang="es-MX"/>
          </a:p>
        </p:txBody>
      </p:sp>
      <p:sp>
        <p:nvSpPr>
          <p:cNvPr id="6" name="CuadroTexto 5">
            <a:extLst>
              <a:ext uri="{FF2B5EF4-FFF2-40B4-BE49-F238E27FC236}">
                <a16:creationId xmlns:a16="http://schemas.microsoft.com/office/drawing/2014/main" id="{A91F6EA5-AAE3-10EF-CD40-A4B3A701AF88}"/>
              </a:ext>
            </a:extLst>
          </p:cNvPr>
          <p:cNvSpPr txBox="1"/>
          <p:nvPr/>
        </p:nvSpPr>
        <p:spPr>
          <a:xfrm rot="16200000">
            <a:off x="-3134632" y="3136617"/>
            <a:ext cx="6858000" cy="584775"/>
          </a:xfrm>
          <a:prstGeom prst="rect">
            <a:avLst/>
          </a:prstGeom>
          <a:noFill/>
        </p:spPr>
        <p:txBody>
          <a:bodyPr wrap="square" rtlCol="0">
            <a:spAutoFit/>
          </a:bodyPr>
          <a:lstStyle/>
          <a:p>
            <a:pPr algn="ctr"/>
            <a:r>
              <a:rPr lang="es-ES" sz="3200" b="1" u="sng" dirty="0">
                <a:highlight>
                  <a:srgbClr val="FFFF00"/>
                </a:highlight>
              </a:rPr>
              <a:t>RECIBIR EL ESPIRITU SANTO</a:t>
            </a:r>
            <a:endParaRPr lang="es-MX" sz="3200" b="1" u="sng" dirty="0">
              <a:highlight>
                <a:srgbClr val="FFFF00"/>
              </a:highlight>
            </a:endParaRPr>
          </a:p>
        </p:txBody>
      </p:sp>
      <p:cxnSp>
        <p:nvCxnSpPr>
          <p:cNvPr id="7" name="Conector recto 6">
            <a:extLst>
              <a:ext uri="{FF2B5EF4-FFF2-40B4-BE49-F238E27FC236}">
                <a16:creationId xmlns:a16="http://schemas.microsoft.com/office/drawing/2014/main" id="{72AB5364-858A-6D59-4669-6CBD8F73E11E}"/>
              </a:ext>
            </a:extLst>
          </p:cNvPr>
          <p:cNvCxnSpPr/>
          <p:nvPr/>
        </p:nvCxnSpPr>
        <p:spPr>
          <a:xfrm>
            <a:off x="612169" y="366608"/>
            <a:ext cx="0" cy="5747385"/>
          </a:xfrm>
          <a:prstGeom prst="line">
            <a:avLst/>
          </a:prstGeom>
          <a:ln w="76200">
            <a:solidFill>
              <a:schemeClr val="accent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9" name="CuadroTexto 8">
            <a:extLst>
              <a:ext uri="{FF2B5EF4-FFF2-40B4-BE49-F238E27FC236}">
                <a16:creationId xmlns:a16="http://schemas.microsoft.com/office/drawing/2014/main" id="{6A6E78FF-09D2-6B32-19EE-4E420DEA9546}"/>
              </a:ext>
            </a:extLst>
          </p:cNvPr>
          <p:cNvSpPr txBox="1"/>
          <p:nvPr/>
        </p:nvSpPr>
        <p:spPr>
          <a:xfrm>
            <a:off x="971365" y="698662"/>
            <a:ext cx="10143470" cy="1815882"/>
          </a:xfrm>
          <a:prstGeom prst="rect">
            <a:avLst/>
          </a:prstGeom>
          <a:noFill/>
        </p:spPr>
        <p:txBody>
          <a:bodyPr wrap="square">
            <a:spAutoFit/>
          </a:bodyPr>
          <a:lstStyle/>
          <a:p>
            <a:pPr algn="just"/>
            <a:r>
              <a:rPr lang="es-ES" sz="2400" b="1" dirty="0">
                <a:solidFill>
                  <a:schemeClr val="bg1"/>
                </a:solidFill>
                <a:effectLst/>
                <a:latin typeface="Times New Roman" panose="02020603050405020304" pitchFamily="18" charset="0"/>
                <a:ea typeface="Times New Roman" panose="02020603050405020304" pitchFamily="18" charset="0"/>
              </a:rPr>
              <a:t>Hechos.8:18-19.</a:t>
            </a:r>
          </a:p>
          <a:p>
            <a:pPr algn="just"/>
            <a:r>
              <a:rPr lang="es-ES" sz="2400" b="1" dirty="0">
                <a:solidFill>
                  <a:schemeClr val="bg1"/>
                </a:solidFill>
                <a:latin typeface="Times New Roman" panose="02020603050405020304" pitchFamily="18" charset="0"/>
                <a:ea typeface="Times New Roman" panose="02020603050405020304" pitchFamily="18" charset="0"/>
              </a:rPr>
              <a:t>V.18. </a:t>
            </a:r>
            <a:r>
              <a:rPr lang="es-ES" sz="2000" i="1" dirty="0">
                <a:solidFill>
                  <a:schemeClr val="bg1"/>
                </a:solidFill>
                <a:latin typeface="Times New Roman" panose="02020603050405020304" pitchFamily="18" charset="0"/>
                <a:ea typeface="Times New Roman" panose="02020603050405020304" pitchFamily="18" charset="0"/>
              </a:rPr>
              <a:t>“Cuando vio Simón que por la imposición de las manos de los apóstoles se daba el Espíritu Santo, les ofreció dinero.”</a:t>
            </a:r>
          </a:p>
          <a:p>
            <a:pPr algn="just"/>
            <a:r>
              <a:rPr lang="es-ES" sz="2400" b="1" dirty="0">
                <a:solidFill>
                  <a:schemeClr val="bg1"/>
                </a:solidFill>
                <a:effectLst/>
                <a:latin typeface="Times New Roman" panose="02020603050405020304" pitchFamily="18" charset="0"/>
                <a:ea typeface="Times New Roman" panose="02020603050405020304" pitchFamily="18" charset="0"/>
              </a:rPr>
              <a:t>V.19. </a:t>
            </a:r>
            <a:r>
              <a:rPr lang="es-ES" sz="2000" i="1" dirty="0">
                <a:solidFill>
                  <a:schemeClr val="bg1"/>
                </a:solidFill>
                <a:effectLst/>
                <a:latin typeface="Times New Roman" panose="02020603050405020304" pitchFamily="18" charset="0"/>
                <a:ea typeface="Times New Roman" panose="02020603050405020304" pitchFamily="18" charset="0"/>
              </a:rPr>
              <a:t>“Diciendo: Dadme también a mi este poder, para que cualquiera a quien yo impusiera las manos reciba el Espíritu Santo.” </a:t>
            </a:r>
            <a:endParaRPr lang="es-MX" i="1" dirty="0">
              <a:solidFill>
                <a:schemeClr val="bg1"/>
              </a:solidFill>
            </a:endParaRPr>
          </a:p>
        </p:txBody>
      </p:sp>
      <p:sp>
        <p:nvSpPr>
          <p:cNvPr id="11" name="CuadroTexto 10">
            <a:extLst>
              <a:ext uri="{FF2B5EF4-FFF2-40B4-BE49-F238E27FC236}">
                <a16:creationId xmlns:a16="http://schemas.microsoft.com/office/drawing/2014/main" id="{2578F225-7854-970B-7583-DD53B08A712E}"/>
              </a:ext>
            </a:extLst>
          </p:cNvPr>
          <p:cNvSpPr txBox="1"/>
          <p:nvPr/>
        </p:nvSpPr>
        <p:spPr>
          <a:xfrm>
            <a:off x="971364" y="2972015"/>
            <a:ext cx="10143473" cy="400110"/>
          </a:xfrm>
          <a:prstGeom prst="rect">
            <a:avLst/>
          </a:prstGeom>
          <a:noFill/>
        </p:spPr>
        <p:txBody>
          <a:bodyPr wrap="square">
            <a:spAutoFit/>
          </a:bodyPr>
          <a:lstStyle/>
          <a:p>
            <a:pPr algn="ctr"/>
            <a:r>
              <a:rPr lang="es-ES" sz="2000" dirty="0">
                <a:solidFill>
                  <a:schemeClr val="bg1"/>
                </a:solidFill>
                <a:effectLst/>
                <a:latin typeface="Times New Roman" panose="02020603050405020304" pitchFamily="18" charset="0"/>
                <a:ea typeface="Times New Roman" panose="02020603050405020304" pitchFamily="18" charset="0"/>
              </a:rPr>
              <a:t>El no solo quería los dones milagrosos, sino que quería el poder de dar El Espíritu Santo.</a:t>
            </a:r>
            <a:endParaRPr lang="es-MX" sz="2000" dirty="0">
              <a:solidFill>
                <a:schemeClr val="bg1"/>
              </a:solidFill>
            </a:endParaRPr>
          </a:p>
        </p:txBody>
      </p:sp>
      <p:sp>
        <p:nvSpPr>
          <p:cNvPr id="13" name="CuadroTexto 12">
            <a:extLst>
              <a:ext uri="{FF2B5EF4-FFF2-40B4-BE49-F238E27FC236}">
                <a16:creationId xmlns:a16="http://schemas.microsoft.com/office/drawing/2014/main" id="{0D694B2C-8298-CE17-9CF2-D6A51637BAFC}"/>
              </a:ext>
            </a:extLst>
          </p:cNvPr>
          <p:cNvSpPr txBox="1"/>
          <p:nvPr/>
        </p:nvSpPr>
        <p:spPr>
          <a:xfrm>
            <a:off x="971364" y="3725526"/>
            <a:ext cx="10143471" cy="707886"/>
          </a:xfrm>
          <a:prstGeom prst="rect">
            <a:avLst/>
          </a:prstGeom>
          <a:noFill/>
        </p:spPr>
        <p:txBody>
          <a:bodyPr wrap="square">
            <a:spAutoFit/>
          </a:bodyPr>
          <a:lstStyle/>
          <a:p>
            <a:r>
              <a:rPr lang="es-ES" sz="2000" dirty="0">
                <a:solidFill>
                  <a:schemeClr val="bg1"/>
                </a:solidFill>
                <a:effectLst/>
                <a:latin typeface="Times New Roman" panose="02020603050405020304" pitchFamily="18" charset="0"/>
                <a:ea typeface="Times New Roman" panose="02020603050405020304" pitchFamily="18" charset="0"/>
              </a:rPr>
              <a:t>Lo cual solo los Apóstoles podían hacer. Aun Felipe que era un evangelista no podía dar El Espíritu Santo, aunque El si podía hacer milagros, tenía los dones milagrosos. </a:t>
            </a:r>
            <a:endParaRPr lang="es-MX" sz="2000" dirty="0">
              <a:solidFill>
                <a:schemeClr val="bg1"/>
              </a:solidFill>
            </a:endParaRPr>
          </a:p>
        </p:txBody>
      </p:sp>
      <p:sp>
        <p:nvSpPr>
          <p:cNvPr id="15" name="CuadroTexto 14">
            <a:extLst>
              <a:ext uri="{FF2B5EF4-FFF2-40B4-BE49-F238E27FC236}">
                <a16:creationId xmlns:a16="http://schemas.microsoft.com/office/drawing/2014/main" id="{17E1831C-67A1-16DD-0762-378FF125298D}"/>
              </a:ext>
            </a:extLst>
          </p:cNvPr>
          <p:cNvSpPr txBox="1"/>
          <p:nvPr/>
        </p:nvSpPr>
        <p:spPr>
          <a:xfrm>
            <a:off x="971364" y="4856272"/>
            <a:ext cx="10143469" cy="1077218"/>
          </a:xfrm>
          <a:prstGeom prst="rect">
            <a:avLst/>
          </a:prstGeom>
          <a:noFill/>
        </p:spPr>
        <p:txBody>
          <a:bodyPr wrap="square">
            <a:spAutoFit/>
          </a:bodyPr>
          <a:lstStyle/>
          <a:p>
            <a:pPr algn="just"/>
            <a:r>
              <a:rPr lang="es-ES" sz="2400" b="1" dirty="0">
                <a:solidFill>
                  <a:schemeClr val="bg1"/>
                </a:solidFill>
                <a:effectLst/>
                <a:latin typeface="Times New Roman" panose="02020603050405020304" pitchFamily="18" charset="0"/>
                <a:ea typeface="Times New Roman" panose="02020603050405020304" pitchFamily="18" charset="0"/>
              </a:rPr>
              <a:t>Hechos.8:13.</a:t>
            </a:r>
          </a:p>
          <a:p>
            <a:pPr algn="just"/>
            <a:r>
              <a:rPr lang="es-ES" sz="2000" i="1" dirty="0">
                <a:solidFill>
                  <a:schemeClr val="bg1"/>
                </a:solidFill>
                <a:latin typeface="Times New Roman" panose="02020603050405020304" pitchFamily="18" charset="0"/>
              </a:rPr>
              <a:t>“También creyó Simón mismo, y habiéndose bautizado, estaba siempre con Felipe; y viendo las señales y grandes milagros que se hacían, estaba atónito.</a:t>
            </a:r>
            <a:endParaRPr lang="es-MX" sz="2000" i="1" dirty="0">
              <a:solidFill>
                <a:schemeClr val="bg1"/>
              </a:solidFill>
            </a:endParaRPr>
          </a:p>
        </p:txBody>
      </p:sp>
    </p:spTree>
    <p:extLst>
      <p:ext uri="{BB962C8B-B14F-4D97-AF65-F5344CB8AC3E}">
        <p14:creationId xmlns:p14="http://schemas.microsoft.com/office/powerpoint/2010/main" val="292275822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3" grpId="0"/>
      <p:bldP spid="15" grpId="0"/>
    </p:bldLst>
  </p:timing>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2" name="Marcador de pie de página 1">
            <a:extLst>
              <a:ext uri="{FF2B5EF4-FFF2-40B4-BE49-F238E27FC236}">
                <a16:creationId xmlns:a16="http://schemas.microsoft.com/office/drawing/2014/main" id="{81ED0C7C-851D-5E32-CEC7-B92BFEADF74C}"/>
              </a:ext>
            </a:extLst>
          </p:cNvPr>
          <p:cNvSpPr>
            <a:spLocks noGrp="1"/>
          </p:cNvSpPr>
          <p:nvPr>
            <p:ph type="ftr" sz="quarter" idx="11"/>
          </p:nvPr>
        </p:nvSpPr>
        <p:spPr/>
        <p:txBody>
          <a:bodyPr/>
          <a:lstStyle/>
          <a:p>
            <a:r>
              <a:rPr lang="es-MX"/>
              <a:t>ALGUNAS ENSEÑANZAS EVANGELICAS</a:t>
            </a:r>
          </a:p>
        </p:txBody>
      </p:sp>
      <p:sp>
        <p:nvSpPr>
          <p:cNvPr id="3" name="Marcador de número de diapositiva 2">
            <a:extLst>
              <a:ext uri="{FF2B5EF4-FFF2-40B4-BE49-F238E27FC236}">
                <a16:creationId xmlns:a16="http://schemas.microsoft.com/office/drawing/2014/main" id="{69C4BA12-5D92-69D1-B5EA-8BF865FF1CDE}"/>
              </a:ext>
            </a:extLst>
          </p:cNvPr>
          <p:cNvSpPr>
            <a:spLocks noGrp="1"/>
          </p:cNvSpPr>
          <p:nvPr>
            <p:ph type="sldNum" sz="quarter" idx="12"/>
          </p:nvPr>
        </p:nvSpPr>
        <p:spPr/>
        <p:txBody>
          <a:bodyPr/>
          <a:lstStyle/>
          <a:p>
            <a:fld id="{E429B8A6-55BA-4F99-B141-B3283C628257}" type="slidenum">
              <a:rPr lang="es-MX" smtClean="0"/>
              <a:t>34</a:t>
            </a:fld>
            <a:endParaRPr lang="es-MX"/>
          </a:p>
        </p:txBody>
      </p:sp>
      <p:sp>
        <p:nvSpPr>
          <p:cNvPr id="4" name="Marcador de pie de página 1">
            <a:extLst>
              <a:ext uri="{FF2B5EF4-FFF2-40B4-BE49-F238E27FC236}">
                <a16:creationId xmlns:a16="http://schemas.microsoft.com/office/drawing/2014/main" id="{D86F4B80-C3AD-FDCD-F913-4C2029D84EE4}"/>
              </a:ext>
            </a:extLst>
          </p:cNvPr>
          <p:cNvSpPr txBox="1">
            <a:spLocks/>
          </p:cNvSpPr>
          <p:nvPr/>
        </p:nvSpPr>
        <p:spPr>
          <a:xfrm>
            <a:off x="4038600" y="6356350"/>
            <a:ext cx="4114800" cy="365125"/>
          </a:xfrm>
          <a:prstGeom prst="rect">
            <a:avLst/>
          </a:prstGeom>
        </p:spPr>
        <p:txBody>
          <a:bodyPr vert="horz" lIns="91440" tIns="45720" rIns="91440" bIns="45720" rtlCol="0" anchor="ctr"/>
          <a:lstStyle>
            <a:defPPr>
              <a:defRPr lang="es-MX"/>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s-MX"/>
              <a:t>ALGUNAS ENSEÑANZAS EVANGELICAS</a:t>
            </a:r>
          </a:p>
        </p:txBody>
      </p:sp>
      <p:sp>
        <p:nvSpPr>
          <p:cNvPr id="5" name="Marcador de número de diapositiva 2">
            <a:extLst>
              <a:ext uri="{FF2B5EF4-FFF2-40B4-BE49-F238E27FC236}">
                <a16:creationId xmlns:a16="http://schemas.microsoft.com/office/drawing/2014/main" id="{92D459D4-1CC8-F518-44FE-AC064353BED5}"/>
              </a:ext>
            </a:extLst>
          </p:cNvPr>
          <p:cNvSpPr txBox="1">
            <a:spLocks/>
          </p:cNvSpPr>
          <p:nvPr/>
        </p:nvSpPr>
        <p:spPr>
          <a:xfrm>
            <a:off x="8610600" y="6356350"/>
            <a:ext cx="2743200" cy="365125"/>
          </a:xfrm>
          <a:prstGeom prst="rect">
            <a:avLst/>
          </a:prstGeom>
        </p:spPr>
        <p:txBody>
          <a:bodyPr vert="horz" lIns="91440" tIns="45720" rIns="91440" bIns="45720" rtlCol="0" anchor="ctr"/>
          <a:lstStyle>
            <a:defPPr>
              <a:defRPr lang="es-MX"/>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429B8A6-55BA-4F99-B141-B3283C628257}" type="slidenum">
              <a:rPr lang="es-MX" smtClean="0"/>
              <a:pPr/>
              <a:t>34</a:t>
            </a:fld>
            <a:endParaRPr lang="es-MX"/>
          </a:p>
        </p:txBody>
      </p:sp>
      <p:sp>
        <p:nvSpPr>
          <p:cNvPr id="6" name="CuadroTexto 5">
            <a:extLst>
              <a:ext uri="{FF2B5EF4-FFF2-40B4-BE49-F238E27FC236}">
                <a16:creationId xmlns:a16="http://schemas.microsoft.com/office/drawing/2014/main" id="{F9F02DC8-083C-26A6-9380-3E8962A9E609}"/>
              </a:ext>
            </a:extLst>
          </p:cNvPr>
          <p:cNvSpPr txBox="1"/>
          <p:nvPr/>
        </p:nvSpPr>
        <p:spPr>
          <a:xfrm rot="16200000">
            <a:off x="-3134632" y="3136617"/>
            <a:ext cx="6858000" cy="584775"/>
          </a:xfrm>
          <a:prstGeom prst="rect">
            <a:avLst/>
          </a:prstGeom>
          <a:noFill/>
        </p:spPr>
        <p:txBody>
          <a:bodyPr wrap="square" rtlCol="0">
            <a:spAutoFit/>
          </a:bodyPr>
          <a:lstStyle/>
          <a:p>
            <a:pPr algn="ctr"/>
            <a:r>
              <a:rPr lang="es-ES" sz="3200" b="1" u="sng" dirty="0">
                <a:highlight>
                  <a:srgbClr val="FFFF00"/>
                </a:highlight>
              </a:rPr>
              <a:t>RECIBIR EL ESPIRITU SANTO</a:t>
            </a:r>
            <a:endParaRPr lang="es-MX" sz="3200" b="1" u="sng" dirty="0">
              <a:highlight>
                <a:srgbClr val="FFFF00"/>
              </a:highlight>
            </a:endParaRPr>
          </a:p>
        </p:txBody>
      </p:sp>
      <p:cxnSp>
        <p:nvCxnSpPr>
          <p:cNvPr id="7" name="Conector recto 6">
            <a:extLst>
              <a:ext uri="{FF2B5EF4-FFF2-40B4-BE49-F238E27FC236}">
                <a16:creationId xmlns:a16="http://schemas.microsoft.com/office/drawing/2014/main" id="{B8F2EB91-798C-5128-2F90-ABD20A20DF63}"/>
              </a:ext>
            </a:extLst>
          </p:cNvPr>
          <p:cNvCxnSpPr/>
          <p:nvPr/>
        </p:nvCxnSpPr>
        <p:spPr>
          <a:xfrm>
            <a:off x="612169" y="366608"/>
            <a:ext cx="0" cy="5747385"/>
          </a:xfrm>
          <a:prstGeom prst="line">
            <a:avLst/>
          </a:prstGeom>
          <a:ln w="76200">
            <a:solidFill>
              <a:schemeClr val="accent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9" name="CuadroTexto 8">
            <a:extLst>
              <a:ext uri="{FF2B5EF4-FFF2-40B4-BE49-F238E27FC236}">
                <a16:creationId xmlns:a16="http://schemas.microsoft.com/office/drawing/2014/main" id="{A2053FF1-E524-32A4-40A6-CE91538F8EF7}"/>
              </a:ext>
            </a:extLst>
          </p:cNvPr>
          <p:cNvSpPr txBox="1"/>
          <p:nvPr/>
        </p:nvSpPr>
        <p:spPr>
          <a:xfrm>
            <a:off x="1265066" y="908143"/>
            <a:ext cx="9938551" cy="1323439"/>
          </a:xfrm>
          <a:prstGeom prst="rect">
            <a:avLst/>
          </a:prstGeom>
          <a:noFill/>
        </p:spPr>
        <p:txBody>
          <a:bodyPr wrap="square">
            <a:spAutoFit/>
          </a:bodyPr>
          <a:lstStyle/>
          <a:p>
            <a:pPr algn="just"/>
            <a:r>
              <a:rPr lang="es-ES" sz="2000" dirty="0">
                <a:solidFill>
                  <a:schemeClr val="bg1"/>
                </a:solidFill>
                <a:effectLst/>
                <a:latin typeface="Times New Roman" panose="02020603050405020304" pitchFamily="18" charset="0"/>
                <a:ea typeface="Times New Roman" panose="02020603050405020304" pitchFamily="18" charset="0"/>
              </a:rPr>
              <a:t>Los que supuestamente hacen milagros y que tienen dones espirituales en estos días, tendrían que hacerlo recibido de manos de algún Apóstol, lo cual no se puede por que el ultimo Apóstol que fue Juan murió por el año 100, así que allí termino el cese de recibir </a:t>
            </a:r>
            <a:r>
              <a:rPr lang="es-ES" sz="2000" dirty="0">
                <a:solidFill>
                  <a:schemeClr val="bg1"/>
                </a:solidFill>
                <a:latin typeface="Times New Roman" panose="02020603050405020304" pitchFamily="18" charset="0"/>
                <a:ea typeface="Times New Roman" panose="02020603050405020304" pitchFamily="18" charset="0"/>
              </a:rPr>
              <a:t>e</a:t>
            </a:r>
            <a:r>
              <a:rPr lang="es-ES" sz="2000" dirty="0">
                <a:solidFill>
                  <a:schemeClr val="bg1"/>
                </a:solidFill>
                <a:effectLst/>
                <a:latin typeface="Times New Roman" panose="02020603050405020304" pitchFamily="18" charset="0"/>
                <a:ea typeface="Times New Roman" panose="02020603050405020304" pitchFamily="18" charset="0"/>
              </a:rPr>
              <a:t>l espíritu Santo, los dones milagrosos. </a:t>
            </a:r>
            <a:endParaRPr lang="es-MX" sz="2000" dirty="0">
              <a:solidFill>
                <a:schemeClr val="bg1"/>
              </a:solidFill>
            </a:endParaRPr>
          </a:p>
        </p:txBody>
      </p:sp>
      <p:sp>
        <p:nvSpPr>
          <p:cNvPr id="11" name="CuadroTexto 10">
            <a:extLst>
              <a:ext uri="{FF2B5EF4-FFF2-40B4-BE49-F238E27FC236}">
                <a16:creationId xmlns:a16="http://schemas.microsoft.com/office/drawing/2014/main" id="{49DAD6CA-C5B0-5874-598D-2C622BD189E9}"/>
              </a:ext>
            </a:extLst>
          </p:cNvPr>
          <p:cNvSpPr txBox="1"/>
          <p:nvPr/>
        </p:nvSpPr>
        <p:spPr>
          <a:xfrm>
            <a:off x="1265066" y="2687260"/>
            <a:ext cx="9938541" cy="1877437"/>
          </a:xfrm>
          <a:prstGeom prst="rect">
            <a:avLst/>
          </a:prstGeom>
          <a:noFill/>
        </p:spPr>
        <p:txBody>
          <a:bodyPr wrap="square">
            <a:spAutoFit/>
          </a:bodyPr>
          <a:lstStyle/>
          <a:p>
            <a:r>
              <a:rPr lang="es-ES" sz="2400" b="1" dirty="0">
                <a:solidFill>
                  <a:schemeClr val="bg1"/>
                </a:solidFill>
                <a:effectLst/>
                <a:latin typeface="Times New Roman" panose="02020603050405020304" pitchFamily="18" charset="0"/>
                <a:ea typeface="Times New Roman" panose="02020603050405020304" pitchFamily="18" charset="0"/>
              </a:rPr>
              <a:t>I Corintios.13:8-10.</a:t>
            </a:r>
          </a:p>
          <a:p>
            <a:pPr algn="just"/>
            <a:r>
              <a:rPr lang="es-ES" sz="2400" b="1" dirty="0">
                <a:solidFill>
                  <a:schemeClr val="bg1"/>
                </a:solidFill>
                <a:latin typeface="Times New Roman" panose="02020603050405020304" pitchFamily="18" charset="0"/>
              </a:rPr>
              <a:t>V.8. </a:t>
            </a:r>
            <a:r>
              <a:rPr lang="es-ES" sz="2000" i="1" dirty="0">
                <a:solidFill>
                  <a:schemeClr val="bg1"/>
                </a:solidFill>
                <a:latin typeface="Times New Roman" panose="02020603050405020304" pitchFamily="18" charset="0"/>
              </a:rPr>
              <a:t>“El amor nunca deja de ser; pero las profecías se acabaran, y cesaran las lenguas, y la ciencia acabara.”</a:t>
            </a:r>
          </a:p>
          <a:p>
            <a:r>
              <a:rPr lang="es-ES" sz="2400" b="1" dirty="0">
                <a:solidFill>
                  <a:schemeClr val="bg1"/>
                </a:solidFill>
                <a:latin typeface="Times New Roman" panose="02020603050405020304" pitchFamily="18" charset="0"/>
              </a:rPr>
              <a:t>V.9. </a:t>
            </a:r>
            <a:r>
              <a:rPr lang="es-ES" sz="2000" i="1" dirty="0">
                <a:solidFill>
                  <a:schemeClr val="bg1"/>
                </a:solidFill>
                <a:latin typeface="Times New Roman" panose="02020603050405020304" pitchFamily="18" charset="0"/>
              </a:rPr>
              <a:t>“Porque en parte conocemos, ye parte profetizamos;”</a:t>
            </a:r>
          </a:p>
          <a:p>
            <a:r>
              <a:rPr lang="es-ES" sz="2400" b="1" dirty="0">
                <a:solidFill>
                  <a:schemeClr val="bg1"/>
                </a:solidFill>
                <a:latin typeface="Times New Roman" panose="02020603050405020304" pitchFamily="18" charset="0"/>
              </a:rPr>
              <a:t>V.10. </a:t>
            </a:r>
            <a:r>
              <a:rPr lang="es-ES" sz="2000" i="1" dirty="0">
                <a:solidFill>
                  <a:schemeClr val="bg1"/>
                </a:solidFill>
                <a:latin typeface="Times New Roman" panose="02020603050405020304" pitchFamily="18" charset="0"/>
              </a:rPr>
              <a:t>“Mas cuando venga lo perfecto entonces lo que es en parte se acabar.”</a:t>
            </a:r>
            <a:endParaRPr lang="es-MX" i="1" dirty="0">
              <a:solidFill>
                <a:schemeClr val="bg1"/>
              </a:solidFill>
            </a:endParaRPr>
          </a:p>
        </p:txBody>
      </p:sp>
      <p:sp>
        <p:nvSpPr>
          <p:cNvPr id="13" name="CuadroTexto 12">
            <a:extLst>
              <a:ext uri="{FF2B5EF4-FFF2-40B4-BE49-F238E27FC236}">
                <a16:creationId xmlns:a16="http://schemas.microsoft.com/office/drawing/2014/main" id="{2C47C9C0-52DB-476F-0CEC-3C0376A5825E}"/>
              </a:ext>
            </a:extLst>
          </p:cNvPr>
          <p:cNvSpPr txBox="1"/>
          <p:nvPr/>
        </p:nvSpPr>
        <p:spPr>
          <a:xfrm>
            <a:off x="1265066" y="4989597"/>
            <a:ext cx="10018452" cy="769441"/>
          </a:xfrm>
          <a:prstGeom prst="rect">
            <a:avLst/>
          </a:prstGeom>
          <a:noFill/>
        </p:spPr>
        <p:txBody>
          <a:bodyPr wrap="square">
            <a:spAutoFit/>
          </a:bodyPr>
          <a:lstStyle/>
          <a:p>
            <a:pPr algn="just"/>
            <a:r>
              <a:rPr lang="es-ES" sz="2000" dirty="0">
                <a:solidFill>
                  <a:schemeClr val="bg1"/>
                </a:solidFill>
                <a:effectLst/>
                <a:latin typeface="Times New Roman" panose="02020603050405020304" pitchFamily="18" charset="0"/>
                <a:ea typeface="Times New Roman" panose="02020603050405020304" pitchFamily="18" charset="0"/>
              </a:rPr>
              <a:t>Muchos alegan que se recibe El espíritu Santo directamente, personalmente, como en </a:t>
            </a:r>
            <a:r>
              <a:rPr lang="es-ES" sz="2400" b="1" dirty="0">
                <a:solidFill>
                  <a:schemeClr val="bg1"/>
                </a:solidFill>
                <a:effectLst/>
                <a:latin typeface="Times New Roman" panose="02020603050405020304" pitchFamily="18" charset="0"/>
                <a:ea typeface="Times New Roman" panose="02020603050405020304" pitchFamily="18" charset="0"/>
              </a:rPr>
              <a:t>Hechos.2 y Hechos.10:44-48.  </a:t>
            </a:r>
            <a:endParaRPr lang="es-MX" sz="2400" b="1" dirty="0">
              <a:solidFill>
                <a:schemeClr val="bg1"/>
              </a:solidFill>
            </a:endParaRPr>
          </a:p>
        </p:txBody>
      </p:sp>
    </p:spTree>
    <p:extLst>
      <p:ext uri="{BB962C8B-B14F-4D97-AF65-F5344CB8AC3E}">
        <p14:creationId xmlns:p14="http://schemas.microsoft.com/office/powerpoint/2010/main" val="225538897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xEl>
                                              <p:pRg st="0" end="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1">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1">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1">
                                            <p:txEl>
                                              <p:pRg st="3" end="3"/>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3" grpId="0"/>
    </p:bldLst>
  </p:timing>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2" name="Marcador de pie de página 1">
            <a:extLst>
              <a:ext uri="{FF2B5EF4-FFF2-40B4-BE49-F238E27FC236}">
                <a16:creationId xmlns:a16="http://schemas.microsoft.com/office/drawing/2014/main" id="{81ED0C7C-851D-5E32-CEC7-B92BFEADF74C}"/>
              </a:ext>
            </a:extLst>
          </p:cNvPr>
          <p:cNvSpPr>
            <a:spLocks noGrp="1"/>
          </p:cNvSpPr>
          <p:nvPr>
            <p:ph type="ftr" sz="quarter" idx="11"/>
          </p:nvPr>
        </p:nvSpPr>
        <p:spPr/>
        <p:txBody>
          <a:bodyPr/>
          <a:lstStyle/>
          <a:p>
            <a:r>
              <a:rPr lang="es-MX"/>
              <a:t>ALGUNAS ENSEÑANZAS EVANGELICAS</a:t>
            </a:r>
          </a:p>
        </p:txBody>
      </p:sp>
      <p:sp>
        <p:nvSpPr>
          <p:cNvPr id="3" name="Marcador de número de diapositiva 2">
            <a:extLst>
              <a:ext uri="{FF2B5EF4-FFF2-40B4-BE49-F238E27FC236}">
                <a16:creationId xmlns:a16="http://schemas.microsoft.com/office/drawing/2014/main" id="{69C4BA12-5D92-69D1-B5EA-8BF865FF1CDE}"/>
              </a:ext>
            </a:extLst>
          </p:cNvPr>
          <p:cNvSpPr>
            <a:spLocks noGrp="1"/>
          </p:cNvSpPr>
          <p:nvPr>
            <p:ph type="sldNum" sz="quarter" idx="12"/>
          </p:nvPr>
        </p:nvSpPr>
        <p:spPr/>
        <p:txBody>
          <a:bodyPr/>
          <a:lstStyle/>
          <a:p>
            <a:fld id="{E429B8A6-55BA-4F99-B141-B3283C628257}" type="slidenum">
              <a:rPr lang="es-MX" smtClean="0"/>
              <a:t>35</a:t>
            </a:fld>
            <a:endParaRPr lang="es-MX"/>
          </a:p>
        </p:txBody>
      </p:sp>
      <p:sp>
        <p:nvSpPr>
          <p:cNvPr id="4" name="Marcador de pie de página 1">
            <a:extLst>
              <a:ext uri="{FF2B5EF4-FFF2-40B4-BE49-F238E27FC236}">
                <a16:creationId xmlns:a16="http://schemas.microsoft.com/office/drawing/2014/main" id="{8D99547A-B0AB-0560-4F39-66F31C0151A3}"/>
              </a:ext>
            </a:extLst>
          </p:cNvPr>
          <p:cNvSpPr txBox="1">
            <a:spLocks/>
          </p:cNvSpPr>
          <p:nvPr/>
        </p:nvSpPr>
        <p:spPr>
          <a:xfrm>
            <a:off x="4038600" y="6356350"/>
            <a:ext cx="4114800" cy="365125"/>
          </a:xfrm>
          <a:prstGeom prst="rect">
            <a:avLst/>
          </a:prstGeom>
        </p:spPr>
        <p:txBody>
          <a:bodyPr vert="horz" lIns="91440" tIns="45720" rIns="91440" bIns="45720" rtlCol="0" anchor="ctr"/>
          <a:lstStyle>
            <a:defPPr>
              <a:defRPr lang="es-MX"/>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s-MX"/>
              <a:t>ALGUNAS ENSEÑANZAS EVANGELICAS</a:t>
            </a:r>
          </a:p>
        </p:txBody>
      </p:sp>
      <p:sp>
        <p:nvSpPr>
          <p:cNvPr id="5" name="Marcador de número de diapositiva 2">
            <a:extLst>
              <a:ext uri="{FF2B5EF4-FFF2-40B4-BE49-F238E27FC236}">
                <a16:creationId xmlns:a16="http://schemas.microsoft.com/office/drawing/2014/main" id="{0F2B0F50-9F63-F09D-A6A5-9D2E946F704A}"/>
              </a:ext>
            </a:extLst>
          </p:cNvPr>
          <p:cNvSpPr txBox="1">
            <a:spLocks/>
          </p:cNvSpPr>
          <p:nvPr/>
        </p:nvSpPr>
        <p:spPr>
          <a:xfrm>
            <a:off x="8610600" y="6356350"/>
            <a:ext cx="2743200" cy="365125"/>
          </a:xfrm>
          <a:prstGeom prst="rect">
            <a:avLst/>
          </a:prstGeom>
        </p:spPr>
        <p:txBody>
          <a:bodyPr vert="horz" lIns="91440" tIns="45720" rIns="91440" bIns="45720" rtlCol="0" anchor="ctr"/>
          <a:lstStyle>
            <a:defPPr>
              <a:defRPr lang="es-MX"/>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429B8A6-55BA-4F99-B141-B3283C628257}" type="slidenum">
              <a:rPr lang="es-MX" smtClean="0"/>
              <a:pPr/>
              <a:t>35</a:t>
            </a:fld>
            <a:endParaRPr lang="es-MX"/>
          </a:p>
        </p:txBody>
      </p:sp>
      <p:sp>
        <p:nvSpPr>
          <p:cNvPr id="6" name="CuadroTexto 5">
            <a:extLst>
              <a:ext uri="{FF2B5EF4-FFF2-40B4-BE49-F238E27FC236}">
                <a16:creationId xmlns:a16="http://schemas.microsoft.com/office/drawing/2014/main" id="{DE1204CB-53CB-9CDF-C6A1-8106A456AE71}"/>
              </a:ext>
            </a:extLst>
          </p:cNvPr>
          <p:cNvSpPr txBox="1"/>
          <p:nvPr/>
        </p:nvSpPr>
        <p:spPr>
          <a:xfrm rot="16200000">
            <a:off x="-3134632" y="3136617"/>
            <a:ext cx="6858000" cy="584775"/>
          </a:xfrm>
          <a:prstGeom prst="rect">
            <a:avLst/>
          </a:prstGeom>
          <a:noFill/>
        </p:spPr>
        <p:txBody>
          <a:bodyPr wrap="square" rtlCol="0">
            <a:spAutoFit/>
          </a:bodyPr>
          <a:lstStyle/>
          <a:p>
            <a:pPr algn="ctr"/>
            <a:r>
              <a:rPr lang="es-ES" sz="3200" b="1" u="sng" dirty="0">
                <a:highlight>
                  <a:srgbClr val="FFFF00"/>
                </a:highlight>
              </a:rPr>
              <a:t>RECIBIR EL ESPIRITU SANTO</a:t>
            </a:r>
            <a:endParaRPr lang="es-MX" sz="3200" b="1" u="sng" dirty="0">
              <a:highlight>
                <a:srgbClr val="FFFF00"/>
              </a:highlight>
            </a:endParaRPr>
          </a:p>
        </p:txBody>
      </p:sp>
      <p:cxnSp>
        <p:nvCxnSpPr>
          <p:cNvPr id="7" name="Conector recto 6">
            <a:extLst>
              <a:ext uri="{FF2B5EF4-FFF2-40B4-BE49-F238E27FC236}">
                <a16:creationId xmlns:a16="http://schemas.microsoft.com/office/drawing/2014/main" id="{8D67CDFE-3CA6-54C8-666D-7A0529247880}"/>
              </a:ext>
            </a:extLst>
          </p:cNvPr>
          <p:cNvCxnSpPr/>
          <p:nvPr/>
        </p:nvCxnSpPr>
        <p:spPr>
          <a:xfrm>
            <a:off x="612169" y="366608"/>
            <a:ext cx="0" cy="5747385"/>
          </a:xfrm>
          <a:prstGeom prst="line">
            <a:avLst/>
          </a:prstGeom>
          <a:ln w="76200">
            <a:solidFill>
              <a:schemeClr val="accent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9" name="CuadroTexto 8">
            <a:extLst>
              <a:ext uri="{FF2B5EF4-FFF2-40B4-BE49-F238E27FC236}">
                <a16:creationId xmlns:a16="http://schemas.microsoft.com/office/drawing/2014/main" id="{B7B1448D-78F0-002A-CCAD-A27EB8ABBACA}"/>
              </a:ext>
            </a:extLst>
          </p:cNvPr>
          <p:cNvSpPr txBox="1"/>
          <p:nvPr/>
        </p:nvSpPr>
        <p:spPr>
          <a:xfrm>
            <a:off x="1114147" y="1039557"/>
            <a:ext cx="10116102" cy="461665"/>
          </a:xfrm>
          <a:prstGeom prst="rect">
            <a:avLst/>
          </a:prstGeom>
          <a:noFill/>
        </p:spPr>
        <p:txBody>
          <a:bodyPr wrap="square">
            <a:spAutoFit/>
          </a:bodyPr>
          <a:lstStyle/>
          <a:p>
            <a:pPr algn="ctr"/>
            <a:r>
              <a:rPr lang="es-ES" sz="2000" dirty="0">
                <a:solidFill>
                  <a:schemeClr val="bg1"/>
                </a:solidFill>
                <a:effectLst/>
                <a:latin typeface="Times New Roman" panose="02020603050405020304" pitchFamily="18" charset="0"/>
                <a:ea typeface="Times New Roman" panose="02020603050405020304" pitchFamily="18" charset="0"/>
              </a:rPr>
              <a:t>Pero como vimos en </a:t>
            </a:r>
            <a:r>
              <a:rPr lang="es-ES" sz="2400" b="1" dirty="0">
                <a:solidFill>
                  <a:schemeClr val="bg1"/>
                </a:solidFill>
                <a:effectLst/>
                <a:latin typeface="Times New Roman" panose="02020603050405020304" pitchFamily="18" charset="0"/>
                <a:ea typeface="Times New Roman" panose="02020603050405020304" pitchFamily="18" charset="0"/>
              </a:rPr>
              <a:t>Hechos.2.</a:t>
            </a:r>
            <a:r>
              <a:rPr lang="es-ES" sz="2000" dirty="0">
                <a:solidFill>
                  <a:schemeClr val="bg1"/>
                </a:solidFill>
                <a:effectLst/>
                <a:latin typeface="Times New Roman" panose="02020603050405020304" pitchFamily="18" charset="0"/>
                <a:ea typeface="Times New Roman" panose="02020603050405020304" pitchFamily="18" charset="0"/>
              </a:rPr>
              <a:t> Solo </a:t>
            </a:r>
            <a:r>
              <a:rPr lang="es-ES" sz="2000" dirty="0">
                <a:solidFill>
                  <a:schemeClr val="bg1"/>
                </a:solidFill>
                <a:latin typeface="Times New Roman" panose="02020603050405020304" pitchFamily="18" charset="0"/>
                <a:ea typeface="Times New Roman" panose="02020603050405020304" pitchFamily="18" charset="0"/>
              </a:rPr>
              <a:t>fue</a:t>
            </a:r>
            <a:r>
              <a:rPr lang="es-ES" sz="2000" dirty="0">
                <a:solidFill>
                  <a:schemeClr val="bg1"/>
                </a:solidFill>
                <a:effectLst/>
                <a:latin typeface="Times New Roman" panose="02020603050405020304" pitchFamily="18" charset="0"/>
                <a:ea typeface="Times New Roman" panose="02020603050405020304" pitchFamily="18" charset="0"/>
              </a:rPr>
              <a:t> sobre los Apóstoles no sobre los supuestamente 120. </a:t>
            </a:r>
            <a:endParaRPr lang="es-MX" sz="2000" dirty="0">
              <a:solidFill>
                <a:schemeClr val="bg1"/>
              </a:solidFill>
            </a:endParaRPr>
          </a:p>
        </p:txBody>
      </p:sp>
      <p:sp>
        <p:nvSpPr>
          <p:cNvPr id="11" name="CuadroTexto 10">
            <a:extLst>
              <a:ext uri="{FF2B5EF4-FFF2-40B4-BE49-F238E27FC236}">
                <a16:creationId xmlns:a16="http://schemas.microsoft.com/office/drawing/2014/main" id="{7979ACFE-8045-29D9-842A-E7AEC86C8338}"/>
              </a:ext>
            </a:extLst>
          </p:cNvPr>
          <p:cNvSpPr txBox="1"/>
          <p:nvPr/>
        </p:nvSpPr>
        <p:spPr>
          <a:xfrm>
            <a:off x="1114146" y="2196794"/>
            <a:ext cx="10239645" cy="769441"/>
          </a:xfrm>
          <a:prstGeom prst="rect">
            <a:avLst/>
          </a:prstGeom>
          <a:noFill/>
        </p:spPr>
        <p:txBody>
          <a:bodyPr wrap="square">
            <a:spAutoFit/>
          </a:bodyPr>
          <a:lstStyle/>
          <a:p>
            <a:r>
              <a:rPr lang="es-ES" sz="2000" dirty="0">
                <a:solidFill>
                  <a:schemeClr val="bg1"/>
                </a:solidFill>
                <a:effectLst/>
                <a:latin typeface="Times New Roman" panose="02020603050405020304" pitchFamily="18" charset="0"/>
                <a:ea typeface="Times New Roman" panose="02020603050405020304" pitchFamily="18" charset="0"/>
              </a:rPr>
              <a:t>En </a:t>
            </a:r>
            <a:r>
              <a:rPr lang="es-ES" sz="2400" dirty="0">
                <a:solidFill>
                  <a:schemeClr val="bg1"/>
                </a:solidFill>
                <a:effectLst/>
                <a:latin typeface="Times New Roman" panose="02020603050405020304" pitchFamily="18" charset="0"/>
                <a:ea typeface="Times New Roman" panose="02020603050405020304" pitchFamily="18" charset="0"/>
              </a:rPr>
              <a:t>Hechos.10:44-48. </a:t>
            </a:r>
            <a:r>
              <a:rPr lang="es-ES" sz="2000" dirty="0">
                <a:solidFill>
                  <a:schemeClr val="bg1"/>
                </a:solidFill>
                <a:effectLst/>
                <a:latin typeface="Times New Roman" panose="02020603050405020304" pitchFamily="18" charset="0"/>
                <a:ea typeface="Times New Roman" panose="02020603050405020304" pitchFamily="18" charset="0"/>
              </a:rPr>
              <a:t>No es una regla, sino que fue algo aislado de parte de Dios para enseñar que El, Dios no tenia diferencia entre gentiles y judíos que la salvación era para todos. </a:t>
            </a:r>
            <a:endParaRPr lang="es-MX" sz="2000" dirty="0">
              <a:solidFill>
                <a:schemeClr val="bg1"/>
              </a:solidFill>
            </a:endParaRPr>
          </a:p>
        </p:txBody>
      </p:sp>
      <p:sp>
        <p:nvSpPr>
          <p:cNvPr id="13" name="CuadroTexto 12">
            <a:extLst>
              <a:ext uri="{FF2B5EF4-FFF2-40B4-BE49-F238E27FC236}">
                <a16:creationId xmlns:a16="http://schemas.microsoft.com/office/drawing/2014/main" id="{B1BD178B-A4E4-7D4D-C492-1A9495832338}"/>
              </a:ext>
            </a:extLst>
          </p:cNvPr>
          <p:cNvSpPr txBox="1"/>
          <p:nvPr/>
        </p:nvSpPr>
        <p:spPr>
          <a:xfrm>
            <a:off x="2332384" y="3515175"/>
            <a:ext cx="8347451" cy="830997"/>
          </a:xfrm>
          <a:prstGeom prst="rect">
            <a:avLst/>
          </a:prstGeom>
          <a:noFill/>
        </p:spPr>
        <p:txBody>
          <a:bodyPr wrap="square">
            <a:spAutoFit/>
          </a:bodyPr>
          <a:lstStyle/>
          <a:p>
            <a:pPr algn="ctr"/>
            <a:r>
              <a:rPr lang="es-ES" sz="2400" b="1" u="sng" dirty="0">
                <a:solidFill>
                  <a:schemeClr val="bg1"/>
                </a:solidFill>
                <a:effectLst/>
                <a:highlight>
                  <a:srgbClr val="FF0000"/>
                </a:highlight>
                <a:latin typeface="Times New Roman" panose="02020603050405020304" pitchFamily="18" charset="0"/>
                <a:ea typeface="Times New Roman" panose="02020603050405020304" pitchFamily="18" charset="0"/>
              </a:rPr>
              <a:t>DIOS TAMBIÉN ESTABA ACEPTANDO A LOS GENTILES DE LA MISMA MANERA QUE A LOS JUDÍOS. </a:t>
            </a:r>
            <a:endParaRPr lang="es-MX" sz="2400" b="1" u="sng" dirty="0">
              <a:solidFill>
                <a:schemeClr val="bg1"/>
              </a:solidFill>
              <a:highlight>
                <a:srgbClr val="FF0000"/>
              </a:highlight>
            </a:endParaRPr>
          </a:p>
        </p:txBody>
      </p:sp>
      <p:sp>
        <p:nvSpPr>
          <p:cNvPr id="15" name="CuadroTexto 14">
            <a:extLst>
              <a:ext uri="{FF2B5EF4-FFF2-40B4-BE49-F238E27FC236}">
                <a16:creationId xmlns:a16="http://schemas.microsoft.com/office/drawing/2014/main" id="{DC24605C-6044-B601-9D3A-BF02DEAB1B2C}"/>
              </a:ext>
            </a:extLst>
          </p:cNvPr>
          <p:cNvSpPr txBox="1"/>
          <p:nvPr/>
        </p:nvSpPr>
        <p:spPr>
          <a:xfrm>
            <a:off x="1114146" y="4895113"/>
            <a:ext cx="10239642" cy="707886"/>
          </a:xfrm>
          <a:prstGeom prst="rect">
            <a:avLst/>
          </a:prstGeom>
          <a:noFill/>
        </p:spPr>
        <p:txBody>
          <a:bodyPr wrap="square">
            <a:spAutoFit/>
          </a:bodyPr>
          <a:lstStyle/>
          <a:p>
            <a:pPr algn="just"/>
            <a:r>
              <a:rPr lang="es-ES" sz="2000" dirty="0">
                <a:solidFill>
                  <a:schemeClr val="bg1"/>
                </a:solidFill>
                <a:effectLst/>
                <a:latin typeface="Times New Roman" panose="02020603050405020304" pitchFamily="18" charset="0"/>
                <a:ea typeface="Times New Roman" panose="02020603050405020304" pitchFamily="18" charset="0"/>
              </a:rPr>
              <a:t>Si este caso fuera la regla entonces miremos algo y tendríamos que concluir que las personas no creyente pueden recibir El Espíritu Santo.</a:t>
            </a:r>
            <a:endParaRPr lang="es-MX" sz="2000" dirty="0">
              <a:solidFill>
                <a:schemeClr val="bg1"/>
              </a:solidFill>
            </a:endParaRPr>
          </a:p>
        </p:txBody>
      </p:sp>
    </p:spTree>
    <p:extLst>
      <p:ext uri="{BB962C8B-B14F-4D97-AF65-F5344CB8AC3E}">
        <p14:creationId xmlns:p14="http://schemas.microsoft.com/office/powerpoint/2010/main" val="3976498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3" grpId="0"/>
      <p:bldP spid="15" grpId="0"/>
    </p:bldLst>
  </p:timing>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2" name="Marcador de pie de página 1">
            <a:extLst>
              <a:ext uri="{FF2B5EF4-FFF2-40B4-BE49-F238E27FC236}">
                <a16:creationId xmlns:a16="http://schemas.microsoft.com/office/drawing/2014/main" id="{81ED0C7C-851D-5E32-CEC7-B92BFEADF74C}"/>
              </a:ext>
            </a:extLst>
          </p:cNvPr>
          <p:cNvSpPr>
            <a:spLocks noGrp="1"/>
          </p:cNvSpPr>
          <p:nvPr>
            <p:ph type="ftr" sz="quarter" idx="11"/>
          </p:nvPr>
        </p:nvSpPr>
        <p:spPr/>
        <p:txBody>
          <a:bodyPr/>
          <a:lstStyle/>
          <a:p>
            <a:r>
              <a:rPr lang="es-MX"/>
              <a:t>ALGUNAS ENSEÑANZAS EVANGELICAS</a:t>
            </a:r>
          </a:p>
        </p:txBody>
      </p:sp>
      <p:sp>
        <p:nvSpPr>
          <p:cNvPr id="3" name="Marcador de número de diapositiva 2">
            <a:extLst>
              <a:ext uri="{FF2B5EF4-FFF2-40B4-BE49-F238E27FC236}">
                <a16:creationId xmlns:a16="http://schemas.microsoft.com/office/drawing/2014/main" id="{69C4BA12-5D92-69D1-B5EA-8BF865FF1CDE}"/>
              </a:ext>
            </a:extLst>
          </p:cNvPr>
          <p:cNvSpPr>
            <a:spLocks noGrp="1"/>
          </p:cNvSpPr>
          <p:nvPr>
            <p:ph type="sldNum" sz="quarter" idx="12"/>
          </p:nvPr>
        </p:nvSpPr>
        <p:spPr/>
        <p:txBody>
          <a:bodyPr/>
          <a:lstStyle/>
          <a:p>
            <a:fld id="{E429B8A6-55BA-4F99-B141-B3283C628257}" type="slidenum">
              <a:rPr lang="es-MX" smtClean="0"/>
              <a:t>36</a:t>
            </a:fld>
            <a:endParaRPr lang="es-MX"/>
          </a:p>
        </p:txBody>
      </p:sp>
      <p:sp>
        <p:nvSpPr>
          <p:cNvPr id="4" name="Marcador de pie de página 1">
            <a:extLst>
              <a:ext uri="{FF2B5EF4-FFF2-40B4-BE49-F238E27FC236}">
                <a16:creationId xmlns:a16="http://schemas.microsoft.com/office/drawing/2014/main" id="{8CDC6049-C0D6-3A63-69D9-197B0BC25788}"/>
              </a:ext>
            </a:extLst>
          </p:cNvPr>
          <p:cNvSpPr txBox="1">
            <a:spLocks/>
          </p:cNvSpPr>
          <p:nvPr/>
        </p:nvSpPr>
        <p:spPr>
          <a:xfrm>
            <a:off x="4038600" y="6356350"/>
            <a:ext cx="4114800" cy="365125"/>
          </a:xfrm>
          <a:prstGeom prst="rect">
            <a:avLst/>
          </a:prstGeom>
        </p:spPr>
        <p:txBody>
          <a:bodyPr vert="horz" lIns="91440" tIns="45720" rIns="91440" bIns="45720" rtlCol="0" anchor="ctr"/>
          <a:lstStyle>
            <a:defPPr>
              <a:defRPr lang="es-MX"/>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s-MX"/>
              <a:t>ALGUNAS ENSEÑANZAS EVANGELICAS</a:t>
            </a:r>
          </a:p>
        </p:txBody>
      </p:sp>
      <p:sp>
        <p:nvSpPr>
          <p:cNvPr id="5" name="Marcador de número de diapositiva 2">
            <a:extLst>
              <a:ext uri="{FF2B5EF4-FFF2-40B4-BE49-F238E27FC236}">
                <a16:creationId xmlns:a16="http://schemas.microsoft.com/office/drawing/2014/main" id="{C09B2331-7807-9629-BAE5-E152F506592E}"/>
              </a:ext>
            </a:extLst>
          </p:cNvPr>
          <p:cNvSpPr txBox="1">
            <a:spLocks/>
          </p:cNvSpPr>
          <p:nvPr/>
        </p:nvSpPr>
        <p:spPr>
          <a:xfrm>
            <a:off x="8610600" y="6356350"/>
            <a:ext cx="2743200" cy="365125"/>
          </a:xfrm>
          <a:prstGeom prst="rect">
            <a:avLst/>
          </a:prstGeom>
        </p:spPr>
        <p:txBody>
          <a:bodyPr vert="horz" lIns="91440" tIns="45720" rIns="91440" bIns="45720" rtlCol="0" anchor="ctr"/>
          <a:lstStyle>
            <a:defPPr>
              <a:defRPr lang="es-MX"/>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429B8A6-55BA-4F99-B141-B3283C628257}" type="slidenum">
              <a:rPr lang="es-MX" smtClean="0"/>
              <a:pPr/>
              <a:t>36</a:t>
            </a:fld>
            <a:endParaRPr lang="es-MX"/>
          </a:p>
        </p:txBody>
      </p:sp>
      <p:sp>
        <p:nvSpPr>
          <p:cNvPr id="6" name="Marcador de pie de página 1">
            <a:extLst>
              <a:ext uri="{FF2B5EF4-FFF2-40B4-BE49-F238E27FC236}">
                <a16:creationId xmlns:a16="http://schemas.microsoft.com/office/drawing/2014/main" id="{ABA06C84-6475-676E-35D2-98C60D56C233}"/>
              </a:ext>
            </a:extLst>
          </p:cNvPr>
          <p:cNvSpPr txBox="1">
            <a:spLocks/>
          </p:cNvSpPr>
          <p:nvPr/>
        </p:nvSpPr>
        <p:spPr>
          <a:xfrm>
            <a:off x="4038600" y="6356350"/>
            <a:ext cx="4114800" cy="365125"/>
          </a:xfrm>
          <a:prstGeom prst="rect">
            <a:avLst/>
          </a:prstGeom>
        </p:spPr>
        <p:txBody>
          <a:bodyPr vert="horz" lIns="91440" tIns="45720" rIns="91440" bIns="45720" rtlCol="0" anchor="ctr"/>
          <a:lstStyle>
            <a:defPPr>
              <a:defRPr lang="es-MX"/>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s-MX"/>
              <a:t>ALGUNAS ENSEÑANZAS EVANGELICAS</a:t>
            </a:r>
          </a:p>
        </p:txBody>
      </p:sp>
      <p:sp>
        <p:nvSpPr>
          <p:cNvPr id="7" name="Marcador de número de diapositiva 2">
            <a:extLst>
              <a:ext uri="{FF2B5EF4-FFF2-40B4-BE49-F238E27FC236}">
                <a16:creationId xmlns:a16="http://schemas.microsoft.com/office/drawing/2014/main" id="{A5E81241-D370-696E-ECAB-FFBDAB5488CE}"/>
              </a:ext>
            </a:extLst>
          </p:cNvPr>
          <p:cNvSpPr txBox="1">
            <a:spLocks/>
          </p:cNvSpPr>
          <p:nvPr/>
        </p:nvSpPr>
        <p:spPr>
          <a:xfrm>
            <a:off x="8610600" y="6356350"/>
            <a:ext cx="2743200" cy="365125"/>
          </a:xfrm>
          <a:prstGeom prst="rect">
            <a:avLst/>
          </a:prstGeom>
        </p:spPr>
        <p:txBody>
          <a:bodyPr vert="horz" lIns="91440" tIns="45720" rIns="91440" bIns="45720" rtlCol="0" anchor="ctr"/>
          <a:lstStyle>
            <a:defPPr>
              <a:defRPr lang="es-MX"/>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429B8A6-55BA-4F99-B141-B3283C628257}" type="slidenum">
              <a:rPr lang="es-MX" smtClean="0"/>
              <a:pPr/>
              <a:t>36</a:t>
            </a:fld>
            <a:endParaRPr lang="es-MX"/>
          </a:p>
        </p:txBody>
      </p:sp>
      <p:sp>
        <p:nvSpPr>
          <p:cNvPr id="8" name="CuadroTexto 7">
            <a:extLst>
              <a:ext uri="{FF2B5EF4-FFF2-40B4-BE49-F238E27FC236}">
                <a16:creationId xmlns:a16="http://schemas.microsoft.com/office/drawing/2014/main" id="{638C20FE-129B-CA4F-36E9-8408D2CB87FE}"/>
              </a:ext>
            </a:extLst>
          </p:cNvPr>
          <p:cNvSpPr txBox="1"/>
          <p:nvPr/>
        </p:nvSpPr>
        <p:spPr>
          <a:xfrm rot="16200000">
            <a:off x="-3134632" y="3136617"/>
            <a:ext cx="6858000" cy="584775"/>
          </a:xfrm>
          <a:prstGeom prst="rect">
            <a:avLst/>
          </a:prstGeom>
          <a:noFill/>
        </p:spPr>
        <p:txBody>
          <a:bodyPr wrap="square" rtlCol="0">
            <a:spAutoFit/>
          </a:bodyPr>
          <a:lstStyle/>
          <a:p>
            <a:pPr algn="ctr"/>
            <a:r>
              <a:rPr lang="es-ES" sz="3200" b="1" u="sng" dirty="0">
                <a:highlight>
                  <a:srgbClr val="FFFF00"/>
                </a:highlight>
              </a:rPr>
              <a:t>RECIBIR EL ESPIRITU SANTO</a:t>
            </a:r>
            <a:endParaRPr lang="es-MX" sz="3200" b="1" u="sng" dirty="0">
              <a:highlight>
                <a:srgbClr val="FFFF00"/>
              </a:highlight>
            </a:endParaRPr>
          </a:p>
        </p:txBody>
      </p:sp>
      <p:cxnSp>
        <p:nvCxnSpPr>
          <p:cNvPr id="9" name="Conector recto 8">
            <a:extLst>
              <a:ext uri="{FF2B5EF4-FFF2-40B4-BE49-F238E27FC236}">
                <a16:creationId xmlns:a16="http://schemas.microsoft.com/office/drawing/2014/main" id="{FD5E6451-8CC6-625B-D21F-8904036D3E8E}"/>
              </a:ext>
            </a:extLst>
          </p:cNvPr>
          <p:cNvCxnSpPr/>
          <p:nvPr/>
        </p:nvCxnSpPr>
        <p:spPr>
          <a:xfrm>
            <a:off x="612169" y="366608"/>
            <a:ext cx="0" cy="5747385"/>
          </a:xfrm>
          <a:prstGeom prst="line">
            <a:avLst/>
          </a:prstGeom>
          <a:ln w="76200">
            <a:solidFill>
              <a:schemeClr val="accent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11" name="CuadroTexto 10">
            <a:extLst>
              <a:ext uri="{FF2B5EF4-FFF2-40B4-BE49-F238E27FC236}">
                <a16:creationId xmlns:a16="http://schemas.microsoft.com/office/drawing/2014/main" id="{C1CCA79D-876C-16AD-7A13-9633CBCD493E}"/>
              </a:ext>
            </a:extLst>
          </p:cNvPr>
          <p:cNvSpPr txBox="1"/>
          <p:nvPr/>
        </p:nvSpPr>
        <p:spPr>
          <a:xfrm>
            <a:off x="998782" y="767892"/>
            <a:ext cx="9867471" cy="769441"/>
          </a:xfrm>
          <a:prstGeom prst="rect">
            <a:avLst/>
          </a:prstGeom>
          <a:noFill/>
        </p:spPr>
        <p:txBody>
          <a:bodyPr wrap="square">
            <a:spAutoFit/>
          </a:bodyPr>
          <a:lstStyle/>
          <a:p>
            <a:pPr algn="just"/>
            <a:r>
              <a:rPr lang="es-ES" sz="2000" dirty="0">
                <a:solidFill>
                  <a:schemeClr val="bg1"/>
                </a:solidFill>
                <a:effectLst/>
                <a:latin typeface="Times New Roman" panose="02020603050405020304" pitchFamily="18" charset="0"/>
                <a:ea typeface="Times New Roman" panose="02020603050405020304" pitchFamily="18" charset="0"/>
              </a:rPr>
              <a:t>Por que dice el texto: </a:t>
            </a:r>
            <a:r>
              <a:rPr lang="es-ES" sz="2400" b="1" dirty="0">
                <a:solidFill>
                  <a:schemeClr val="bg1"/>
                </a:solidFill>
                <a:effectLst/>
                <a:latin typeface="Times New Roman" panose="02020603050405020304" pitchFamily="18" charset="0"/>
                <a:ea typeface="Times New Roman" panose="02020603050405020304" pitchFamily="18" charset="0"/>
              </a:rPr>
              <a:t>Hechos.10:45. </a:t>
            </a:r>
            <a:r>
              <a:rPr lang="es-ES" sz="2000" dirty="0">
                <a:solidFill>
                  <a:schemeClr val="bg1"/>
                </a:solidFill>
                <a:effectLst/>
                <a:latin typeface="Times New Roman" panose="02020603050405020304" pitchFamily="18" charset="0"/>
                <a:ea typeface="Times New Roman" panose="02020603050405020304" pitchFamily="18" charset="0"/>
              </a:rPr>
              <a:t>Que El Espíritu Santo fue derramado sobre ellos, pero ellos fueron bautizados hasta el versículo. </a:t>
            </a:r>
            <a:endParaRPr lang="es-MX" dirty="0">
              <a:solidFill>
                <a:schemeClr val="bg1"/>
              </a:solidFill>
            </a:endParaRPr>
          </a:p>
        </p:txBody>
      </p:sp>
      <p:sp>
        <p:nvSpPr>
          <p:cNvPr id="13" name="CuadroTexto 12">
            <a:extLst>
              <a:ext uri="{FF2B5EF4-FFF2-40B4-BE49-F238E27FC236}">
                <a16:creationId xmlns:a16="http://schemas.microsoft.com/office/drawing/2014/main" id="{E783C4E7-EE00-C9CB-6F12-081138053BB7}"/>
              </a:ext>
            </a:extLst>
          </p:cNvPr>
          <p:cNvSpPr txBox="1"/>
          <p:nvPr/>
        </p:nvSpPr>
        <p:spPr>
          <a:xfrm>
            <a:off x="1411551" y="2271243"/>
            <a:ext cx="9454708" cy="738664"/>
          </a:xfrm>
          <a:prstGeom prst="rect">
            <a:avLst/>
          </a:prstGeom>
          <a:noFill/>
        </p:spPr>
        <p:txBody>
          <a:bodyPr wrap="square">
            <a:spAutoFit/>
          </a:bodyPr>
          <a:lstStyle/>
          <a:p>
            <a:pPr algn="just"/>
            <a:r>
              <a:rPr lang="es-ES" sz="2400" b="1" dirty="0">
                <a:solidFill>
                  <a:schemeClr val="bg1"/>
                </a:solidFill>
                <a:effectLst/>
                <a:latin typeface="Times New Roman" panose="02020603050405020304" pitchFamily="18" charset="0"/>
                <a:ea typeface="Times New Roman" panose="02020603050405020304" pitchFamily="18" charset="0"/>
              </a:rPr>
              <a:t>Hechos.10.48.</a:t>
            </a:r>
          </a:p>
          <a:p>
            <a:pPr algn="just"/>
            <a:r>
              <a:rPr lang="es-ES" i="1" dirty="0">
                <a:solidFill>
                  <a:schemeClr val="bg1"/>
                </a:solidFill>
                <a:latin typeface="Times New Roman" panose="02020603050405020304" pitchFamily="18" charset="0"/>
                <a:ea typeface="Times New Roman" panose="02020603050405020304" pitchFamily="18" charset="0"/>
              </a:rPr>
              <a:t>“Eso</a:t>
            </a:r>
            <a:r>
              <a:rPr lang="es-ES" sz="1800" i="1" dirty="0">
                <a:solidFill>
                  <a:schemeClr val="bg1"/>
                </a:solidFill>
                <a:effectLst/>
                <a:latin typeface="Times New Roman" panose="02020603050405020304" pitchFamily="18" charset="0"/>
                <a:ea typeface="Times New Roman" panose="02020603050405020304" pitchFamily="18" charset="0"/>
              </a:rPr>
              <a:t> quiere decir que no habían sido bautizado y aun así habían recibido el Espíritu Santo.”</a:t>
            </a:r>
            <a:endParaRPr lang="es-MX" i="1" dirty="0">
              <a:solidFill>
                <a:schemeClr val="bg1"/>
              </a:solidFill>
            </a:endParaRPr>
          </a:p>
        </p:txBody>
      </p:sp>
      <p:sp>
        <p:nvSpPr>
          <p:cNvPr id="15" name="CuadroTexto 14">
            <a:extLst>
              <a:ext uri="{FF2B5EF4-FFF2-40B4-BE49-F238E27FC236}">
                <a16:creationId xmlns:a16="http://schemas.microsoft.com/office/drawing/2014/main" id="{0073C99E-FAD9-1758-7C66-49713296F0A2}"/>
              </a:ext>
            </a:extLst>
          </p:cNvPr>
          <p:cNvSpPr txBox="1"/>
          <p:nvPr/>
        </p:nvSpPr>
        <p:spPr>
          <a:xfrm>
            <a:off x="998782" y="3388711"/>
            <a:ext cx="9867476" cy="707886"/>
          </a:xfrm>
          <a:prstGeom prst="rect">
            <a:avLst/>
          </a:prstGeom>
          <a:noFill/>
        </p:spPr>
        <p:txBody>
          <a:bodyPr wrap="square">
            <a:spAutoFit/>
          </a:bodyPr>
          <a:lstStyle/>
          <a:p>
            <a:pPr algn="just"/>
            <a:r>
              <a:rPr lang="es-ES" sz="2000" dirty="0">
                <a:solidFill>
                  <a:schemeClr val="bg1"/>
                </a:solidFill>
                <a:effectLst/>
                <a:latin typeface="Times New Roman" panose="02020603050405020304" pitchFamily="18" charset="0"/>
                <a:ea typeface="Times New Roman" panose="02020603050405020304" pitchFamily="18" charset="0"/>
              </a:rPr>
              <a:t>Así que tendríamos que concluir que El Espíritu Santo lo puede recibir cualquier persona aunque no se creyente.</a:t>
            </a:r>
            <a:endParaRPr lang="es-MX" sz="2000" dirty="0">
              <a:solidFill>
                <a:schemeClr val="bg1"/>
              </a:solidFill>
            </a:endParaRPr>
          </a:p>
        </p:txBody>
      </p:sp>
      <p:sp>
        <p:nvSpPr>
          <p:cNvPr id="17" name="CuadroTexto 16">
            <a:extLst>
              <a:ext uri="{FF2B5EF4-FFF2-40B4-BE49-F238E27FC236}">
                <a16:creationId xmlns:a16="http://schemas.microsoft.com/office/drawing/2014/main" id="{943758DB-2063-48B0-EA0B-027275C1FD5E}"/>
              </a:ext>
            </a:extLst>
          </p:cNvPr>
          <p:cNvSpPr txBox="1"/>
          <p:nvPr/>
        </p:nvSpPr>
        <p:spPr>
          <a:xfrm>
            <a:off x="1065335" y="4441051"/>
            <a:ext cx="9525718" cy="400110"/>
          </a:xfrm>
          <a:prstGeom prst="rect">
            <a:avLst/>
          </a:prstGeom>
          <a:noFill/>
        </p:spPr>
        <p:txBody>
          <a:bodyPr wrap="square">
            <a:spAutoFit/>
          </a:bodyPr>
          <a:lstStyle/>
          <a:p>
            <a:pPr marR="0" lvl="0" algn="ctr">
              <a:spcBef>
                <a:spcPts val="0"/>
              </a:spcBef>
              <a:spcAft>
                <a:spcPts val="0"/>
              </a:spcAft>
              <a:tabLst>
                <a:tab pos="253365" algn="l"/>
              </a:tabLst>
            </a:pPr>
            <a:r>
              <a:rPr lang="es-ES" sz="2000" dirty="0">
                <a:solidFill>
                  <a:schemeClr val="bg1"/>
                </a:solidFill>
                <a:effectLst/>
                <a:latin typeface="Times New Roman" panose="02020603050405020304" pitchFamily="18" charset="0"/>
                <a:ea typeface="Times New Roman" panose="02020603050405020304" pitchFamily="18" charset="0"/>
              </a:rPr>
              <a:t>Lo cual seria un gran error.</a:t>
            </a:r>
            <a:endParaRPr lang="es-MX" dirty="0">
              <a:solidFill>
                <a:schemeClr val="bg1"/>
              </a:solidFill>
              <a:effectLst/>
              <a:latin typeface="Times New Roman" panose="02020603050405020304" pitchFamily="18" charset="0"/>
              <a:ea typeface="Times New Roman" panose="02020603050405020304" pitchFamily="18" charset="0"/>
            </a:endParaRPr>
          </a:p>
        </p:txBody>
      </p:sp>
      <p:sp>
        <p:nvSpPr>
          <p:cNvPr id="14" name="CuadroTexto 13">
            <a:extLst>
              <a:ext uri="{FF2B5EF4-FFF2-40B4-BE49-F238E27FC236}">
                <a16:creationId xmlns:a16="http://schemas.microsoft.com/office/drawing/2014/main" id="{F859798A-88B3-04F4-1196-13F7EFBF4DA8}"/>
              </a:ext>
            </a:extLst>
          </p:cNvPr>
          <p:cNvSpPr txBox="1"/>
          <p:nvPr/>
        </p:nvSpPr>
        <p:spPr>
          <a:xfrm>
            <a:off x="998782" y="5185615"/>
            <a:ext cx="9867476" cy="707886"/>
          </a:xfrm>
          <a:prstGeom prst="rect">
            <a:avLst/>
          </a:prstGeom>
          <a:noFill/>
        </p:spPr>
        <p:txBody>
          <a:bodyPr wrap="square">
            <a:spAutoFit/>
          </a:bodyPr>
          <a:lstStyle/>
          <a:p>
            <a:pPr algn="just"/>
            <a:r>
              <a:rPr lang="es-ES" sz="2000" dirty="0">
                <a:solidFill>
                  <a:schemeClr val="bg1"/>
                </a:solidFill>
                <a:effectLst/>
                <a:latin typeface="Times New Roman" panose="02020603050405020304" pitchFamily="18" charset="0"/>
                <a:ea typeface="Times New Roman" panose="02020603050405020304" pitchFamily="18" charset="0"/>
              </a:rPr>
              <a:t>Si El Espíritu Santo se recibiera de esta manera milagrosa como muchos hacen ver, entonces Dios seria injusto.</a:t>
            </a:r>
            <a:endParaRPr lang="es-MX" sz="2000" dirty="0">
              <a:solidFill>
                <a:schemeClr val="bg1"/>
              </a:solidFill>
            </a:endParaRPr>
          </a:p>
        </p:txBody>
      </p:sp>
    </p:spTree>
    <p:extLst>
      <p:ext uri="{BB962C8B-B14F-4D97-AF65-F5344CB8AC3E}">
        <p14:creationId xmlns:p14="http://schemas.microsoft.com/office/powerpoint/2010/main" val="342847342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3" grpId="0"/>
      <p:bldP spid="15" grpId="0"/>
      <p:bldP spid="17" grpId="0"/>
      <p:bldP spid="14" grpId="0"/>
    </p:bldLst>
  </p:timing>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2" name="Marcador de pie de página 1">
            <a:extLst>
              <a:ext uri="{FF2B5EF4-FFF2-40B4-BE49-F238E27FC236}">
                <a16:creationId xmlns:a16="http://schemas.microsoft.com/office/drawing/2014/main" id="{81ED0C7C-851D-5E32-CEC7-B92BFEADF74C}"/>
              </a:ext>
            </a:extLst>
          </p:cNvPr>
          <p:cNvSpPr>
            <a:spLocks noGrp="1"/>
          </p:cNvSpPr>
          <p:nvPr>
            <p:ph type="ftr" sz="quarter" idx="11"/>
          </p:nvPr>
        </p:nvSpPr>
        <p:spPr/>
        <p:txBody>
          <a:bodyPr/>
          <a:lstStyle/>
          <a:p>
            <a:r>
              <a:rPr lang="es-MX"/>
              <a:t>ALGUNAS ENSEÑANZAS EVANGELICAS</a:t>
            </a:r>
          </a:p>
        </p:txBody>
      </p:sp>
      <p:sp>
        <p:nvSpPr>
          <p:cNvPr id="3" name="Marcador de número de diapositiva 2">
            <a:extLst>
              <a:ext uri="{FF2B5EF4-FFF2-40B4-BE49-F238E27FC236}">
                <a16:creationId xmlns:a16="http://schemas.microsoft.com/office/drawing/2014/main" id="{69C4BA12-5D92-69D1-B5EA-8BF865FF1CDE}"/>
              </a:ext>
            </a:extLst>
          </p:cNvPr>
          <p:cNvSpPr>
            <a:spLocks noGrp="1"/>
          </p:cNvSpPr>
          <p:nvPr>
            <p:ph type="sldNum" sz="quarter" idx="12"/>
          </p:nvPr>
        </p:nvSpPr>
        <p:spPr/>
        <p:txBody>
          <a:bodyPr/>
          <a:lstStyle/>
          <a:p>
            <a:fld id="{E429B8A6-55BA-4F99-B141-B3283C628257}" type="slidenum">
              <a:rPr lang="es-MX" smtClean="0"/>
              <a:t>37</a:t>
            </a:fld>
            <a:endParaRPr lang="es-MX"/>
          </a:p>
        </p:txBody>
      </p:sp>
      <p:sp>
        <p:nvSpPr>
          <p:cNvPr id="4" name="Marcador de pie de página 1">
            <a:extLst>
              <a:ext uri="{FF2B5EF4-FFF2-40B4-BE49-F238E27FC236}">
                <a16:creationId xmlns:a16="http://schemas.microsoft.com/office/drawing/2014/main" id="{EC370E01-5F46-85AC-4FEC-CF0F3B862445}"/>
              </a:ext>
            </a:extLst>
          </p:cNvPr>
          <p:cNvSpPr txBox="1">
            <a:spLocks/>
          </p:cNvSpPr>
          <p:nvPr/>
        </p:nvSpPr>
        <p:spPr>
          <a:xfrm>
            <a:off x="4038600" y="6356350"/>
            <a:ext cx="4114800" cy="365125"/>
          </a:xfrm>
          <a:prstGeom prst="rect">
            <a:avLst/>
          </a:prstGeom>
        </p:spPr>
        <p:txBody>
          <a:bodyPr vert="horz" lIns="91440" tIns="45720" rIns="91440" bIns="45720" rtlCol="0" anchor="ctr"/>
          <a:lstStyle>
            <a:defPPr>
              <a:defRPr lang="es-MX"/>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s-MX"/>
              <a:t>ALGUNAS ENSEÑANZAS EVANGELICAS</a:t>
            </a:r>
          </a:p>
        </p:txBody>
      </p:sp>
      <p:sp>
        <p:nvSpPr>
          <p:cNvPr id="5" name="Marcador de número de diapositiva 2">
            <a:extLst>
              <a:ext uri="{FF2B5EF4-FFF2-40B4-BE49-F238E27FC236}">
                <a16:creationId xmlns:a16="http://schemas.microsoft.com/office/drawing/2014/main" id="{6788887D-BFE8-F5F5-4246-A8BC96A83933}"/>
              </a:ext>
            </a:extLst>
          </p:cNvPr>
          <p:cNvSpPr txBox="1">
            <a:spLocks/>
          </p:cNvSpPr>
          <p:nvPr/>
        </p:nvSpPr>
        <p:spPr>
          <a:xfrm>
            <a:off x="8610600" y="6356350"/>
            <a:ext cx="2743200" cy="365125"/>
          </a:xfrm>
          <a:prstGeom prst="rect">
            <a:avLst/>
          </a:prstGeom>
        </p:spPr>
        <p:txBody>
          <a:bodyPr vert="horz" lIns="91440" tIns="45720" rIns="91440" bIns="45720" rtlCol="0" anchor="ctr"/>
          <a:lstStyle>
            <a:defPPr>
              <a:defRPr lang="es-MX"/>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429B8A6-55BA-4F99-B141-B3283C628257}" type="slidenum">
              <a:rPr lang="es-MX" smtClean="0"/>
              <a:pPr/>
              <a:t>37</a:t>
            </a:fld>
            <a:endParaRPr lang="es-MX"/>
          </a:p>
        </p:txBody>
      </p:sp>
      <p:sp>
        <p:nvSpPr>
          <p:cNvPr id="6" name="CuadroTexto 5">
            <a:extLst>
              <a:ext uri="{FF2B5EF4-FFF2-40B4-BE49-F238E27FC236}">
                <a16:creationId xmlns:a16="http://schemas.microsoft.com/office/drawing/2014/main" id="{27DBF434-CD42-0C39-FFFB-F0D9EBBBBCEC}"/>
              </a:ext>
            </a:extLst>
          </p:cNvPr>
          <p:cNvSpPr txBox="1"/>
          <p:nvPr/>
        </p:nvSpPr>
        <p:spPr>
          <a:xfrm rot="16200000">
            <a:off x="-3134632" y="3136617"/>
            <a:ext cx="6858000" cy="584775"/>
          </a:xfrm>
          <a:prstGeom prst="rect">
            <a:avLst/>
          </a:prstGeom>
          <a:noFill/>
        </p:spPr>
        <p:txBody>
          <a:bodyPr wrap="square" rtlCol="0">
            <a:spAutoFit/>
          </a:bodyPr>
          <a:lstStyle/>
          <a:p>
            <a:pPr algn="ctr"/>
            <a:r>
              <a:rPr lang="es-ES" sz="3200" b="1" u="sng" dirty="0">
                <a:highlight>
                  <a:srgbClr val="FFFF00"/>
                </a:highlight>
              </a:rPr>
              <a:t>RECIBIR EL ESPIRITU SANTO</a:t>
            </a:r>
            <a:endParaRPr lang="es-MX" sz="3200" b="1" u="sng" dirty="0">
              <a:highlight>
                <a:srgbClr val="FFFF00"/>
              </a:highlight>
            </a:endParaRPr>
          </a:p>
        </p:txBody>
      </p:sp>
      <p:cxnSp>
        <p:nvCxnSpPr>
          <p:cNvPr id="7" name="Conector recto 6">
            <a:extLst>
              <a:ext uri="{FF2B5EF4-FFF2-40B4-BE49-F238E27FC236}">
                <a16:creationId xmlns:a16="http://schemas.microsoft.com/office/drawing/2014/main" id="{5A9DA70D-78FF-D508-0152-5F97402DC994}"/>
              </a:ext>
            </a:extLst>
          </p:cNvPr>
          <p:cNvCxnSpPr/>
          <p:nvPr/>
        </p:nvCxnSpPr>
        <p:spPr>
          <a:xfrm>
            <a:off x="612169" y="366608"/>
            <a:ext cx="0" cy="5747385"/>
          </a:xfrm>
          <a:prstGeom prst="line">
            <a:avLst/>
          </a:prstGeom>
          <a:ln w="76200">
            <a:solidFill>
              <a:schemeClr val="accent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11" name="CuadroTexto 10">
            <a:extLst>
              <a:ext uri="{FF2B5EF4-FFF2-40B4-BE49-F238E27FC236}">
                <a16:creationId xmlns:a16="http://schemas.microsoft.com/office/drawing/2014/main" id="{A9A71926-1D25-4E30-7A68-918D8DD08D03}"/>
              </a:ext>
            </a:extLst>
          </p:cNvPr>
          <p:cNvSpPr txBox="1"/>
          <p:nvPr/>
        </p:nvSpPr>
        <p:spPr>
          <a:xfrm>
            <a:off x="3028765" y="809427"/>
            <a:ext cx="6134470" cy="769441"/>
          </a:xfrm>
          <a:prstGeom prst="rect">
            <a:avLst/>
          </a:prstGeom>
          <a:noFill/>
        </p:spPr>
        <p:txBody>
          <a:bodyPr wrap="square">
            <a:spAutoFit/>
          </a:bodyPr>
          <a:lstStyle/>
          <a:p>
            <a:pPr algn="ctr"/>
            <a:r>
              <a:rPr lang="es-ES" sz="2000" dirty="0">
                <a:solidFill>
                  <a:schemeClr val="bg1"/>
                </a:solidFill>
                <a:effectLst/>
                <a:latin typeface="Times New Roman" panose="02020603050405020304" pitchFamily="18" charset="0"/>
                <a:ea typeface="Times New Roman" panose="02020603050405020304" pitchFamily="18" charset="0"/>
              </a:rPr>
              <a:t>Por que haría acepción de persona, lo cual no es correcto</a:t>
            </a:r>
            <a:endParaRPr lang="es-ES" sz="2000" dirty="0">
              <a:solidFill>
                <a:schemeClr val="bg1"/>
              </a:solidFill>
              <a:latin typeface="Times New Roman" panose="02020603050405020304" pitchFamily="18" charset="0"/>
              <a:ea typeface="Times New Roman" panose="02020603050405020304" pitchFamily="18" charset="0"/>
            </a:endParaRPr>
          </a:p>
          <a:p>
            <a:pPr algn="ctr"/>
            <a:r>
              <a:rPr lang="es-ES" sz="2400" b="1" dirty="0">
                <a:solidFill>
                  <a:schemeClr val="bg1"/>
                </a:solidFill>
                <a:effectLst/>
                <a:latin typeface="Times New Roman" panose="02020603050405020304" pitchFamily="18" charset="0"/>
                <a:ea typeface="Times New Roman" panose="02020603050405020304" pitchFamily="18" charset="0"/>
              </a:rPr>
              <a:t>Dios no hace acepción de persona.</a:t>
            </a:r>
            <a:endParaRPr lang="es-MX" sz="2400" dirty="0"/>
          </a:p>
        </p:txBody>
      </p:sp>
      <p:sp>
        <p:nvSpPr>
          <p:cNvPr id="12" name="CuadroTexto 11">
            <a:extLst>
              <a:ext uri="{FF2B5EF4-FFF2-40B4-BE49-F238E27FC236}">
                <a16:creationId xmlns:a16="http://schemas.microsoft.com/office/drawing/2014/main" id="{82663838-AB9A-D69D-55C3-54A6DD7E9920}"/>
              </a:ext>
            </a:extLst>
          </p:cNvPr>
          <p:cNvSpPr txBox="1"/>
          <p:nvPr/>
        </p:nvSpPr>
        <p:spPr>
          <a:xfrm>
            <a:off x="1025370" y="2061839"/>
            <a:ext cx="9462113" cy="1077218"/>
          </a:xfrm>
          <a:prstGeom prst="rect">
            <a:avLst/>
          </a:prstGeom>
          <a:noFill/>
        </p:spPr>
        <p:txBody>
          <a:bodyPr wrap="square">
            <a:spAutoFit/>
          </a:bodyPr>
          <a:lstStyle/>
          <a:p>
            <a:pPr algn="just"/>
            <a:r>
              <a:rPr lang="es-ES" sz="2400" b="1" dirty="0">
                <a:solidFill>
                  <a:schemeClr val="bg1"/>
                </a:solidFill>
                <a:effectLst/>
                <a:latin typeface="Times New Roman" panose="02020603050405020304" pitchFamily="18" charset="0"/>
                <a:ea typeface="Times New Roman" panose="02020603050405020304" pitchFamily="18" charset="0"/>
              </a:rPr>
              <a:t>Hechos.10:34.</a:t>
            </a:r>
          </a:p>
          <a:p>
            <a:pPr algn="just"/>
            <a:r>
              <a:rPr lang="es-ES" sz="2000" i="1" dirty="0">
                <a:solidFill>
                  <a:schemeClr val="bg1"/>
                </a:solidFill>
                <a:latin typeface="Times New Roman" panose="02020603050405020304" pitchFamily="18" charset="0"/>
              </a:rPr>
              <a:t>“Entonces Pedro, abriendo la boca, dijo: En verdad comprendo que </a:t>
            </a:r>
            <a:r>
              <a:rPr lang="es-ES" sz="2000" b="1" i="1" dirty="0">
                <a:solidFill>
                  <a:schemeClr val="bg1"/>
                </a:solidFill>
                <a:latin typeface="Times New Roman" panose="02020603050405020304" pitchFamily="18" charset="0"/>
              </a:rPr>
              <a:t>DIOS NO HACE ACEPCIÓN DE PERSONAS.”</a:t>
            </a:r>
            <a:endParaRPr lang="es-MX" sz="2000" b="1" i="1" dirty="0">
              <a:solidFill>
                <a:schemeClr val="bg1"/>
              </a:solidFill>
            </a:endParaRPr>
          </a:p>
        </p:txBody>
      </p:sp>
      <p:sp>
        <p:nvSpPr>
          <p:cNvPr id="13" name="CuadroTexto 12">
            <a:extLst>
              <a:ext uri="{FF2B5EF4-FFF2-40B4-BE49-F238E27FC236}">
                <a16:creationId xmlns:a16="http://schemas.microsoft.com/office/drawing/2014/main" id="{7BF552ED-1E61-6E4E-6486-814A297C2971}"/>
              </a:ext>
            </a:extLst>
          </p:cNvPr>
          <p:cNvSpPr txBox="1"/>
          <p:nvPr/>
        </p:nvSpPr>
        <p:spPr>
          <a:xfrm>
            <a:off x="1025365" y="3429000"/>
            <a:ext cx="9462111" cy="769441"/>
          </a:xfrm>
          <a:prstGeom prst="rect">
            <a:avLst/>
          </a:prstGeom>
          <a:noFill/>
        </p:spPr>
        <p:txBody>
          <a:bodyPr wrap="square">
            <a:spAutoFit/>
          </a:bodyPr>
          <a:lstStyle/>
          <a:p>
            <a:r>
              <a:rPr lang="es-ES" sz="2400" b="1" dirty="0">
                <a:solidFill>
                  <a:schemeClr val="bg1"/>
                </a:solidFill>
                <a:effectLst/>
                <a:latin typeface="Times New Roman" panose="02020603050405020304" pitchFamily="18" charset="0"/>
                <a:ea typeface="Times New Roman" panose="02020603050405020304" pitchFamily="18" charset="0"/>
              </a:rPr>
              <a:t>Romanos.2:11.</a:t>
            </a:r>
          </a:p>
          <a:p>
            <a:r>
              <a:rPr lang="es-ES" sz="2000" i="1" dirty="0">
                <a:solidFill>
                  <a:schemeClr val="bg1"/>
                </a:solidFill>
                <a:latin typeface="Times New Roman" panose="02020603050405020304" pitchFamily="18" charset="0"/>
                <a:ea typeface="Times New Roman" panose="02020603050405020304" pitchFamily="18" charset="0"/>
              </a:rPr>
              <a:t>“ Porque </a:t>
            </a:r>
            <a:r>
              <a:rPr lang="es-ES" sz="2000" b="1" i="1" dirty="0">
                <a:solidFill>
                  <a:schemeClr val="bg1"/>
                </a:solidFill>
                <a:latin typeface="Times New Roman" panose="02020603050405020304" pitchFamily="18" charset="0"/>
                <a:ea typeface="Times New Roman" panose="02020603050405020304" pitchFamily="18" charset="0"/>
              </a:rPr>
              <a:t>NO HAY ACEPCION DE PERSONAS </a:t>
            </a:r>
            <a:r>
              <a:rPr lang="es-ES" sz="2000" i="1" dirty="0">
                <a:solidFill>
                  <a:schemeClr val="bg1"/>
                </a:solidFill>
                <a:latin typeface="Times New Roman" panose="02020603050405020304" pitchFamily="18" charset="0"/>
                <a:ea typeface="Times New Roman" panose="02020603050405020304" pitchFamily="18" charset="0"/>
              </a:rPr>
              <a:t>para con </a:t>
            </a:r>
            <a:r>
              <a:rPr lang="es-ES" sz="2000" b="1" i="1" dirty="0">
                <a:solidFill>
                  <a:schemeClr val="bg1"/>
                </a:solidFill>
                <a:latin typeface="Times New Roman" panose="02020603050405020304" pitchFamily="18" charset="0"/>
                <a:ea typeface="Times New Roman" panose="02020603050405020304" pitchFamily="18" charset="0"/>
              </a:rPr>
              <a:t>DIOS</a:t>
            </a:r>
            <a:r>
              <a:rPr lang="es-ES" sz="2000" i="1" dirty="0">
                <a:solidFill>
                  <a:schemeClr val="bg1"/>
                </a:solidFill>
                <a:latin typeface="Times New Roman" panose="02020603050405020304" pitchFamily="18" charset="0"/>
                <a:ea typeface="Times New Roman" panose="02020603050405020304" pitchFamily="18" charset="0"/>
              </a:rPr>
              <a:t>.”</a:t>
            </a:r>
            <a:endParaRPr lang="es-MX" sz="2000" i="1" dirty="0">
              <a:solidFill>
                <a:schemeClr val="bg1"/>
              </a:solidFill>
            </a:endParaRPr>
          </a:p>
        </p:txBody>
      </p:sp>
      <p:sp>
        <p:nvSpPr>
          <p:cNvPr id="15" name="CuadroTexto 14">
            <a:extLst>
              <a:ext uri="{FF2B5EF4-FFF2-40B4-BE49-F238E27FC236}">
                <a16:creationId xmlns:a16="http://schemas.microsoft.com/office/drawing/2014/main" id="{3C526A73-EBC0-BF1D-9551-104EA7E089BD}"/>
              </a:ext>
            </a:extLst>
          </p:cNvPr>
          <p:cNvSpPr txBox="1"/>
          <p:nvPr/>
        </p:nvSpPr>
        <p:spPr>
          <a:xfrm>
            <a:off x="1025369" y="4488384"/>
            <a:ext cx="10328426" cy="1384995"/>
          </a:xfrm>
          <a:prstGeom prst="rect">
            <a:avLst/>
          </a:prstGeom>
          <a:noFill/>
        </p:spPr>
        <p:txBody>
          <a:bodyPr wrap="square">
            <a:spAutoFit/>
          </a:bodyPr>
          <a:lstStyle/>
          <a:p>
            <a:r>
              <a:rPr lang="es-ES" sz="2400" b="1" dirty="0">
                <a:solidFill>
                  <a:schemeClr val="bg1"/>
                </a:solidFill>
                <a:effectLst/>
                <a:latin typeface="Times New Roman" panose="02020603050405020304" pitchFamily="18" charset="0"/>
                <a:ea typeface="Times New Roman" panose="02020603050405020304" pitchFamily="18" charset="0"/>
              </a:rPr>
              <a:t>Galatas.2:6.</a:t>
            </a:r>
          </a:p>
          <a:p>
            <a:pPr algn="just"/>
            <a:r>
              <a:rPr lang="es-ES" sz="2000" i="1" dirty="0">
                <a:solidFill>
                  <a:schemeClr val="bg1"/>
                </a:solidFill>
                <a:latin typeface="Times New Roman" panose="02020603050405020304" pitchFamily="18" charset="0"/>
                <a:ea typeface="Times New Roman" panose="02020603050405020304" pitchFamily="18" charset="0"/>
              </a:rPr>
              <a:t>“Pero de los que tenían reputación de ser algo (lo que hayan sido en otro tiempo nada me importa; </a:t>
            </a:r>
            <a:r>
              <a:rPr lang="es-ES" sz="2000" b="1" i="1" dirty="0">
                <a:solidFill>
                  <a:schemeClr val="bg1"/>
                </a:solidFill>
                <a:latin typeface="Times New Roman" panose="02020603050405020304" pitchFamily="18" charset="0"/>
                <a:ea typeface="Times New Roman" panose="02020603050405020304" pitchFamily="18" charset="0"/>
              </a:rPr>
              <a:t>DIOS NO HACE ACEPCION DE PERSONAS), </a:t>
            </a:r>
            <a:r>
              <a:rPr lang="es-ES" sz="2000" i="1" dirty="0">
                <a:solidFill>
                  <a:schemeClr val="bg1"/>
                </a:solidFill>
                <a:latin typeface="Times New Roman" panose="02020603050405020304" pitchFamily="18" charset="0"/>
                <a:ea typeface="Times New Roman" panose="02020603050405020304" pitchFamily="18" charset="0"/>
              </a:rPr>
              <a:t>a mí, pues, los de reputación nada nuevo me comentaron.”</a:t>
            </a:r>
            <a:endParaRPr lang="es-ES" sz="2000" i="1" dirty="0">
              <a:solidFill>
                <a:schemeClr val="bg1"/>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62484944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15" grpId="0"/>
    </p:bldLst>
  </p:timing>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2" name="Marcador de pie de página 1">
            <a:extLst>
              <a:ext uri="{FF2B5EF4-FFF2-40B4-BE49-F238E27FC236}">
                <a16:creationId xmlns:a16="http://schemas.microsoft.com/office/drawing/2014/main" id="{81ED0C7C-851D-5E32-CEC7-B92BFEADF74C}"/>
              </a:ext>
            </a:extLst>
          </p:cNvPr>
          <p:cNvSpPr>
            <a:spLocks noGrp="1"/>
          </p:cNvSpPr>
          <p:nvPr>
            <p:ph type="ftr" sz="quarter" idx="11"/>
          </p:nvPr>
        </p:nvSpPr>
        <p:spPr/>
        <p:txBody>
          <a:bodyPr/>
          <a:lstStyle/>
          <a:p>
            <a:r>
              <a:rPr lang="es-MX"/>
              <a:t>ALGUNAS ENSEÑANZAS EVANGELICAS</a:t>
            </a:r>
          </a:p>
        </p:txBody>
      </p:sp>
      <p:sp>
        <p:nvSpPr>
          <p:cNvPr id="3" name="Marcador de número de diapositiva 2">
            <a:extLst>
              <a:ext uri="{FF2B5EF4-FFF2-40B4-BE49-F238E27FC236}">
                <a16:creationId xmlns:a16="http://schemas.microsoft.com/office/drawing/2014/main" id="{69C4BA12-5D92-69D1-B5EA-8BF865FF1CDE}"/>
              </a:ext>
            </a:extLst>
          </p:cNvPr>
          <p:cNvSpPr>
            <a:spLocks noGrp="1"/>
          </p:cNvSpPr>
          <p:nvPr>
            <p:ph type="sldNum" sz="quarter" idx="12"/>
          </p:nvPr>
        </p:nvSpPr>
        <p:spPr/>
        <p:txBody>
          <a:bodyPr/>
          <a:lstStyle/>
          <a:p>
            <a:fld id="{E429B8A6-55BA-4F99-B141-B3283C628257}" type="slidenum">
              <a:rPr lang="es-MX" smtClean="0"/>
              <a:t>38</a:t>
            </a:fld>
            <a:endParaRPr lang="es-MX"/>
          </a:p>
        </p:txBody>
      </p:sp>
      <p:sp>
        <p:nvSpPr>
          <p:cNvPr id="4" name="Marcador de pie de página 1">
            <a:extLst>
              <a:ext uri="{FF2B5EF4-FFF2-40B4-BE49-F238E27FC236}">
                <a16:creationId xmlns:a16="http://schemas.microsoft.com/office/drawing/2014/main" id="{87D09430-86C0-DAD5-DBCB-099192768031}"/>
              </a:ext>
            </a:extLst>
          </p:cNvPr>
          <p:cNvSpPr txBox="1">
            <a:spLocks/>
          </p:cNvSpPr>
          <p:nvPr/>
        </p:nvSpPr>
        <p:spPr>
          <a:xfrm>
            <a:off x="4038600" y="6356350"/>
            <a:ext cx="4114800" cy="365125"/>
          </a:xfrm>
          <a:prstGeom prst="rect">
            <a:avLst/>
          </a:prstGeom>
        </p:spPr>
        <p:txBody>
          <a:bodyPr vert="horz" lIns="91440" tIns="45720" rIns="91440" bIns="45720" rtlCol="0" anchor="ctr"/>
          <a:lstStyle>
            <a:defPPr>
              <a:defRPr lang="es-MX"/>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s-MX"/>
              <a:t>ALGUNAS ENSEÑANZAS EVANGELICAS</a:t>
            </a:r>
          </a:p>
        </p:txBody>
      </p:sp>
      <p:sp>
        <p:nvSpPr>
          <p:cNvPr id="5" name="Marcador de número de diapositiva 2">
            <a:extLst>
              <a:ext uri="{FF2B5EF4-FFF2-40B4-BE49-F238E27FC236}">
                <a16:creationId xmlns:a16="http://schemas.microsoft.com/office/drawing/2014/main" id="{F70BE0C1-0E31-1247-EE8C-92EADDAA484B}"/>
              </a:ext>
            </a:extLst>
          </p:cNvPr>
          <p:cNvSpPr txBox="1">
            <a:spLocks/>
          </p:cNvSpPr>
          <p:nvPr/>
        </p:nvSpPr>
        <p:spPr>
          <a:xfrm>
            <a:off x="8610600" y="6356350"/>
            <a:ext cx="2743200" cy="365125"/>
          </a:xfrm>
          <a:prstGeom prst="rect">
            <a:avLst/>
          </a:prstGeom>
        </p:spPr>
        <p:txBody>
          <a:bodyPr vert="horz" lIns="91440" tIns="45720" rIns="91440" bIns="45720" rtlCol="0" anchor="ctr"/>
          <a:lstStyle>
            <a:defPPr>
              <a:defRPr lang="es-MX"/>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429B8A6-55BA-4F99-B141-B3283C628257}" type="slidenum">
              <a:rPr lang="es-MX" smtClean="0"/>
              <a:pPr/>
              <a:t>38</a:t>
            </a:fld>
            <a:endParaRPr lang="es-MX"/>
          </a:p>
        </p:txBody>
      </p:sp>
      <p:sp>
        <p:nvSpPr>
          <p:cNvPr id="6" name="CuadroTexto 5">
            <a:extLst>
              <a:ext uri="{FF2B5EF4-FFF2-40B4-BE49-F238E27FC236}">
                <a16:creationId xmlns:a16="http://schemas.microsoft.com/office/drawing/2014/main" id="{989D281C-120F-4E3C-4129-20A55404C7D9}"/>
              </a:ext>
            </a:extLst>
          </p:cNvPr>
          <p:cNvSpPr txBox="1"/>
          <p:nvPr/>
        </p:nvSpPr>
        <p:spPr>
          <a:xfrm rot="16200000">
            <a:off x="-3134632" y="3136617"/>
            <a:ext cx="6858000" cy="584775"/>
          </a:xfrm>
          <a:prstGeom prst="rect">
            <a:avLst/>
          </a:prstGeom>
          <a:noFill/>
        </p:spPr>
        <p:txBody>
          <a:bodyPr wrap="square" rtlCol="0">
            <a:spAutoFit/>
          </a:bodyPr>
          <a:lstStyle/>
          <a:p>
            <a:pPr algn="ctr"/>
            <a:r>
              <a:rPr lang="es-ES" sz="3200" b="1" u="sng" dirty="0">
                <a:highlight>
                  <a:srgbClr val="FFFF00"/>
                </a:highlight>
              </a:rPr>
              <a:t>RECIBIR EL ESPIRITU SANTO</a:t>
            </a:r>
            <a:endParaRPr lang="es-MX" sz="3200" b="1" u="sng" dirty="0">
              <a:highlight>
                <a:srgbClr val="FFFF00"/>
              </a:highlight>
            </a:endParaRPr>
          </a:p>
        </p:txBody>
      </p:sp>
      <p:cxnSp>
        <p:nvCxnSpPr>
          <p:cNvPr id="7" name="Conector recto 6">
            <a:extLst>
              <a:ext uri="{FF2B5EF4-FFF2-40B4-BE49-F238E27FC236}">
                <a16:creationId xmlns:a16="http://schemas.microsoft.com/office/drawing/2014/main" id="{F91E0D83-993A-5A0F-B50D-817FE9047105}"/>
              </a:ext>
            </a:extLst>
          </p:cNvPr>
          <p:cNvCxnSpPr/>
          <p:nvPr/>
        </p:nvCxnSpPr>
        <p:spPr>
          <a:xfrm>
            <a:off x="612169" y="366608"/>
            <a:ext cx="0" cy="5747385"/>
          </a:xfrm>
          <a:prstGeom prst="line">
            <a:avLst/>
          </a:prstGeom>
          <a:ln w="76200">
            <a:solidFill>
              <a:schemeClr val="accent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9" name="CuadroTexto 8">
            <a:extLst>
              <a:ext uri="{FF2B5EF4-FFF2-40B4-BE49-F238E27FC236}">
                <a16:creationId xmlns:a16="http://schemas.microsoft.com/office/drawing/2014/main" id="{16C531C1-BE29-AEDA-C792-033C375311D6}"/>
              </a:ext>
            </a:extLst>
          </p:cNvPr>
          <p:cNvSpPr txBox="1"/>
          <p:nvPr/>
        </p:nvSpPr>
        <p:spPr>
          <a:xfrm>
            <a:off x="1154101" y="679116"/>
            <a:ext cx="9951858" cy="707886"/>
          </a:xfrm>
          <a:prstGeom prst="rect">
            <a:avLst/>
          </a:prstGeom>
          <a:noFill/>
        </p:spPr>
        <p:txBody>
          <a:bodyPr wrap="square">
            <a:spAutoFit/>
          </a:bodyPr>
          <a:lstStyle/>
          <a:p>
            <a:pPr algn="just"/>
            <a:r>
              <a:rPr lang="es-ES" sz="2000" dirty="0">
                <a:solidFill>
                  <a:schemeClr val="bg1"/>
                </a:solidFill>
                <a:effectLst/>
                <a:latin typeface="Times New Roman" panose="02020603050405020304" pitchFamily="18" charset="0"/>
                <a:ea typeface="Times New Roman" panose="02020603050405020304" pitchFamily="18" charset="0"/>
              </a:rPr>
              <a:t>Pero si fuera así que las personas reciben el Espíritu Santo así de esa manera, entonces por que los de Samaria en Hechos.8:12 y los de Hechos.19:6. </a:t>
            </a:r>
            <a:endParaRPr lang="es-MX" sz="2000" dirty="0">
              <a:solidFill>
                <a:schemeClr val="bg1"/>
              </a:solidFill>
            </a:endParaRPr>
          </a:p>
        </p:txBody>
      </p:sp>
      <p:sp>
        <p:nvSpPr>
          <p:cNvPr id="11" name="CuadroTexto 10">
            <a:extLst>
              <a:ext uri="{FF2B5EF4-FFF2-40B4-BE49-F238E27FC236}">
                <a16:creationId xmlns:a16="http://schemas.microsoft.com/office/drawing/2014/main" id="{2421AE1F-E8B7-F005-9DFB-60BA25782C4F}"/>
              </a:ext>
            </a:extLst>
          </p:cNvPr>
          <p:cNvSpPr txBox="1"/>
          <p:nvPr/>
        </p:nvSpPr>
        <p:spPr>
          <a:xfrm>
            <a:off x="1251750" y="2055154"/>
            <a:ext cx="10022885" cy="707886"/>
          </a:xfrm>
          <a:prstGeom prst="rect">
            <a:avLst/>
          </a:prstGeom>
          <a:noFill/>
        </p:spPr>
        <p:txBody>
          <a:bodyPr wrap="square">
            <a:spAutoFit/>
          </a:bodyPr>
          <a:lstStyle/>
          <a:p>
            <a:pPr algn="just"/>
            <a:r>
              <a:rPr lang="es-ES" sz="2000" dirty="0">
                <a:solidFill>
                  <a:schemeClr val="bg1"/>
                </a:solidFill>
                <a:effectLst/>
                <a:latin typeface="Times New Roman" panose="02020603050405020304" pitchFamily="18" charset="0"/>
                <a:ea typeface="Times New Roman" panose="02020603050405020304" pitchFamily="18" charset="0"/>
              </a:rPr>
              <a:t>Que tuvieron que recibir El Espíritu Santo a través de las manos de los Apóstoles y no milagrosamente como muchos creen hoy en día. Entonces allí si Dios haría acepción de persona</a:t>
            </a:r>
            <a:endParaRPr lang="es-MX" sz="2000" dirty="0">
              <a:solidFill>
                <a:schemeClr val="bg1"/>
              </a:solidFill>
            </a:endParaRPr>
          </a:p>
        </p:txBody>
      </p:sp>
      <p:sp>
        <p:nvSpPr>
          <p:cNvPr id="13" name="CuadroTexto 12">
            <a:extLst>
              <a:ext uri="{FF2B5EF4-FFF2-40B4-BE49-F238E27FC236}">
                <a16:creationId xmlns:a16="http://schemas.microsoft.com/office/drawing/2014/main" id="{5FB38B44-8515-ECBD-C0D4-EFC9BDDA97BE}"/>
              </a:ext>
            </a:extLst>
          </p:cNvPr>
          <p:cNvSpPr txBox="1"/>
          <p:nvPr/>
        </p:nvSpPr>
        <p:spPr>
          <a:xfrm>
            <a:off x="2987336" y="3246553"/>
            <a:ext cx="6134470" cy="400110"/>
          </a:xfrm>
          <a:prstGeom prst="rect">
            <a:avLst/>
          </a:prstGeom>
          <a:noFill/>
        </p:spPr>
        <p:txBody>
          <a:bodyPr wrap="square">
            <a:spAutoFit/>
          </a:bodyPr>
          <a:lstStyle/>
          <a:p>
            <a:r>
              <a:rPr lang="es-ES" sz="2000" dirty="0">
                <a:solidFill>
                  <a:schemeClr val="bg1"/>
                </a:solidFill>
                <a:effectLst/>
                <a:latin typeface="Times New Roman" panose="02020603050405020304" pitchFamily="18" charset="0"/>
                <a:ea typeface="Times New Roman" panose="02020603050405020304" pitchFamily="18" charset="0"/>
              </a:rPr>
              <a:t>¿Porque unos lo recibieron de una manera y otros de otra?</a:t>
            </a:r>
            <a:endParaRPr lang="es-MX" sz="2000" dirty="0">
              <a:solidFill>
                <a:schemeClr val="bg1"/>
              </a:solidFill>
            </a:endParaRPr>
          </a:p>
        </p:txBody>
      </p:sp>
      <p:sp>
        <p:nvSpPr>
          <p:cNvPr id="15" name="CuadroTexto 14">
            <a:extLst>
              <a:ext uri="{FF2B5EF4-FFF2-40B4-BE49-F238E27FC236}">
                <a16:creationId xmlns:a16="http://schemas.microsoft.com/office/drawing/2014/main" id="{FAD72A48-1749-6FB2-9581-1D86862054FB}"/>
              </a:ext>
            </a:extLst>
          </p:cNvPr>
          <p:cNvSpPr txBox="1"/>
          <p:nvPr/>
        </p:nvSpPr>
        <p:spPr>
          <a:xfrm>
            <a:off x="2987336" y="4165637"/>
            <a:ext cx="6134470" cy="400110"/>
          </a:xfrm>
          <a:prstGeom prst="rect">
            <a:avLst/>
          </a:prstGeom>
          <a:noFill/>
        </p:spPr>
        <p:txBody>
          <a:bodyPr wrap="square">
            <a:spAutoFit/>
          </a:bodyPr>
          <a:lstStyle/>
          <a:p>
            <a:pPr algn="ctr"/>
            <a:r>
              <a:rPr lang="es-ES" sz="2000" dirty="0">
                <a:solidFill>
                  <a:schemeClr val="bg1"/>
                </a:solidFill>
                <a:effectLst/>
                <a:latin typeface="Times New Roman" panose="02020603050405020304" pitchFamily="18" charset="0"/>
                <a:ea typeface="Times New Roman" panose="02020603050405020304" pitchFamily="18" charset="0"/>
              </a:rPr>
              <a:t>Pero esto no es correcto.</a:t>
            </a:r>
            <a:endParaRPr lang="es-MX" sz="2000" dirty="0">
              <a:solidFill>
                <a:schemeClr val="bg1"/>
              </a:solidFill>
            </a:endParaRPr>
          </a:p>
        </p:txBody>
      </p:sp>
      <p:sp>
        <p:nvSpPr>
          <p:cNvPr id="17" name="CuadroTexto 16">
            <a:extLst>
              <a:ext uri="{FF2B5EF4-FFF2-40B4-BE49-F238E27FC236}">
                <a16:creationId xmlns:a16="http://schemas.microsoft.com/office/drawing/2014/main" id="{AF9F831B-32D9-2CD1-ECCE-4BFFD1AAC9A7}"/>
              </a:ext>
            </a:extLst>
          </p:cNvPr>
          <p:cNvSpPr txBox="1"/>
          <p:nvPr/>
        </p:nvSpPr>
        <p:spPr>
          <a:xfrm>
            <a:off x="1251749" y="5016753"/>
            <a:ext cx="10022881" cy="400110"/>
          </a:xfrm>
          <a:prstGeom prst="rect">
            <a:avLst/>
          </a:prstGeom>
          <a:noFill/>
        </p:spPr>
        <p:txBody>
          <a:bodyPr wrap="square">
            <a:spAutoFit/>
          </a:bodyPr>
          <a:lstStyle/>
          <a:p>
            <a:r>
              <a:rPr lang="es-ES" sz="2000" dirty="0">
                <a:solidFill>
                  <a:schemeClr val="bg1"/>
                </a:solidFill>
                <a:effectLst/>
                <a:latin typeface="Times New Roman" panose="02020603050405020304" pitchFamily="18" charset="0"/>
                <a:ea typeface="Times New Roman" panose="02020603050405020304" pitchFamily="18" charset="0"/>
              </a:rPr>
              <a:t>Solo a través de las manos de los Apóstoles se recibía el Espíritu Santo, los dones milagrosos. </a:t>
            </a:r>
            <a:endParaRPr lang="es-MX" sz="2000" dirty="0">
              <a:solidFill>
                <a:schemeClr val="bg1"/>
              </a:solidFill>
            </a:endParaRPr>
          </a:p>
        </p:txBody>
      </p:sp>
    </p:spTree>
    <p:extLst>
      <p:ext uri="{BB962C8B-B14F-4D97-AF65-F5344CB8AC3E}">
        <p14:creationId xmlns:p14="http://schemas.microsoft.com/office/powerpoint/2010/main" val="427674915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3" grpId="0"/>
      <p:bldP spid="15" grpId="0"/>
      <p:bldP spid="17" grpId="0"/>
    </p:bldLst>
  </p:timing>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2" name="Marcador de pie de página 1">
            <a:extLst>
              <a:ext uri="{FF2B5EF4-FFF2-40B4-BE49-F238E27FC236}">
                <a16:creationId xmlns:a16="http://schemas.microsoft.com/office/drawing/2014/main" id="{81ED0C7C-851D-5E32-CEC7-B92BFEADF74C}"/>
              </a:ext>
            </a:extLst>
          </p:cNvPr>
          <p:cNvSpPr>
            <a:spLocks noGrp="1"/>
          </p:cNvSpPr>
          <p:nvPr>
            <p:ph type="ftr" sz="quarter" idx="11"/>
          </p:nvPr>
        </p:nvSpPr>
        <p:spPr/>
        <p:txBody>
          <a:bodyPr/>
          <a:lstStyle/>
          <a:p>
            <a:r>
              <a:rPr lang="es-MX"/>
              <a:t>ALGUNAS ENSEÑANZAS EVANGELICAS</a:t>
            </a:r>
          </a:p>
        </p:txBody>
      </p:sp>
      <p:sp>
        <p:nvSpPr>
          <p:cNvPr id="3" name="Marcador de número de diapositiva 2">
            <a:extLst>
              <a:ext uri="{FF2B5EF4-FFF2-40B4-BE49-F238E27FC236}">
                <a16:creationId xmlns:a16="http://schemas.microsoft.com/office/drawing/2014/main" id="{69C4BA12-5D92-69D1-B5EA-8BF865FF1CDE}"/>
              </a:ext>
            </a:extLst>
          </p:cNvPr>
          <p:cNvSpPr>
            <a:spLocks noGrp="1"/>
          </p:cNvSpPr>
          <p:nvPr>
            <p:ph type="sldNum" sz="quarter" idx="12"/>
          </p:nvPr>
        </p:nvSpPr>
        <p:spPr/>
        <p:txBody>
          <a:bodyPr/>
          <a:lstStyle/>
          <a:p>
            <a:fld id="{E429B8A6-55BA-4F99-B141-B3283C628257}" type="slidenum">
              <a:rPr lang="es-MX" smtClean="0"/>
              <a:t>39</a:t>
            </a:fld>
            <a:endParaRPr lang="es-MX"/>
          </a:p>
        </p:txBody>
      </p:sp>
      <p:sp>
        <p:nvSpPr>
          <p:cNvPr id="4" name="Marcador de pie de página 1">
            <a:extLst>
              <a:ext uri="{FF2B5EF4-FFF2-40B4-BE49-F238E27FC236}">
                <a16:creationId xmlns:a16="http://schemas.microsoft.com/office/drawing/2014/main" id="{33EA2AEB-2D90-B7C5-F858-9CFDE98386F8}"/>
              </a:ext>
            </a:extLst>
          </p:cNvPr>
          <p:cNvSpPr txBox="1">
            <a:spLocks/>
          </p:cNvSpPr>
          <p:nvPr/>
        </p:nvSpPr>
        <p:spPr>
          <a:xfrm>
            <a:off x="4038600" y="6356350"/>
            <a:ext cx="4114800" cy="365125"/>
          </a:xfrm>
          <a:prstGeom prst="rect">
            <a:avLst/>
          </a:prstGeom>
        </p:spPr>
        <p:txBody>
          <a:bodyPr vert="horz" lIns="91440" tIns="45720" rIns="91440" bIns="45720" rtlCol="0" anchor="ctr"/>
          <a:lstStyle>
            <a:defPPr>
              <a:defRPr lang="es-MX"/>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s-MX"/>
              <a:t>ALGUNAS ENSEÑANZAS EVANGELICAS</a:t>
            </a:r>
          </a:p>
        </p:txBody>
      </p:sp>
      <p:sp>
        <p:nvSpPr>
          <p:cNvPr id="5" name="Marcador de número de diapositiva 2">
            <a:extLst>
              <a:ext uri="{FF2B5EF4-FFF2-40B4-BE49-F238E27FC236}">
                <a16:creationId xmlns:a16="http://schemas.microsoft.com/office/drawing/2014/main" id="{4D100291-04A3-A77F-5A50-B03CB87A145C}"/>
              </a:ext>
            </a:extLst>
          </p:cNvPr>
          <p:cNvSpPr txBox="1">
            <a:spLocks/>
          </p:cNvSpPr>
          <p:nvPr/>
        </p:nvSpPr>
        <p:spPr>
          <a:xfrm>
            <a:off x="8610600" y="6356350"/>
            <a:ext cx="2743200" cy="365125"/>
          </a:xfrm>
          <a:prstGeom prst="rect">
            <a:avLst/>
          </a:prstGeom>
        </p:spPr>
        <p:txBody>
          <a:bodyPr vert="horz" lIns="91440" tIns="45720" rIns="91440" bIns="45720" rtlCol="0" anchor="ctr"/>
          <a:lstStyle>
            <a:defPPr>
              <a:defRPr lang="es-MX"/>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429B8A6-55BA-4F99-B141-B3283C628257}" type="slidenum">
              <a:rPr lang="es-MX" smtClean="0"/>
              <a:pPr/>
              <a:t>39</a:t>
            </a:fld>
            <a:endParaRPr lang="es-MX"/>
          </a:p>
        </p:txBody>
      </p:sp>
      <p:sp>
        <p:nvSpPr>
          <p:cNvPr id="6" name="Marcador de pie de página 1">
            <a:extLst>
              <a:ext uri="{FF2B5EF4-FFF2-40B4-BE49-F238E27FC236}">
                <a16:creationId xmlns:a16="http://schemas.microsoft.com/office/drawing/2014/main" id="{61BA2F26-2887-B0AC-996B-A2BE540955C7}"/>
              </a:ext>
            </a:extLst>
          </p:cNvPr>
          <p:cNvSpPr txBox="1">
            <a:spLocks/>
          </p:cNvSpPr>
          <p:nvPr/>
        </p:nvSpPr>
        <p:spPr>
          <a:xfrm>
            <a:off x="4038600" y="6356350"/>
            <a:ext cx="4114800" cy="365125"/>
          </a:xfrm>
          <a:prstGeom prst="rect">
            <a:avLst/>
          </a:prstGeom>
        </p:spPr>
        <p:txBody>
          <a:bodyPr vert="horz" lIns="91440" tIns="45720" rIns="91440" bIns="45720" rtlCol="0" anchor="ctr"/>
          <a:lstStyle>
            <a:defPPr>
              <a:defRPr lang="es-MX"/>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s-MX"/>
              <a:t>ALGUNAS ENSEÑANZAS EVANGELICAS</a:t>
            </a:r>
          </a:p>
        </p:txBody>
      </p:sp>
      <p:sp>
        <p:nvSpPr>
          <p:cNvPr id="7" name="Marcador de número de diapositiva 2">
            <a:extLst>
              <a:ext uri="{FF2B5EF4-FFF2-40B4-BE49-F238E27FC236}">
                <a16:creationId xmlns:a16="http://schemas.microsoft.com/office/drawing/2014/main" id="{A3CE9D81-A968-B043-B055-4B6E9A5B5148}"/>
              </a:ext>
            </a:extLst>
          </p:cNvPr>
          <p:cNvSpPr txBox="1">
            <a:spLocks/>
          </p:cNvSpPr>
          <p:nvPr/>
        </p:nvSpPr>
        <p:spPr>
          <a:xfrm>
            <a:off x="8610600" y="6356350"/>
            <a:ext cx="2743200" cy="365125"/>
          </a:xfrm>
          <a:prstGeom prst="rect">
            <a:avLst/>
          </a:prstGeom>
        </p:spPr>
        <p:txBody>
          <a:bodyPr vert="horz" lIns="91440" tIns="45720" rIns="91440" bIns="45720" rtlCol="0" anchor="ctr"/>
          <a:lstStyle>
            <a:defPPr>
              <a:defRPr lang="es-MX"/>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429B8A6-55BA-4F99-B141-B3283C628257}" type="slidenum">
              <a:rPr lang="es-MX" smtClean="0"/>
              <a:pPr/>
              <a:t>39</a:t>
            </a:fld>
            <a:endParaRPr lang="es-MX"/>
          </a:p>
        </p:txBody>
      </p:sp>
      <p:sp>
        <p:nvSpPr>
          <p:cNvPr id="8" name="CuadroTexto 7">
            <a:extLst>
              <a:ext uri="{FF2B5EF4-FFF2-40B4-BE49-F238E27FC236}">
                <a16:creationId xmlns:a16="http://schemas.microsoft.com/office/drawing/2014/main" id="{6645AF5F-D249-6172-65C6-4A07EFB654EB}"/>
              </a:ext>
            </a:extLst>
          </p:cNvPr>
          <p:cNvSpPr txBox="1"/>
          <p:nvPr/>
        </p:nvSpPr>
        <p:spPr>
          <a:xfrm rot="16200000">
            <a:off x="-3134632" y="3136617"/>
            <a:ext cx="6858000" cy="584775"/>
          </a:xfrm>
          <a:prstGeom prst="rect">
            <a:avLst/>
          </a:prstGeom>
          <a:noFill/>
        </p:spPr>
        <p:txBody>
          <a:bodyPr wrap="square" rtlCol="0">
            <a:spAutoFit/>
          </a:bodyPr>
          <a:lstStyle/>
          <a:p>
            <a:pPr algn="ctr"/>
            <a:r>
              <a:rPr lang="es-ES" sz="3200" b="1" u="sng" dirty="0">
                <a:highlight>
                  <a:srgbClr val="FFFF00"/>
                </a:highlight>
              </a:rPr>
              <a:t>RECIBIR EL ESPIRITU SANTO</a:t>
            </a:r>
            <a:endParaRPr lang="es-MX" sz="3200" b="1" u="sng" dirty="0">
              <a:highlight>
                <a:srgbClr val="FFFF00"/>
              </a:highlight>
            </a:endParaRPr>
          </a:p>
        </p:txBody>
      </p:sp>
      <p:cxnSp>
        <p:nvCxnSpPr>
          <p:cNvPr id="9" name="Conector recto 8">
            <a:extLst>
              <a:ext uri="{FF2B5EF4-FFF2-40B4-BE49-F238E27FC236}">
                <a16:creationId xmlns:a16="http://schemas.microsoft.com/office/drawing/2014/main" id="{6BD3E7BB-9E7C-C70D-BEA5-420AACE625F9}"/>
              </a:ext>
            </a:extLst>
          </p:cNvPr>
          <p:cNvCxnSpPr/>
          <p:nvPr/>
        </p:nvCxnSpPr>
        <p:spPr>
          <a:xfrm>
            <a:off x="612169" y="366608"/>
            <a:ext cx="0" cy="5747385"/>
          </a:xfrm>
          <a:prstGeom prst="line">
            <a:avLst/>
          </a:prstGeom>
          <a:ln w="76200">
            <a:solidFill>
              <a:schemeClr val="accent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11" name="CuadroTexto 10">
            <a:extLst>
              <a:ext uri="{FF2B5EF4-FFF2-40B4-BE49-F238E27FC236}">
                <a16:creationId xmlns:a16="http://schemas.microsoft.com/office/drawing/2014/main" id="{28891673-719E-A621-27FF-A7FE4942E86E}"/>
              </a:ext>
            </a:extLst>
          </p:cNvPr>
          <p:cNvSpPr txBox="1"/>
          <p:nvPr/>
        </p:nvSpPr>
        <p:spPr>
          <a:xfrm>
            <a:off x="1175552" y="654271"/>
            <a:ext cx="9681836" cy="3508653"/>
          </a:xfrm>
          <a:prstGeom prst="rect">
            <a:avLst/>
          </a:prstGeom>
          <a:noFill/>
        </p:spPr>
        <p:txBody>
          <a:bodyPr wrap="square">
            <a:spAutoFit/>
          </a:bodyPr>
          <a:lstStyle/>
          <a:p>
            <a:pPr algn="just"/>
            <a:r>
              <a:rPr lang="es-ES" sz="2400" b="1" dirty="0">
                <a:solidFill>
                  <a:schemeClr val="bg1"/>
                </a:solidFill>
                <a:effectLst/>
                <a:latin typeface="Times New Roman" panose="02020603050405020304" pitchFamily="18" charset="0"/>
                <a:ea typeface="Times New Roman" panose="02020603050405020304" pitchFamily="18" charset="0"/>
              </a:rPr>
              <a:t>Hechos.10:44-48.</a:t>
            </a:r>
          </a:p>
          <a:p>
            <a:pPr algn="just"/>
            <a:r>
              <a:rPr lang="es-ES" sz="2400" b="1" dirty="0">
                <a:solidFill>
                  <a:schemeClr val="bg1"/>
                </a:solidFill>
                <a:latin typeface="Times New Roman" panose="02020603050405020304" pitchFamily="18" charset="0"/>
                <a:ea typeface="Times New Roman" panose="02020603050405020304" pitchFamily="18" charset="0"/>
              </a:rPr>
              <a:t>V.44. </a:t>
            </a:r>
            <a:r>
              <a:rPr lang="es-ES" sz="2000" i="1" dirty="0">
                <a:solidFill>
                  <a:schemeClr val="bg1"/>
                </a:solidFill>
                <a:latin typeface="Times New Roman" panose="02020603050405020304" pitchFamily="18" charset="0"/>
                <a:ea typeface="Times New Roman" panose="02020603050405020304" pitchFamily="18" charset="0"/>
              </a:rPr>
              <a:t>“Mientras aun hablaba Pedro estas palabras, el Espíritu Santo cayó sobre todos los que oían el discurso.</a:t>
            </a:r>
          </a:p>
          <a:p>
            <a:pPr algn="just"/>
            <a:r>
              <a:rPr lang="es-ES" sz="2400" b="1" dirty="0">
                <a:solidFill>
                  <a:schemeClr val="bg1"/>
                </a:solidFill>
                <a:effectLst/>
                <a:latin typeface="Times New Roman" panose="02020603050405020304" pitchFamily="18" charset="0"/>
                <a:ea typeface="Times New Roman" panose="02020603050405020304" pitchFamily="18" charset="0"/>
              </a:rPr>
              <a:t>V.45. </a:t>
            </a:r>
            <a:r>
              <a:rPr lang="es-ES" sz="2000" i="1" dirty="0">
                <a:solidFill>
                  <a:schemeClr val="bg1"/>
                </a:solidFill>
                <a:effectLst/>
                <a:latin typeface="Times New Roman" panose="02020603050405020304" pitchFamily="18" charset="0"/>
                <a:ea typeface="Times New Roman" panose="02020603050405020304" pitchFamily="18" charset="0"/>
              </a:rPr>
              <a:t>“Y los fieles de la circuncisión que habían venido con Pedro se quedaron atónitos de que también sobre los gentiles se derramase el don del Espíritu Santo.”</a:t>
            </a:r>
          </a:p>
          <a:p>
            <a:pPr algn="just"/>
            <a:r>
              <a:rPr lang="es-ES" sz="2400" b="1" dirty="0">
                <a:solidFill>
                  <a:schemeClr val="bg1"/>
                </a:solidFill>
                <a:latin typeface="Times New Roman" panose="02020603050405020304" pitchFamily="18" charset="0"/>
                <a:ea typeface="Times New Roman" panose="02020603050405020304" pitchFamily="18" charset="0"/>
              </a:rPr>
              <a:t>V.46. </a:t>
            </a:r>
            <a:r>
              <a:rPr lang="es-ES" sz="2000" i="1" dirty="0">
                <a:solidFill>
                  <a:schemeClr val="bg1"/>
                </a:solidFill>
                <a:latin typeface="Times New Roman" panose="02020603050405020304" pitchFamily="18" charset="0"/>
                <a:ea typeface="Times New Roman" panose="02020603050405020304" pitchFamily="18" charset="0"/>
              </a:rPr>
              <a:t>“Porque los oían que hablaban en lenguas, y que magnificaban a Dios.”</a:t>
            </a:r>
          </a:p>
          <a:p>
            <a:pPr algn="just"/>
            <a:r>
              <a:rPr lang="es-ES" sz="2400" b="1" dirty="0">
                <a:solidFill>
                  <a:schemeClr val="bg1"/>
                </a:solidFill>
                <a:effectLst/>
                <a:latin typeface="Times New Roman" panose="02020603050405020304" pitchFamily="18" charset="0"/>
                <a:ea typeface="Times New Roman" panose="02020603050405020304" pitchFamily="18" charset="0"/>
              </a:rPr>
              <a:t>V.47. </a:t>
            </a:r>
            <a:r>
              <a:rPr lang="es-ES" sz="2000" i="1" dirty="0">
                <a:solidFill>
                  <a:schemeClr val="bg1"/>
                </a:solidFill>
                <a:effectLst/>
                <a:latin typeface="Times New Roman" panose="02020603050405020304" pitchFamily="18" charset="0"/>
                <a:ea typeface="Times New Roman" panose="02020603050405020304" pitchFamily="18" charset="0"/>
              </a:rPr>
              <a:t>“Entonces respondió Pedro: ¿Puede acaso alguno impedir el agua, para que no sean bautizados estos que han recibido el Espíritu Santos también como nosotros?”</a:t>
            </a:r>
          </a:p>
          <a:p>
            <a:pPr algn="just"/>
            <a:r>
              <a:rPr lang="es-ES" sz="2400" b="1" dirty="0">
                <a:solidFill>
                  <a:schemeClr val="bg1"/>
                </a:solidFill>
                <a:latin typeface="Times New Roman" panose="02020603050405020304" pitchFamily="18" charset="0"/>
                <a:ea typeface="Times New Roman" panose="02020603050405020304" pitchFamily="18" charset="0"/>
              </a:rPr>
              <a:t>V.48. </a:t>
            </a:r>
            <a:r>
              <a:rPr lang="es-ES" sz="2000" i="1" dirty="0">
                <a:solidFill>
                  <a:schemeClr val="bg1"/>
                </a:solidFill>
                <a:latin typeface="Times New Roman" panose="02020603050405020304" pitchFamily="18" charset="0"/>
                <a:ea typeface="Times New Roman" panose="02020603050405020304" pitchFamily="18" charset="0"/>
              </a:rPr>
              <a:t>“Y mandó bautizarles en el nombre del Señor Jesús. Entonces le rogaron que se quedase por algunos dia.”</a:t>
            </a:r>
            <a:endParaRPr lang="es-MX" i="1" dirty="0">
              <a:solidFill>
                <a:schemeClr val="bg1"/>
              </a:solidFill>
            </a:endParaRPr>
          </a:p>
        </p:txBody>
      </p:sp>
      <p:sp>
        <p:nvSpPr>
          <p:cNvPr id="13" name="CuadroTexto 12">
            <a:extLst>
              <a:ext uri="{FF2B5EF4-FFF2-40B4-BE49-F238E27FC236}">
                <a16:creationId xmlns:a16="http://schemas.microsoft.com/office/drawing/2014/main" id="{EFE6E4CD-2CF4-3BA2-D86C-ED405C0DFEE6}"/>
              </a:ext>
            </a:extLst>
          </p:cNvPr>
          <p:cNvSpPr txBox="1"/>
          <p:nvPr/>
        </p:nvSpPr>
        <p:spPr>
          <a:xfrm>
            <a:off x="1073457" y="4710385"/>
            <a:ext cx="9886025" cy="769441"/>
          </a:xfrm>
          <a:prstGeom prst="rect">
            <a:avLst/>
          </a:prstGeom>
          <a:noFill/>
        </p:spPr>
        <p:txBody>
          <a:bodyPr wrap="square">
            <a:spAutoFit/>
          </a:bodyPr>
          <a:lstStyle/>
          <a:p>
            <a:pPr algn="ctr"/>
            <a:r>
              <a:rPr lang="es-ES" sz="2000" dirty="0">
                <a:solidFill>
                  <a:schemeClr val="bg1"/>
                </a:solidFill>
                <a:effectLst/>
                <a:latin typeface="Times New Roman" panose="02020603050405020304" pitchFamily="18" charset="0"/>
                <a:ea typeface="Times New Roman" panose="02020603050405020304" pitchFamily="18" charset="0"/>
              </a:rPr>
              <a:t>Fue la soberanía de Dios para que los judíos vieran que </a:t>
            </a:r>
          </a:p>
          <a:p>
            <a:pPr algn="ctr"/>
            <a:r>
              <a:rPr lang="es-ES" sz="2400" b="1" dirty="0">
                <a:solidFill>
                  <a:schemeClr val="bg1"/>
                </a:solidFill>
                <a:effectLst/>
                <a:latin typeface="Times New Roman" panose="02020603050405020304" pitchFamily="18" charset="0"/>
                <a:ea typeface="Times New Roman" panose="02020603050405020304" pitchFamily="18" charset="0"/>
              </a:rPr>
              <a:t>NO HAY NINGUNA DIFERENCIA </a:t>
            </a:r>
            <a:r>
              <a:rPr lang="es-ES" sz="2000" dirty="0">
                <a:solidFill>
                  <a:schemeClr val="bg1"/>
                </a:solidFill>
                <a:effectLst/>
                <a:latin typeface="Times New Roman" panose="02020603050405020304" pitchFamily="18" charset="0"/>
                <a:ea typeface="Times New Roman" panose="02020603050405020304" pitchFamily="18" charset="0"/>
              </a:rPr>
              <a:t>entre ellos y los gentiles, </a:t>
            </a:r>
            <a:endParaRPr lang="es-MX" sz="2000" dirty="0">
              <a:solidFill>
                <a:schemeClr val="bg1"/>
              </a:solidFill>
            </a:endParaRPr>
          </a:p>
        </p:txBody>
      </p:sp>
    </p:spTree>
    <p:extLst>
      <p:ext uri="{BB962C8B-B14F-4D97-AF65-F5344CB8AC3E}">
        <p14:creationId xmlns:p14="http://schemas.microsoft.com/office/powerpoint/2010/main" val="423472288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1">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1">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1">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1">
                                            <p:txEl>
                                              <p:pRg st="5" end="5"/>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F4224939-A402-79D4-A792-692CD1A23C50}"/>
              </a:ext>
            </a:extLst>
          </p:cNvPr>
          <p:cNvSpPr txBox="1"/>
          <p:nvPr/>
        </p:nvSpPr>
        <p:spPr>
          <a:xfrm rot="16200000">
            <a:off x="-3134632" y="3136614"/>
            <a:ext cx="6858000" cy="584775"/>
          </a:xfrm>
          <a:prstGeom prst="rect">
            <a:avLst/>
          </a:prstGeom>
          <a:noFill/>
        </p:spPr>
        <p:txBody>
          <a:bodyPr wrap="square" rtlCol="0">
            <a:spAutoFit/>
          </a:bodyPr>
          <a:lstStyle/>
          <a:p>
            <a:pPr algn="ctr"/>
            <a:r>
              <a:rPr lang="es-ES" sz="3200" dirty="0"/>
              <a:t>I N T R O D U C C I O N</a:t>
            </a:r>
            <a:endParaRPr lang="es-MX" sz="3200" dirty="0"/>
          </a:p>
        </p:txBody>
      </p:sp>
      <p:sp>
        <p:nvSpPr>
          <p:cNvPr id="4" name="Marcador de número de diapositiva 3">
            <a:extLst>
              <a:ext uri="{FF2B5EF4-FFF2-40B4-BE49-F238E27FC236}">
                <a16:creationId xmlns:a16="http://schemas.microsoft.com/office/drawing/2014/main" id="{DABE18E5-7C2B-2E49-156C-889E051B9CC2}"/>
              </a:ext>
            </a:extLst>
          </p:cNvPr>
          <p:cNvSpPr>
            <a:spLocks noGrp="1"/>
          </p:cNvSpPr>
          <p:nvPr>
            <p:ph type="sldNum" sz="quarter" idx="12"/>
          </p:nvPr>
        </p:nvSpPr>
        <p:spPr/>
        <p:txBody>
          <a:bodyPr/>
          <a:lstStyle/>
          <a:p>
            <a:fld id="{E429B8A6-55BA-4F99-B141-B3283C628257}" type="slidenum">
              <a:rPr lang="es-MX" smtClean="0"/>
              <a:t>4</a:t>
            </a:fld>
            <a:endParaRPr lang="es-MX"/>
          </a:p>
        </p:txBody>
      </p:sp>
      <p:sp>
        <p:nvSpPr>
          <p:cNvPr id="5" name="Marcador de pie de página 4">
            <a:extLst>
              <a:ext uri="{FF2B5EF4-FFF2-40B4-BE49-F238E27FC236}">
                <a16:creationId xmlns:a16="http://schemas.microsoft.com/office/drawing/2014/main" id="{126A1DEF-3B59-4225-5519-C5662ABD0CDA}"/>
              </a:ext>
            </a:extLst>
          </p:cNvPr>
          <p:cNvSpPr>
            <a:spLocks noGrp="1"/>
          </p:cNvSpPr>
          <p:nvPr>
            <p:ph type="ftr" sz="quarter" idx="11"/>
          </p:nvPr>
        </p:nvSpPr>
        <p:spPr/>
        <p:txBody>
          <a:bodyPr/>
          <a:lstStyle/>
          <a:p>
            <a:r>
              <a:rPr lang="es-MX"/>
              <a:t>ALGUNAS ENSEÑANZAS EVANGELICAS</a:t>
            </a:r>
          </a:p>
        </p:txBody>
      </p:sp>
      <p:sp>
        <p:nvSpPr>
          <p:cNvPr id="7" name="CuadroTexto 6">
            <a:extLst>
              <a:ext uri="{FF2B5EF4-FFF2-40B4-BE49-F238E27FC236}">
                <a16:creationId xmlns:a16="http://schemas.microsoft.com/office/drawing/2014/main" id="{CE0807B3-A979-92F6-4317-4CDDAA73257A}"/>
              </a:ext>
            </a:extLst>
          </p:cNvPr>
          <p:cNvSpPr txBox="1"/>
          <p:nvPr/>
        </p:nvSpPr>
        <p:spPr>
          <a:xfrm>
            <a:off x="1029815" y="1209585"/>
            <a:ext cx="10550002" cy="707886"/>
          </a:xfrm>
          <a:prstGeom prst="rect">
            <a:avLst/>
          </a:prstGeom>
          <a:noFill/>
        </p:spPr>
        <p:txBody>
          <a:bodyPr wrap="square">
            <a:spAutoFit/>
          </a:bodyPr>
          <a:lstStyle/>
          <a:p>
            <a:pPr marR="0" lvl="0" algn="just">
              <a:spcBef>
                <a:spcPts val="0"/>
              </a:spcBef>
              <a:spcAft>
                <a:spcPts val="0"/>
              </a:spcAft>
              <a:tabLst>
                <a:tab pos="180975" algn="l"/>
              </a:tabLst>
            </a:pPr>
            <a:r>
              <a:rPr lang="es-ES" sz="2000" dirty="0">
                <a:solidFill>
                  <a:schemeClr val="bg1"/>
                </a:solidFill>
                <a:effectLst/>
                <a:latin typeface="Times New Roman" panose="02020603050405020304" pitchFamily="18" charset="0"/>
                <a:ea typeface="Times New Roman" panose="02020603050405020304" pitchFamily="18" charset="0"/>
              </a:rPr>
              <a:t>En este estudio quiero exponer algunas doctrinas que vemos se practican en casi todas o muchas iglesias evangélicas. </a:t>
            </a:r>
            <a:endParaRPr lang="es-MX" sz="2000" dirty="0">
              <a:solidFill>
                <a:schemeClr val="bg1"/>
              </a:solidFill>
              <a:effectLst/>
              <a:latin typeface="Times New Roman" panose="02020603050405020304" pitchFamily="18" charset="0"/>
              <a:ea typeface="Times New Roman" panose="02020603050405020304" pitchFamily="18" charset="0"/>
            </a:endParaRPr>
          </a:p>
        </p:txBody>
      </p:sp>
      <p:sp>
        <p:nvSpPr>
          <p:cNvPr id="11" name="CuadroTexto 10">
            <a:extLst>
              <a:ext uri="{FF2B5EF4-FFF2-40B4-BE49-F238E27FC236}">
                <a16:creationId xmlns:a16="http://schemas.microsoft.com/office/drawing/2014/main" id="{405E3B3D-E966-1C3F-7963-E6EB8B2CA1A4}"/>
              </a:ext>
            </a:extLst>
          </p:cNvPr>
          <p:cNvSpPr txBox="1"/>
          <p:nvPr/>
        </p:nvSpPr>
        <p:spPr>
          <a:xfrm>
            <a:off x="1029814" y="2442403"/>
            <a:ext cx="10550002" cy="461665"/>
          </a:xfrm>
          <a:prstGeom prst="rect">
            <a:avLst/>
          </a:prstGeom>
          <a:noFill/>
        </p:spPr>
        <p:txBody>
          <a:bodyPr wrap="square">
            <a:spAutoFit/>
          </a:bodyPr>
          <a:lstStyle/>
          <a:p>
            <a:r>
              <a:rPr lang="es-ES" sz="2000" dirty="0">
                <a:solidFill>
                  <a:schemeClr val="bg1"/>
                </a:solidFill>
                <a:effectLst/>
                <a:latin typeface="Times New Roman" panose="02020603050405020304" pitchFamily="18" charset="0"/>
                <a:ea typeface="Times New Roman" panose="02020603050405020304" pitchFamily="18" charset="0"/>
              </a:rPr>
              <a:t>Lamentablemente muchas de estas doctrinas </a:t>
            </a:r>
            <a:r>
              <a:rPr lang="es-ES" sz="2400" b="1" dirty="0">
                <a:solidFill>
                  <a:schemeClr val="bg1"/>
                </a:solidFill>
                <a:effectLst/>
                <a:latin typeface="Times New Roman" panose="02020603050405020304" pitchFamily="18" charset="0"/>
                <a:ea typeface="Times New Roman" panose="02020603050405020304" pitchFamily="18" charset="0"/>
              </a:rPr>
              <a:t>NO</a:t>
            </a:r>
            <a:r>
              <a:rPr lang="es-ES" sz="2000" dirty="0">
                <a:solidFill>
                  <a:schemeClr val="bg1"/>
                </a:solidFill>
                <a:effectLst/>
                <a:latin typeface="Times New Roman" panose="02020603050405020304" pitchFamily="18" charset="0"/>
                <a:ea typeface="Times New Roman" panose="02020603050405020304" pitchFamily="18" charset="0"/>
              </a:rPr>
              <a:t> tienen fundamento en la palabra de Dios.</a:t>
            </a:r>
            <a:endParaRPr lang="es-MX" sz="2000" dirty="0">
              <a:solidFill>
                <a:schemeClr val="bg1"/>
              </a:solidFill>
            </a:endParaRPr>
          </a:p>
        </p:txBody>
      </p:sp>
      <p:sp>
        <p:nvSpPr>
          <p:cNvPr id="12" name="Rectangle 1">
            <a:extLst>
              <a:ext uri="{FF2B5EF4-FFF2-40B4-BE49-F238E27FC236}">
                <a16:creationId xmlns:a16="http://schemas.microsoft.com/office/drawing/2014/main" id="{72098F57-4CEE-F117-C9FF-952BD598A8B1}"/>
              </a:ext>
            </a:extLst>
          </p:cNvPr>
          <p:cNvSpPr>
            <a:spLocks noChangeArrowheads="1"/>
          </p:cNvSpPr>
          <p:nvPr/>
        </p:nvSpPr>
        <p:spPr bwMode="auto">
          <a:xfrm>
            <a:off x="1029814" y="3429000"/>
            <a:ext cx="10550002" cy="707886"/>
          </a:xfrm>
          <a:prstGeom prst="rect">
            <a:avLst/>
          </a:prstGeom>
          <a:noFill/>
        </p:spPr>
        <p:txBody>
          <a:bodyPr wrap="square">
            <a:spAutoFit/>
          </a:bodyPr>
          <a:lstStyle/>
          <a:p>
            <a:pPr algn="just"/>
            <a:r>
              <a:rPr lang="es-ES" altLang="es-MX" sz="2000" dirty="0">
                <a:solidFill>
                  <a:schemeClr val="bg1"/>
                </a:solidFill>
                <a:latin typeface="Times New Roman" panose="02020603050405020304" pitchFamily="18" charset="0"/>
                <a:ea typeface="Times New Roman" panose="02020603050405020304" pitchFamily="18" charset="0"/>
              </a:rPr>
              <a:t>Para toda práctica </a:t>
            </a:r>
            <a:r>
              <a:rPr lang="es-ES" altLang="es-MX" sz="2000" b="1" dirty="0">
                <a:solidFill>
                  <a:schemeClr val="bg1"/>
                </a:solidFill>
                <a:latin typeface="Times New Roman" panose="02020603050405020304" pitchFamily="18" charset="0"/>
                <a:ea typeface="Times New Roman" panose="02020603050405020304" pitchFamily="18" charset="0"/>
              </a:rPr>
              <a:t>DEBEMOS TENER AUTORIZACIÓN BÍBLICA</a:t>
            </a:r>
            <a:r>
              <a:rPr lang="es-ES" altLang="es-MX" sz="2000" dirty="0">
                <a:solidFill>
                  <a:schemeClr val="bg1"/>
                </a:solidFill>
                <a:latin typeface="Times New Roman" panose="02020603050405020304" pitchFamily="18" charset="0"/>
                <a:ea typeface="Times New Roman" panose="02020603050405020304" pitchFamily="18" charset="0"/>
              </a:rPr>
              <a:t> de la Palabra de Dios, de lo contario cualquier práctica seria solo practica humana.</a:t>
            </a:r>
            <a:r>
              <a:rPr lang="es-MX" altLang="es-MX" sz="2000" dirty="0">
                <a:solidFill>
                  <a:schemeClr val="bg1"/>
                </a:solidFill>
                <a:latin typeface="Times New Roman" panose="02020603050405020304" pitchFamily="18" charset="0"/>
                <a:ea typeface="Times New Roman" panose="02020603050405020304" pitchFamily="18" charset="0"/>
              </a:rPr>
              <a:t> </a:t>
            </a:r>
          </a:p>
        </p:txBody>
      </p:sp>
      <p:sp>
        <p:nvSpPr>
          <p:cNvPr id="13" name="CuadroTexto 12">
            <a:extLst>
              <a:ext uri="{FF2B5EF4-FFF2-40B4-BE49-F238E27FC236}">
                <a16:creationId xmlns:a16="http://schemas.microsoft.com/office/drawing/2014/main" id="{4D242A08-0146-C6E1-46F1-40EF692586A0}"/>
              </a:ext>
            </a:extLst>
          </p:cNvPr>
          <p:cNvSpPr txBox="1"/>
          <p:nvPr/>
        </p:nvSpPr>
        <p:spPr>
          <a:xfrm rot="16200000">
            <a:off x="-3134632" y="3136615"/>
            <a:ext cx="6858000" cy="584775"/>
          </a:xfrm>
          <a:prstGeom prst="rect">
            <a:avLst/>
          </a:prstGeom>
          <a:noFill/>
        </p:spPr>
        <p:txBody>
          <a:bodyPr wrap="square" rtlCol="0">
            <a:spAutoFit/>
          </a:bodyPr>
          <a:lstStyle/>
          <a:p>
            <a:pPr algn="ctr"/>
            <a:r>
              <a:rPr lang="es-ES" sz="3200" b="1" u="sng" dirty="0">
                <a:highlight>
                  <a:srgbClr val="FFFF00"/>
                </a:highlight>
              </a:rPr>
              <a:t>I N T R O D U C C I O N</a:t>
            </a:r>
            <a:endParaRPr lang="es-MX" sz="3200" b="1" u="sng" dirty="0">
              <a:highlight>
                <a:srgbClr val="FFFF00"/>
              </a:highlight>
            </a:endParaRPr>
          </a:p>
        </p:txBody>
      </p:sp>
      <p:sp>
        <p:nvSpPr>
          <p:cNvPr id="14" name="CuadroTexto 13">
            <a:extLst>
              <a:ext uri="{FF2B5EF4-FFF2-40B4-BE49-F238E27FC236}">
                <a16:creationId xmlns:a16="http://schemas.microsoft.com/office/drawing/2014/main" id="{E206CACB-423A-4617-EC67-689A4298D540}"/>
              </a:ext>
            </a:extLst>
          </p:cNvPr>
          <p:cNvSpPr txBox="1"/>
          <p:nvPr/>
        </p:nvSpPr>
        <p:spPr>
          <a:xfrm>
            <a:off x="1029813" y="4544333"/>
            <a:ext cx="10323987" cy="1569660"/>
          </a:xfrm>
          <a:prstGeom prst="rect">
            <a:avLst/>
          </a:prstGeom>
          <a:noFill/>
        </p:spPr>
        <p:txBody>
          <a:bodyPr wrap="square">
            <a:spAutoFit/>
          </a:bodyPr>
          <a:lstStyle>
            <a:defPPr>
              <a:defRPr lang="es-MX"/>
            </a:defPPr>
            <a:lvl1pPr>
              <a:defRPr sz="2000">
                <a:solidFill>
                  <a:schemeClr val="bg1"/>
                </a:solidFill>
                <a:effectLst/>
                <a:latin typeface="Times New Roman" panose="02020603050405020304" pitchFamily="18" charset="0"/>
                <a:ea typeface="Times New Roman" panose="02020603050405020304" pitchFamily="18" charset="0"/>
              </a:defRPr>
            </a:lvl1pPr>
          </a:lstStyle>
          <a:p>
            <a:pPr algn="just"/>
            <a:r>
              <a:rPr lang="es-ES" sz="2400" b="1" dirty="0"/>
              <a:t>Mateo.15:7-9. </a:t>
            </a:r>
          </a:p>
          <a:p>
            <a:pPr algn="just"/>
            <a:r>
              <a:rPr lang="es-ES" sz="2400" b="1" dirty="0"/>
              <a:t>V.7. “</a:t>
            </a:r>
            <a:r>
              <a:rPr lang="es-ES" i="1" dirty="0"/>
              <a:t>Hipócritas, bien profetizo de vosotros Isaías, cuando dijo:</a:t>
            </a:r>
          </a:p>
          <a:p>
            <a:pPr algn="just"/>
            <a:r>
              <a:rPr lang="es-ES" sz="2400" b="1" dirty="0"/>
              <a:t>V.8. “</a:t>
            </a:r>
            <a:r>
              <a:rPr lang="es-ES" i="1" dirty="0"/>
              <a:t>Este pueblo de labios me honra; Mas su corazón esta lejos de mi.”</a:t>
            </a:r>
          </a:p>
          <a:p>
            <a:pPr algn="just"/>
            <a:r>
              <a:rPr lang="es-ES" sz="2400" b="1" dirty="0"/>
              <a:t>V.9. “</a:t>
            </a:r>
            <a:r>
              <a:rPr lang="es-ES" i="1" dirty="0"/>
              <a:t>Pues en vano me honran, Enseñando como doctrinas mandamientos de hombres</a:t>
            </a:r>
            <a:r>
              <a:rPr lang="es-ES" dirty="0"/>
              <a:t>.”</a:t>
            </a:r>
          </a:p>
        </p:txBody>
      </p:sp>
      <p:cxnSp>
        <p:nvCxnSpPr>
          <p:cNvPr id="17" name="Conector recto 16">
            <a:extLst>
              <a:ext uri="{FF2B5EF4-FFF2-40B4-BE49-F238E27FC236}">
                <a16:creationId xmlns:a16="http://schemas.microsoft.com/office/drawing/2014/main" id="{FEE68C8B-69AF-64F6-7AF2-4F8490CF07AE}"/>
              </a:ext>
            </a:extLst>
          </p:cNvPr>
          <p:cNvCxnSpPr/>
          <p:nvPr/>
        </p:nvCxnSpPr>
        <p:spPr>
          <a:xfrm>
            <a:off x="612169" y="366608"/>
            <a:ext cx="0" cy="5747385"/>
          </a:xfrm>
          <a:prstGeom prst="line">
            <a:avLst/>
          </a:prstGeom>
          <a:ln w="76200">
            <a:solidFill>
              <a:schemeClr val="accent2">
                <a:lumMod val="20000"/>
                <a:lumOff val="8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4995255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4">
                                            <p:txEl>
                                              <p:pRg st="1" end="1"/>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
                                            <p:txEl>
                                              <p:pRg st="2" end="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1" grpId="0"/>
      <p:bldP spid="12" grpId="0"/>
    </p:bldLst>
  </p:timing>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2" name="Marcador de pie de página 1">
            <a:extLst>
              <a:ext uri="{FF2B5EF4-FFF2-40B4-BE49-F238E27FC236}">
                <a16:creationId xmlns:a16="http://schemas.microsoft.com/office/drawing/2014/main" id="{81ED0C7C-851D-5E32-CEC7-B92BFEADF74C}"/>
              </a:ext>
            </a:extLst>
          </p:cNvPr>
          <p:cNvSpPr>
            <a:spLocks noGrp="1"/>
          </p:cNvSpPr>
          <p:nvPr>
            <p:ph type="ftr" sz="quarter" idx="11"/>
          </p:nvPr>
        </p:nvSpPr>
        <p:spPr/>
        <p:txBody>
          <a:bodyPr/>
          <a:lstStyle/>
          <a:p>
            <a:r>
              <a:rPr lang="es-MX" dirty="0"/>
              <a:t>ALGUNAS ENSEÑANZAS EVANGELICAS</a:t>
            </a:r>
          </a:p>
        </p:txBody>
      </p:sp>
      <p:sp>
        <p:nvSpPr>
          <p:cNvPr id="3" name="Marcador de número de diapositiva 2">
            <a:extLst>
              <a:ext uri="{FF2B5EF4-FFF2-40B4-BE49-F238E27FC236}">
                <a16:creationId xmlns:a16="http://schemas.microsoft.com/office/drawing/2014/main" id="{69C4BA12-5D92-69D1-B5EA-8BF865FF1CDE}"/>
              </a:ext>
            </a:extLst>
          </p:cNvPr>
          <p:cNvSpPr>
            <a:spLocks noGrp="1"/>
          </p:cNvSpPr>
          <p:nvPr>
            <p:ph type="sldNum" sz="quarter" idx="12"/>
          </p:nvPr>
        </p:nvSpPr>
        <p:spPr/>
        <p:txBody>
          <a:bodyPr/>
          <a:lstStyle/>
          <a:p>
            <a:fld id="{E429B8A6-55BA-4F99-B141-B3283C628257}" type="slidenum">
              <a:rPr lang="es-MX" smtClean="0"/>
              <a:t>40</a:t>
            </a:fld>
            <a:endParaRPr lang="es-MX"/>
          </a:p>
        </p:txBody>
      </p:sp>
      <p:sp>
        <p:nvSpPr>
          <p:cNvPr id="4" name="Marcador de pie de página 1">
            <a:extLst>
              <a:ext uri="{FF2B5EF4-FFF2-40B4-BE49-F238E27FC236}">
                <a16:creationId xmlns:a16="http://schemas.microsoft.com/office/drawing/2014/main" id="{9B13F4CD-4333-2E77-E09C-0AA0B2654D39}"/>
              </a:ext>
            </a:extLst>
          </p:cNvPr>
          <p:cNvSpPr txBox="1">
            <a:spLocks/>
          </p:cNvSpPr>
          <p:nvPr/>
        </p:nvSpPr>
        <p:spPr>
          <a:xfrm>
            <a:off x="4038600" y="6356350"/>
            <a:ext cx="4114800" cy="365125"/>
          </a:xfrm>
          <a:prstGeom prst="rect">
            <a:avLst/>
          </a:prstGeom>
        </p:spPr>
        <p:txBody>
          <a:bodyPr vert="horz" lIns="91440" tIns="45720" rIns="91440" bIns="45720" rtlCol="0" anchor="ctr"/>
          <a:lstStyle>
            <a:defPPr>
              <a:defRPr lang="es-MX"/>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s-MX"/>
              <a:t>ALGUNAS ENSEÑANZAS EVANGELICAS</a:t>
            </a:r>
          </a:p>
        </p:txBody>
      </p:sp>
      <p:sp>
        <p:nvSpPr>
          <p:cNvPr id="5" name="Marcador de número de diapositiva 2">
            <a:extLst>
              <a:ext uri="{FF2B5EF4-FFF2-40B4-BE49-F238E27FC236}">
                <a16:creationId xmlns:a16="http://schemas.microsoft.com/office/drawing/2014/main" id="{4BB8B0E8-CAA7-E425-385E-807B692997FE}"/>
              </a:ext>
            </a:extLst>
          </p:cNvPr>
          <p:cNvSpPr txBox="1">
            <a:spLocks/>
          </p:cNvSpPr>
          <p:nvPr/>
        </p:nvSpPr>
        <p:spPr>
          <a:xfrm>
            <a:off x="8610600" y="6356350"/>
            <a:ext cx="2743200" cy="365125"/>
          </a:xfrm>
          <a:prstGeom prst="rect">
            <a:avLst/>
          </a:prstGeom>
        </p:spPr>
        <p:txBody>
          <a:bodyPr vert="horz" lIns="91440" tIns="45720" rIns="91440" bIns="45720" rtlCol="0" anchor="ctr"/>
          <a:lstStyle>
            <a:defPPr>
              <a:defRPr lang="es-MX"/>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429B8A6-55BA-4F99-B141-B3283C628257}" type="slidenum">
              <a:rPr lang="es-MX" smtClean="0"/>
              <a:pPr/>
              <a:t>40</a:t>
            </a:fld>
            <a:endParaRPr lang="es-MX"/>
          </a:p>
        </p:txBody>
      </p:sp>
      <p:sp>
        <p:nvSpPr>
          <p:cNvPr id="6" name="Marcador de pie de página 1">
            <a:extLst>
              <a:ext uri="{FF2B5EF4-FFF2-40B4-BE49-F238E27FC236}">
                <a16:creationId xmlns:a16="http://schemas.microsoft.com/office/drawing/2014/main" id="{47EFD688-A5DB-EEC2-12E7-AD5D580B76B7}"/>
              </a:ext>
            </a:extLst>
          </p:cNvPr>
          <p:cNvSpPr txBox="1">
            <a:spLocks/>
          </p:cNvSpPr>
          <p:nvPr/>
        </p:nvSpPr>
        <p:spPr>
          <a:xfrm>
            <a:off x="4038600" y="6356350"/>
            <a:ext cx="4114800" cy="365125"/>
          </a:xfrm>
          <a:prstGeom prst="rect">
            <a:avLst/>
          </a:prstGeom>
        </p:spPr>
        <p:txBody>
          <a:bodyPr vert="horz" lIns="91440" tIns="45720" rIns="91440" bIns="45720" rtlCol="0" anchor="ctr"/>
          <a:lstStyle>
            <a:defPPr>
              <a:defRPr lang="es-MX"/>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s-MX"/>
              <a:t>ALGUNAS ENSEÑANZAS EVANGELICAS</a:t>
            </a:r>
          </a:p>
        </p:txBody>
      </p:sp>
      <p:sp>
        <p:nvSpPr>
          <p:cNvPr id="7" name="Marcador de número de diapositiva 2">
            <a:extLst>
              <a:ext uri="{FF2B5EF4-FFF2-40B4-BE49-F238E27FC236}">
                <a16:creationId xmlns:a16="http://schemas.microsoft.com/office/drawing/2014/main" id="{0869E118-361B-1B34-C01B-2CA6B45500B2}"/>
              </a:ext>
            </a:extLst>
          </p:cNvPr>
          <p:cNvSpPr txBox="1">
            <a:spLocks/>
          </p:cNvSpPr>
          <p:nvPr/>
        </p:nvSpPr>
        <p:spPr>
          <a:xfrm>
            <a:off x="8610600" y="6356350"/>
            <a:ext cx="2743200" cy="365125"/>
          </a:xfrm>
          <a:prstGeom prst="rect">
            <a:avLst/>
          </a:prstGeom>
        </p:spPr>
        <p:txBody>
          <a:bodyPr vert="horz" lIns="91440" tIns="45720" rIns="91440" bIns="45720" rtlCol="0" anchor="ctr"/>
          <a:lstStyle>
            <a:defPPr>
              <a:defRPr lang="es-MX"/>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429B8A6-55BA-4F99-B141-B3283C628257}" type="slidenum">
              <a:rPr lang="es-MX" smtClean="0"/>
              <a:pPr/>
              <a:t>40</a:t>
            </a:fld>
            <a:endParaRPr lang="es-MX"/>
          </a:p>
        </p:txBody>
      </p:sp>
      <p:sp>
        <p:nvSpPr>
          <p:cNvPr id="8" name="CuadroTexto 7">
            <a:extLst>
              <a:ext uri="{FF2B5EF4-FFF2-40B4-BE49-F238E27FC236}">
                <a16:creationId xmlns:a16="http://schemas.microsoft.com/office/drawing/2014/main" id="{E0E3A61A-7DCA-705D-6E29-A76186C99CAF}"/>
              </a:ext>
            </a:extLst>
          </p:cNvPr>
          <p:cNvSpPr txBox="1"/>
          <p:nvPr/>
        </p:nvSpPr>
        <p:spPr>
          <a:xfrm rot="16200000">
            <a:off x="-3134632" y="3136618"/>
            <a:ext cx="6858000" cy="584775"/>
          </a:xfrm>
          <a:prstGeom prst="rect">
            <a:avLst/>
          </a:prstGeom>
          <a:noFill/>
        </p:spPr>
        <p:txBody>
          <a:bodyPr wrap="square" rtlCol="0">
            <a:spAutoFit/>
          </a:bodyPr>
          <a:lstStyle/>
          <a:p>
            <a:pPr algn="ctr"/>
            <a:r>
              <a:rPr lang="es-ES" sz="3200" b="1" u="sng" dirty="0">
                <a:highlight>
                  <a:srgbClr val="FFFF00"/>
                </a:highlight>
              </a:rPr>
              <a:t>RECIBIR EL ESPIRITU SANTO</a:t>
            </a:r>
            <a:endParaRPr lang="es-MX" sz="3200" b="1" u="sng" dirty="0">
              <a:highlight>
                <a:srgbClr val="FFFF00"/>
              </a:highlight>
            </a:endParaRPr>
          </a:p>
        </p:txBody>
      </p:sp>
      <p:cxnSp>
        <p:nvCxnSpPr>
          <p:cNvPr id="9" name="Conector recto 8">
            <a:extLst>
              <a:ext uri="{FF2B5EF4-FFF2-40B4-BE49-F238E27FC236}">
                <a16:creationId xmlns:a16="http://schemas.microsoft.com/office/drawing/2014/main" id="{5A40E951-EE55-DEA8-2D1D-C0F05693E52A}"/>
              </a:ext>
            </a:extLst>
          </p:cNvPr>
          <p:cNvCxnSpPr/>
          <p:nvPr/>
        </p:nvCxnSpPr>
        <p:spPr>
          <a:xfrm>
            <a:off x="612169" y="366608"/>
            <a:ext cx="0" cy="5747385"/>
          </a:xfrm>
          <a:prstGeom prst="line">
            <a:avLst/>
          </a:prstGeom>
          <a:ln w="76200">
            <a:solidFill>
              <a:schemeClr val="accent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11" name="CuadroTexto 10">
            <a:extLst>
              <a:ext uri="{FF2B5EF4-FFF2-40B4-BE49-F238E27FC236}">
                <a16:creationId xmlns:a16="http://schemas.microsoft.com/office/drawing/2014/main" id="{4AE5ACDC-0E1B-B1DA-7272-3CA9EB09B4BB}"/>
              </a:ext>
            </a:extLst>
          </p:cNvPr>
          <p:cNvSpPr txBox="1"/>
          <p:nvPr/>
        </p:nvSpPr>
        <p:spPr>
          <a:xfrm>
            <a:off x="2299316" y="1893438"/>
            <a:ext cx="7301884" cy="461665"/>
          </a:xfrm>
          <a:prstGeom prst="rect">
            <a:avLst/>
          </a:prstGeom>
          <a:noFill/>
        </p:spPr>
        <p:txBody>
          <a:bodyPr wrap="square">
            <a:spAutoFit/>
          </a:bodyPr>
          <a:lstStyle/>
          <a:p>
            <a:pPr algn="ctr"/>
            <a:r>
              <a:rPr lang="es-ES" sz="2400" b="1" u="sng" dirty="0">
                <a:solidFill>
                  <a:schemeClr val="bg1"/>
                </a:solidFill>
                <a:effectLst/>
                <a:highlight>
                  <a:srgbClr val="000080"/>
                </a:highlight>
                <a:latin typeface="Times New Roman" panose="02020603050405020304" pitchFamily="18" charset="0"/>
                <a:ea typeface="Times New Roman" panose="02020603050405020304" pitchFamily="18" charset="0"/>
              </a:rPr>
              <a:t>POR QUE PARA DIOS NO HAY DISTINCIÓN </a:t>
            </a:r>
            <a:endParaRPr lang="es-MX" sz="2400" b="1" u="sng" dirty="0">
              <a:solidFill>
                <a:schemeClr val="bg1"/>
              </a:solidFill>
              <a:highlight>
                <a:srgbClr val="000080"/>
              </a:highlight>
            </a:endParaRPr>
          </a:p>
        </p:txBody>
      </p:sp>
      <p:sp>
        <p:nvSpPr>
          <p:cNvPr id="12" name="CuadroTexto 11">
            <a:extLst>
              <a:ext uri="{FF2B5EF4-FFF2-40B4-BE49-F238E27FC236}">
                <a16:creationId xmlns:a16="http://schemas.microsoft.com/office/drawing/2014/main" id="{7909C306-91F4-098D-A66D-5DCD71B4D6D6}"/>
              </a:ext>
            </a:extLst>
          </p:cNvPr>
          <p:cNvSpPr txBox="1"/>
          <p:nvPr/>
        </p:nvSpPr>
        <p:spPr>
          <a:xfrm>
            <a:off x="1605007" y="713229"/>
            <a:ext cx="8348707" cy="461665"/>
          </a:xfrm>
          <a:prstGeom prst="rect">
            <a:avLst/>
          </a:prstGeom>
          <a:noFill/>
        </p:spPr>
        <p:txBody>
          <a:bodyPr wrap="square">
            <a:spAutoFit/>
          </a:bodyPr>
          <a:lstStyle/>
          <a:p>
            <a:r>
              <a:rPr lang="es-ES" sz="2400" b="1" u="sng" dirty="0">
                <a:solidFill>
                  <a:schemeClr val="bg1"/>
                </a:solidFill>
                <a:effectLst/>
                <a:highlight>
                  <a:srgbClr val="FF0000"/>
                </a:highlight>
                <a:latin typeface="Times New Roman" panose="02020603050405020304" pitchFamily="18" charset="0"/>
                <a:ea typeface="Times New Roman" panose="02020603050405020304" pitchFamily="18" charset="0"/>
              </a:rPr>
              <a:t>DIOS ACEPTABA TANTO A JUDÍOS COMO A GENTILES.</a:t>
            </a:r>
            <a:endParaRPr lang="es-MX" sz="2400" b="1" u="sng" dirty="0">
              <a:highlight>
                <a:srgbClr val="FF0000"/>
              </a:highlight>
            </a:endParaRPr>
          </a:p>
        </p:txBody>
      </p:sp>
      <p:sp>
        <p:nvSpPr>
          <p:cNvPr id="14" name="CuadroTexto 13">
            <a:extLst>
              <a:ext uri="{FF2B5EF4-FFF2-40B4-BE49-F238E27FC236}">
                <a16:creationId xmlns:a16="http://schemas.microsoft.com/office/drawing/2014/main" id="{BD0F530B-5764-98FA-211C-19237631C39A}"/>
              </a:ext>
            </a:extLst>
          </p:cNvPr>
          <p:cNvSpPr txBox="1"/>
          <p:nvPr/>
        </p:nvSpPr>
        <p:spPr>
          <a:xfrm>
            <a:off x="1118587" y="2890391"/>
            <a:ext cx="9703290" cy="1077218"/>
          </a:xfrm>
          <a:prstGeom prst="rect">
            <a:avLst/>
          </a:prstGeom>
          <a:noFill/>
        </p:spPr>
        <p:txBody>
          <a:bodyPr wrap="square">
            <a:spAutoFit/>
          </a:bodyPr>
          <a:lstStyle/>
          <a:p>
            <a:pPr algn="just"/>
            <a:r>
              <a:rPr lang="es-ES" sz="2400" b="1" dirty="0">
                <a:solidFill>
                  <a:schemeClr val="bg1"/>
                </a:solidFill>
                <a:effectLst/>
                <a:latin typeface="Times New Roman" panose="02020603050405020304" pitchFamily="18" charset="0"/>
                <a:ea typeface="Times New Roman" panose="02020603050405020304" pitchFamily="18" charset="0"/>
              </a:rPr>
              <a:t>Colosenses.3:11.</a:t>
            </a:r>
          </a:p>
          <a:p>
            <a:pPr algn="just"/>
            <a:r>
              <a:rPr lang="es-ES" sz="2000" i="1" dirty="0">
                <a:solidFill>
                  <a:schemeClr val="bg1"/>
                </a:solidFill>
                <a:latin typeface="Times New Roman" panose="02020603050405020304" pitchFamily="18" charset="0"/>
                <a:ea typeface="Times New Roman" panose="02020603050405020304" pitchFamily="18" charset="0"/>
              </a:rPr>
              <a:t>“Donde no hay griego, ni judío, circuncisión, ni incircuncisión, bárbaro ni escita, siervo ni libre, sino que Cristo es el todo, y en todos.”</a:t>
            </a:r>
            <a:r>
              <a:rPr lang="es-ES" sz="2000" i="1" dirty="0">
                <a:solidFill>
                  <a:schemeClr val="bg1"/>
                </a:solidFill>
                <a:effectLst/>
                <a:latin typeface="Times New Roman" panose="02020603050405020304" pitchFamily="18" charset="0"/>
                <a:ea typeface="Times New Roman" panose="02020603050405020304" pitchFamily="18" charset="0"/>
              </a:rPr>
              <a:t> </a:t>
            </a:r>
            <a:endParaRPr lang="es-MX" sz="2000" i="1" dirty="0">
              <a:solidFill>
                <a:schemeClr val="bg1"/>
              </a:solidFill>
            </a:endParaRPr>
          </a:p>
        </p:txBody>
      </p:sp>
      <p:sp>
        <p:nvSpPr>
          <p:cNvPr id="16" name="CuadroTexto 15">
            <a:extLst>
              <a:ext uri="{FF2B5EF4-FFF2-40B4-BE49-F238E27FC236}">
                <a16:creationId xmlns:a16="http://schemas.microsoft.com/office/drawing/2014/main" id="{C39FAD69-843D-BAC6-6C1A-544CF54302E6}"/>
              </a:ext>
            </a:extLst>
          </p:cNvPr>
          <p:cNvSpPr txBox="1"/>
          <p:nvPr/>
        </p:nvSpPr>
        <p:spPr>
          <a:xfrm>
            <a:off x="1118587" y="4389901"/>
            <a:ext cx="9703291" cy="707886"/>
          </a:xfrm>
          <a:prstGeom prst="rect">
            <a:avLst/>
          </a:prstGeom>
          <a:noFill/>
        </p:spPr>
        <p:txBody>
          <a:bodyPr wrap="square">
            <a:spAutoFit/>
          </a:bodyPr>
          <a:lstStyle/>
          <a:p>
            <a:pPr marR="0" lvl="0" algn="just">
              <a:spcBef>
                <a:spcPts val="0"/>
              </a:spcBef>
              <a:spcAft>
                <a:spcPts val="0"/>
              </a:spcAft>
              <a:tabLst>
                <a:tab pos="253365" algn="l"/>
              </a:tabLst>
            </a:pPr>
            <a:r>
              <a:rPr lang="es-ES" sz="2000" dirty="0">
                <a:solidFill>
                  <a:schemeClr val="bg1"/>
                </a:solidFill>
                <a:effectLst/>
                <a:latin typeface="Times New Roman" panose="02020603050405020304" pitchFamily="18" charset="0"/>
                <a:ea typeface="Times New Roman" panose="02020603050405020304" pitchFamily="18" charset="0"/>
              </a:rPr>
              <a:t>Esperando en Dios que estos nos pueda ayudar a ver la verdad de recibir El Espíritu Santo, y no enseñar ni practicar la mentira y el error. </a:t>
            </a:r>
            <a:endParaRPr lang="es-MX" dirty="0">
              <a:solidFill>
                <a:schemeClr val="bg1"/>
              </a:solidFill>
              <a:effectLst/>
              <a:latin typeface="Times New Roman" panose="02020603050405020304" pitchFamily="18" charset="0"/>
              <a:ea typeface="Times New Roman" panose="02020603050405020304" pitchFamily="18" charset="0"/>
            </a:endParaRPr>
          </a:p>
        </p:txBody>
      </p:sp>
      <p:pic>
        <p:nvPicPr>
          <p:cNvPr id="19" name="Gráfico 18" descr="Retorno">
            <a:hlinkClick r:id="rId2" action="ppaction://hlinksldjump"/>
            <a:extLst>
              <a:ext uri="{FF2B5EF4-FFF2-40B4-BE49-F238E27FC236}">
                <a16:creationId xmlns:a16="http://schemas.microsoft.com/office/drawing/2014/main" id="{A1D03D97-C0D3-CA78-7045-DC8F694DD35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353800" y="6356350"/>
            <a:ext cx="405712" cy="405712"/>
          </a:xfrm>
          <a:prstGeom prst="rect">
            <a:avLst/>
          </a:prstGeom>
        </p:spPr>
      </p:pic>
    </p:spTree>
    <p:extLst>
      <p:ext uri="{BB962C8B-B14F-4D97-AF65-F5344CB8AC3E}">
        <p14:creationId xmlns:p14="http://schemas.microsoft.com/office/powerpoint/2010/main" val="34407725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4" grpId="0"/>
      <p:bldP spid="16" grpId="0"/>
    </p:bldLst>
  </p:timing>
</p:sld>
</file>

<file path=ppt/slides/slide4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ítulo 7">
            <a:extLst>
              <a:ext uri="{FF2B5EF4-FFF2-40B4-BE49-F238E27FC236}">
                <a16:creationId xmlns:a16="http://schemas.microsoft.com/office/drawing/2014/main" id="{C0D1595B-37DB-14E4-4A0E-6F60A7F6D9D6}"/>
              </a:ext>
            </a:extLst>
          </p:cNvPr>
          <p:cNvSpPr txBox="1">
            <a:spLocks/>
          </p:cNvSpPr>
          <p:nvPr/>
        </p:nvSpPr>
        <p:spPr>
          <a:xfrm>
            <a:off x="609599" y="4571999"/>
            <a:ext cx="10965141" cy="117157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ES" b="1" u="sng" dirty="0">
                <a:solidFill>
                  <a:schemeClr val="bg1"/>
                </a:solidFill>
                <a:highlight>
                  <a:srgbClr val="FF0000"/>
                </a:highlight>
              </a:rPr>
              <a:t>EL APLAUDIR, DANZAR, GRITAR</a:t>
            </a:r>
          </a:p>
          <a:p>
            <a:r>
              <a:rPr lang="es-ES" b="1" u="sng" dirty="0">
                <a:solidFill>
                  <a:schemeClr val="bg1"/>
                </a:solidFill>
                <a:highlight>
                  <a:srgbClr val="FF0000"/>
                </a:highlight>
              </a:rPr>
              <a:t>EN LAS REUNIONES DE LA IGLESIA.</a:t>
            </a:r>
          </a:p>
        </p:txBody>
      </p:sp>
      <p:sp>
        <p:nvSpPr>
          <p:cNvPr id="3" name="Marcador de número de diapositiva 2">
            <a:extLst>
              <a:ext uri="{FF2B5EF4-FFF2-40B4-BE49-F238E27FC236}">
                <a16:creationId xmlns:a16="http://schemas.microsoft.com/office/drawing/2014/main" id="{D4D18D2A-7743-F569-A931-6C87D8C6446D}"/>
              </a:ext>
            </a:extLst>
          </p:cNvPr>
          <p:cNvSpPr>
            <a:spLocks noGrp="1"/>
          </p:cNvSpPr>
          <p:nvPr>
            <p:ph type="sldNum" sz="quarter" idx="12"/>
          </p:nvPr>
        </p:nvSpPr>
        <p:spPr/>
        <p:txBody>
          <a:bodyPr/>
          <a:lstStyle/>
          <a:p>
            <a:fld id="{E429B8A6-55BA-4F99-B141-B3283C628257}" type="slidenum">
              <a:rPr lang="es-MX" smtClean="0"/>
              <a:t>41</a:t>
            </a:fld>
            <a:endParaRPr lang="es-MX"/>
          </a:p>
        </p:txBody>
      </p:sp>
      <p:sp>
        <p:nvSpPr>
          <p:cNvPr id="4" name="Marcador de pie de página 3">
            <a:extLst>
              <a:ext uri="{FF2B5EF4-FFF2-40B4-BE49-F238E27FC236}">
                <a16:creationId xmlns:a16="http://schemas.microsoft.com/office/drawing/2014/main" id="{BC77E725-73CA-6A80-229A-B1303A473A0E}"/>
              </a:ext>
            </a:extLst>
          </p:cNvPr>
          <p:cNvSpPr>
            <a:spLocks noGrp="1"/>
          </p:cNvSpPr>
          <p:nvPr>
            <p:ph type="ftr" sz="quarter" idx="11"/>
          </p:nvPr>
        </p:nvSpPr>
        <p:spPr/>
        <p:txBody>
          <a:bodyPr/>
          <a:lstStyle/>
          <a:p>
            <a:r>
              <a:rPr lang="es-MX"/>
              <a:t>ALGUNAS ENSEÑANZAS EVANGELICAS</a:t>
            </a:r>
          </a:p>
        </p:txBody>
      </p:sp>
    </p:spTree>
    <p:extLst>
      <p:ext uri="{BB962C8B-B14F-4D97-AF65-F5344CB8AC3E}">
        <p14:creationId xmlns:p14="http://schemas.microsoft.com/office/powerpoint/2010/main" val="3975722840"/>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2" name="Marcador de pie de página 1">
            <a:extLst>
              <a:ext uri="{FF2B5EF4-FFF2-40B4-BE49-F238E27FC236}">
                <a16:creationId xmlns:a16="http://schemas.microsoft.com/office/drawing/2014/main" id="{09E2CFE9-640F-2F63-B7C8-9E18251E1951}"/>
              </a:ext>
            </a:extLst>
          </p:cNvPr>
          <p:cNvSpPr>
            <a:spLocks noGrp="1"/>
          </p:cNvSpPr>
          <p:nvPr>
            <p:ph type="ftr" sz="quarter" idx="11"/>
          </p:nvPr>
        </p:nvSpPr>
        <p:spPr/>
        <p:txBody>
          <a:bodyPr/>
          <a:lstStyle/>
          <a:p>
            <a:r>
              <a:rPr lang="es-MX"/>
              <a:t>ALGUNAS ENSEÑANZAS EVANGELICAS</a:t>
            </a:r>
          </a:p>
        </p:txBody>
      </p:sp>
      <p:sp>
        <p:nvSpPr>
          <p:cNvPr id="3" name="Marcador de número de diapositiva 2">
            <a:extLst>
              <a:ext uri="{FF2B5EF4-FFF2-40B4-BE49-F238E27FC236}">
                <a16:creationId xmlns:a16="http://schemas.microsoft.com/office/drawing/2014/main" id="{B0A653CF-4FD3-D439-80FA-FEF1EB838E87}"/>
              </a:ext>
            </a:extLst>
          </p:cNvPr>
          <p:cNvSpPr>
            <a:spLocks noGrp="1"/>
          </p:cNvSpPr>
          <p:nvPr>
            <p:ph type="sldNum" sz="quarter" idx="12"/>
          </p:nvPr>
        </p:nvSpPr>
        <p:spPr/>
        <p:txBody>
          <a:bodyPr/>
          <a:lstStyle/>
          <a:p>
            <a:fld id="{E429B8A6-55BA-4F99-B141-B3283C628257}" type="slidenum">
              <a:rPr lang="es-MX" smtClean="0"/>
              <a:t>42</a:t>
            </a:fld>
            <a:endParaRPr lang="es-MX"/>
          </a:p>
        </p:txBody>
      </p:sp>
      <p:sp>
        <p:nvSpPr>
          <p:cNvPr id="4" name="CuadroTexto 3">
            <a:extLst>
              <a:ext uri="{FF2B5EF4-FFF2-40B4-BE49-F238E27FC236}">
                <a16:creationId xmlns:a16="http://schemas.microsoft.com/office/drawing/2014/main" id="{ABFE5876-0A64-DBCB-4079-D3B9DF07D256}"/>
              </a:ext>
            </a:extLst>
          </p:cNvPr>
          <p:cNvSpPr txBox="1"/>
          <p:nvPr/>
        </p:nvSpPr>
        <p:spPr>
          <a:xfrm rot="16200000">
            <a:off x="-2982232" y="3013501"/>
            <a:ext cx="6858000" cy="830997"/>
          </a:xfrm>
          <a:prstGeom prst="rect">
            <a:avLst/>
          </a:prstGeom>
          <a:noFill/>
        </p:spPr>
        <p:txBody>
          <a:bodyPr wrap="square" rtlCol="0">
            <a:spAutoFit/>
          </a:bodyPr>
          <a:lstStyle/>
          <a:p>
            <a:pPr algn="ctr"/>
            <a:r>
              <a:rPr lang="es-ES" sz="2400" b="1" u="sng" dirty="0">
                <a:highlight>
                  <a:srgbClr val="FFFF00"/>
                </a:highlight>
              </a:rPr>
              <a:t>EL APLAUDIR, DANZAR CANTAR, GRITAR</a:t>
            </a:r>
          </a:p>
          <a:p>
            <a:pPr algn="ctr"/>
            <a:r>
              <a:rPr lang="es-ES" sz="2400" b="1" dirty="0">
                <a:highlight>
                  <a:srgbClr val="FFFF00"/>
                </a:highlight>
              </a:rPr>
              <a:t>EN LAS REUNIONES DE LA IGLESIA</a:t>
            </a:r>
            <a:endParaRPr lang="es-MX" sz="2400" b="1" dirty="0">
              <a:highlight>
                <a:srgbClr val="FFFF00"/>
              </a:highlight>
            </a:endParaRPr>
          </a:p>
        </p:txBody>
      </p:sp>
      <p:cxnSp>
        <p:nvCxnSpPr>
          <p:cNvPr id="5" name="Conector recto 4">
            <a:extLst>
              <a:ext uri="{FF2B5EF4-FFF2-40B4-BE49-F238E27FC236}">
                <a16:creationId xmlns:a16="http://schemas.microsoft.com/office/drawing/2014/main" id="{0241C1D6-A3F3-E13A-0E46-7A1EF5617AAC}"/>
              </a:ext>
            </a:extLst>
          </p:cNvPr>
          <p:cNvCxnSpPr/>
          <p:nvPr/>
        </p:nvCxnSpPr>
        <p:spPr>
          <a:xfrm>
            <a:off x="926494" y="385658"/>
            <a:ext cx="0" cy="5747385"/>
          </a:xfrm>
          <a:prstGeom prst="line">
            <a:avLst/>
          </a:prstGeom>
          <a:ln w="76200">
            <a:solidFill>
              <a:schemeClr val="accent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6" name="Rectángulo 5">
            <a:extLst>
              <a:ext uri="{FF2B5EF4-FFF2-40B4-BE49-F238E27FC236}">
                <a16:creationId xmlns:a16="http://schemas.microsoft.com/office/drawing/2014/main" id="{E9EB81BF-AFFD-986D-8CD3-F74FAEEC5213}"/>
              </a:ext>
            </a:extLst>
          </p:cNvPr>
          <p:cNvSpPr/>
          <p:nvPr/>
        </p:nvSpPr>
        <p:spPr>
          <a:xfrm>
            <a:off x="3673316" y="1217862"/>
            <a:ext cx="4845368" cy="646331"/>
          </a:xfrm>
          <a:prstGeom prst="rect">
            <a:avLst/>
          </a:prstGeom>
          <a:noFill/>
          <a:ln>
            <a:noFill/>
          </a:ln>
        </p:spPr>
        <p:txBody>
          <a:bodyPr wrap="square" lIns="91440" tIns="45720" rIns="91440" bIns="45720">
            <a:spAutoFit/>
          </a:bodyPr>
          <a:lstStyle/>
          <a:p>
            <a:pPr algn="ctr"/>
            <a:r>
              <a:rPr lang="es-ES" sz="3600" b="1" u="sng" cap="none" spc="0" dirty="0">
                <a:ln w="0"/>
                <a:solidFill>
                  <a:schemeClr val="bg1"/>
                </a:solidFill>
                <a:effectLst>
                  <a:outerShdw blurRad="38100" dist="19050" dir="2700000" algn="tl" rotWithShape="0">
                    <a:schemeClr val="dk1">
                      <a:alpha val="40000"/>
                    </a:schemeClr>
                  </a:outerShdw>
                </a:effectLst>
                <a:highlight>
                  <a:srgbClr val="000080"/>
                </a:highlight>
                <a:latin typeface="Abadi" panose="020B0604020104020204" pitchFamily="34" charset="0"/>
              </a:rPr>
              <a:t>INTRODUCCION:</a:t>
            </a:r>
          </a:p>
        </p:txBody>
      </p:sp>
      <p:sp>
        <p:nvSpPr>
          <p:cNvPr id="8" name="CuadroTexto 7">
            <a:extLst>
              <a:ext uri="{FF2B5EF4-FFF2-40B4-BE49-F238E27FC236}">
                <a16:creationId xmlns:a16="http://schemas.microsoft.com/office/drawing/2014/main" id="{B9FE7D96-A800-49CB-AA9A-88D1652D4415}"/>
              </a:ext>
            </a:extLst>
          </p:cNvPr>
          <p:cNvSpPr txBox="1"/>
          <p:nvPr/>
        </p:nvSpPr>
        <p:spPr>
          <a:xfrm>
            <a:off x="1895483" y="2551837"/>
            <a:ext cx="9229713" cy="1569660"/>
          </a:xfrm>
          <a:prstGeom prst="rect">
            <a:avLst/>
          </a:prstGeom>
          <a:noFill/>
        </p:spPr>
        <p:txBody>
          <a:bodyPr wrap="square">
            <a:spAutoFit/>
          </a:bodyPr>
          <a:lstStyle/>
          <a:p>
            <a:pPr marR="0" lvl="0" algn="ctr">
              <a:spcBef>
                <a:spcPts val="0"/>
              </a:spcBef>
              <a:spcAft>
                <a:spcPts val="0"/>
              </a:spcAft>
              <a:tabLst>
                <a:tab pos="253365" algn="l"/>
              </a:tabLst>
            </a:pPr>
            <a:r>
              <a:rPr lang="es-ES" sz="2400" dirty="0">
                <a:solidFill>
                  <a:schemeClr val="bg1"/>
                </a:solidFill>
                <a:effectLst/>
                <a:latin typeface="Times New Roman" panose="02020603050405020304" pitchFamily="18" charset="0"/>
                <a:ea typeface="Times New Roman" panose="02020603050405020304" pitchFamily="18" charset="0"/>
              </a:rPr>
              <a:t>Este es otro de los temas que a causado mucha controversia en las religiones, en casi todas las iglesias evangélicas en sus reuniones </a:t>
            </a:r>
            <a:r>
              <a:rPr lang="es-ES" sz="2400" b="1" u="sng" dirty="0">
                <a:effectLst/>
                <a:highlight>
                  <a:srgbClr val="00FF00"/>
                </a:highlight>
                <a:latin typeface="Times New Roman" panose="02020603050405020304" pitchFamily="18" charset="0"/>
                <a:ea typeface="Times New Roman" panose="02020603050405020304" pitchFamily="18" charset="0"/>
              </a:rPr>
              <a:t>APLAUDEN, GRITAN Y DANZAN</a:t>
            </a:r>
            <a:r>
              <a:rPr lang="es-ES" sz="2400" b="1" dirty="0">
                <a:solidFill>
                  <a:schemeClr val="bg1"/>
                </a:solidFill>
                <a:effectLst/>
                <a:latin typeface="Times New Roman" panose="02020603050405020304" pitchFamily="18" charset="0"/>
                <a:ea typeface="Times New Roman" panose="02020603050405020304" pitchFamily="18" charset="0"/>
              </a:rPr>
              <a:t> </a:t>
            </a:r>
            <a:r>
              <a:rPr lang="es-ES" sz="2400" dirty="0">
                <a:solidFill>
                  <a:schemeClr val="bg1"/>
                </a:solidFill>
                <a:effectLst/>
                <a:latin typeface="Times New Roman" panose="02020603050405020304" pitchFamily="18" charset="0"/>
                <a:ea typeface="Times New Roman" panose="02020603050405020304" pitchFamily="18" charset="0"/>
              </a:rPr>
              <a:t>y así piensa y creen que adoran a Dios, que si no hacen eso no agradan a Dios</a:t>
            </a:r>
            <a:endParaRPr lang="es-MX" sz="2400" dirty="0">
              <a:solidFill>
                <a:schemeClr val="bg1"/>
              </a:solidFill>
              <a:effectLst/>
              <a:latin typeface="Times New Roman" panose="02020603050405020304" pitchFamily="18" charset="0"/>
              <a:ea typeface="Times New Roman" panose="02020603050405020304" pitchFamily="18" charset="0"/>
            </a:endParaRPr>
          </a:p>
        </p:txBody>
      </p:sp>
      <p:sp>
        <p:nvSpPr>
          <p:cNvPr id="10" name="CuadroTexto 9">
            <a:extLst>
              <a:ext uri="{FF2B5EF4-FFF2-40B4-BE49-F238E27FC236}">
                <a16:creationId xmlns:a16="http://schemas.microsoft.com/office/drawing/2014/main" id="{8676E133-2074-3060-3706-34155D2D28F0}"/>
              </a:ext>
            </a:extLst>
          </p:cNvPr>
          <p:cNvSpPr txBox="1"/>
          <p:nvPr/>
        </p:nvSpPr>
        <p:spPr>
          <a:xfrm>
            <a:off x="2224500" y="4809141"/>
            <a:ext cx="8900693" cy="461665"/>
          </a:xfrm>
          <a:prstGeom prst="rect">
            <a:avLst/>
          </a:prstGeom>
          <a:noFill/>
        </p:spPr>
        <p:txBody>
          <a:bodyPr wrap="square">
            <a:spAutoFit/>
          </a:bodyPr>
          <a:lstStyle/>
          <a:p>
            <a:pPr algn="ctr"/>
            <a:r>
              <a:rPr lang="es-ES" sz="2000" dirty="0">
                <a:solidFill>
                  <a:schemeClr val="bg1"/>
                </a:solidFill>
                <a:effectLst/>
                <a:latin typeface="Times New Roman" panose="02020603050405020304" pitchFamily="18" charset="0"/>
                <a:ea typeface="Times New Roman" panose="02020603050405020304" pitchFamily="18" charset="0"/>
              </a:rPr>
              <a:t> </a:t>
            </a:r>
            <a:r>
              <a:rPr lang="es-ES" sz="2400" dirty="0">
                <a:solidFill>
                  <a:schemeClr val="bg1"/>
                </a:solidFill>
                <a:effectLst/>
                <a:latin typeface="Times New Roman" panose="02020603050405020304" pitchFamily="18" charset="0"/>
                <a:ea typeface="Times New Roman" panose="02020603050405020304" pitchFamily="18" charset="0"/>
              </a:rPr>
              <a:t>Y es por eso que es importante saber si realmente así se adora a Dios.</a:t>
            </a:r>
            <a:endParaRPr lang="es-MX" sz="2400" dirty="0">
              <a:solidFill>
                <a:schemeClr val="bg1"/>
              </a:solidFill>
            </a:endParaRPr>
          </a:p>
        </p:txBody>
      </p:sp>
    </p:spTree>
    <p:extLst>
      <p:ext uri="{BB962C8B-B14F-4D97-AF65-F5344CB8AC3E}">
        <p14:creationId xmlns:p14="http://schemas.microsoft.com/office/powerpoint/2010/main" val="263465989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10" grpId="0"/>
    </p:bldLst>
  </p:timing>
</p:sld>
</file>

<file path=ppt/slides/slide43.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2" name="Marcador de pie de página 1">
            <a:extLst>
              <a:ext uri="{FF2B5EF4-FFF2-40B4-BE49-F238E27FC236}">
                <a16:creationId xmlns:a16="http://schemas.microsoft.com/office/drawing/2014/main" id="{09E2CFE9-640F-2F63-B7C8-9E18251E1951}"/>
              </a:ext>
            </a:extLst>
          </p:cNvPr>
          <p:cNvSpPr>
            <a:spLocks noGrp="1"/>
          </p:cNvSpPr>
          <p:nvPr>
            <p:ph type="ftr" sz="quarter" idx="11"/>
          </p:nvPr>
        </p:nvSpPr>
        <p:spPr/>
        <p:txBody>
          <a:bodyPr/>
          <a:lstStyle/>
          <a:p>
            <a:r>
              <a:rPr lang="es-MX"/>
              <a:t>ALGUNAS ENSEÑANZAS EVANGELICAS</a:t>
            </a:r>
          </a:p>
        </p:txBody>
      </p:sp>
      <p:sp>
        <p:nvSpPr>
          <p:cNvPr id="3" name="Marcador de número de diapositiva 2">
            <a:extLst>
              <a:ext uri="{FF2B5EF4-FFF2-40B4-BE49-F238E27FC236}">
                <a16:creationId xmlns:a16="http://schemas.microsoft.com/office/drawing/2014/main" id="{B0A653CF-4FD3-D439-80FA-FEF1EB838E87}"/>
              </a:ext>
            </a:extLst>
          </p:cNvPr>
          <p:cNvSpPr>
            <a:spLocks noGrp="1"/>
          </p:cNvSpPr>
          <p:nvPr>
            <p:ph type="sldNum" sz="quarter" idx="12"/>
          </p:nvPr>
        </p:nvSpPr>
        <p:spPr/>
        <p:txBody>
          <a:bodyPr/>
          <a:lstStyle/>
          <a:p>
            <a:fld id="{E429B8A6-55BA-4F99-B141-B3283C628257}" type="slidenum">
              <a:rPr lang="es-MX" smtClean="0"/>
              <a:t>43</a:t>
            </a:fld>
            <a:endParaRPr lang="es-MX"/>
          </a:p>
        </p:txBody>
      </p:sp>
      <p:sp>
        <p:nvSpPr>
          <p:cNvPr id="4" name="CuadroTexto 3">
            <a:extLst>
              <a:ext uri="{FF2B5EF4-FFF2-40B4-BE49-F238E27FC236}">
                <a16:creationId xmlns:a16="http://schemas.microsoft.com/office/drawing/2014/main" id="{ABFE5876-0A64-DBCB-4079-D3B9DF07D256}"/>
              </a:ext>
            </a:extLst>
          </p:cNvPr>
          <p:cNvSpPr txBox="1"/>
          <p:nvPr/>
        </p:nvSpPr>
        <p:spPr>
          <a:xfrm rot="16200000">
            <a:off x="-2982232" y="3013501"/>
            <a:ext cx="6858000" cy="830997"/>
          </a:xfrm>
          <a:prstGeom prst="rect">
            <a:avLst/>
          </a:prstGeom>
          <a:noFill/>
        </p:spPr>
        <p:txBody>
          <a:bodyPr wrap="square" rtlCol="0">
            <a:spAutoFit/>
          </a:bodyPr>
          <a:lstStyle/>
          <a:p>
            <a:pPr algn="ctr"/>
            <a:r>
              <a:rPr lang="es-ES" sz="2400" b="1" u="sng" dirty="0">
                <a:highlight>
                  <a:srgbClr val="FFFF00"/>
                </a:highlight>
              </a:rPr>
              <a:t>EL APLAUDIR, DANZAR CANTAR, GRITAR</a:t>
            </a:r>
          </a:p>
          <a:p>
            <a:pPr algn="ctr"/>
            <a:r>
              <a:rPr lang="es-ES" sz="2400" b="1" u="sng" dirty="0">
                <a:highlight>
                  <a:srgbClr val="FFFF00"/>
                </a:highlight>
              </a:rPr>
              <a:t>EN LAS REUNIONES DE LA IGLESIA</a:t>
            </a:r>
            <a:endParaRPr lang="es-MX" sz="2400" b="1" u="sng" dirty="0">
              <a:highlight>
                <a:srgbClr val="FFFF00"/>
              </a:highlight>
            </a:endParaRPr>
          </a:p>
        </p:txBody>
      </p:sp>
      <p:cxnSp>
        <p:nvCxnSpPr>
          <p:cNvPr id="5" name="Conector recto 4">
            <a:extLst>
              <a:ext uri="{FF2B5EF4-FFF2-40B4-BE49-F238E27FC236}">
                <a16:creationId xmlns:a16="http://schemas.microsoft.com/office/drawing/2014/main" id="{0241C1D6-A3F3-E13A-0E46-7A1EF5617AAC}"/>
              </a:ext>
            </a:extLst>
          </p:cNvPr>
          <p:cNvCxnSpPr/>
          <p:nvPr/>
        </p:nvCxnSpPr>
        <p:spPr>
          <a:xfrm>
            <a:off x="926494" y="385658"/>
            <a:ext cx="0" cy="5747385"/>
          </a:xfrm>
          <a:prstGeom prst="line">
            <a:avLst/>
          </a:prstGeom>
          <a:ln w="76200">
            <a:solidFill>
              <a:schemeClr val="accent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7" name="CuadroTexto 6">
            <a:extLst>
              <a:ext uri="{FF2B5EF4-FFF2-40B4-BE49-F238E27FC236}">
                <a16:creationId xmlns:a16="http://schemas.microsoft.com/office/drawing/2014/main" id="{265CBC7A-7E3F-2F40-245C-99E4DE8F2461}"/>
              </a:ext>
            </a:extLst>
          </p:cNvPr>
          <p:cNvSpPr txBox="1"/>
          <p:nvPr/>
        </p:nvSpPr>
        <p:spPr>
          <a:xfrm>
            <a:off x="2824162" y="816551"/>
            <a:ext cx="7424733" cy="461665"/>
          </a:xfrm>
          <a:prstGeom prst="rect">
            <a:avLst/>
          </a:prstGeom>
          <a:noFill/>
        </p:spPr>
        <p:txBody>
          <a:bodyPr wrap="square">
            <a:spAutoFit/>
          </a:bodyPr>
          <a:lstStyle/>
          <a:p>
            <a:pPr algn="ctr"/>
            <a:r>
              <a:rPr lang="es-ES" sz="2400" b="1" u="sng" dirty="0">
                <a:solidFill>
                  <a:schemeClr val="bg1"/>
                </a:solidFill>
                <a:effectLst/>
                <a:highlight>
                  <a:srgbClr val="FF0000"/>
                </a:highlight>
                <a:latin typeface="Times New Roman" panose="02020603050405020304" pitchFamily="18" charset="0"/>
                <a:ea typeface="Times New Roman" panose="02020603050405020304" pitchFamily="18" charset="0"/>
              </a:rPr>
              <a:t>DIOS ES DIOS DE ORDEN, NO DE CONFUSIÓN. </a:t>
            </a:r>
            <a:endParaRPr lang="es-MX" sz="2400" b="1" u="sng" dirty="0">
              <a:solidFill>
                <a:schemeClr val="bg1"/>
              </a:solidFill>
              <a:highlight>
                <a:srgbClr val="FF0000"/>
              </a:highlight>
            </a:endParaRPr>
          </a:p>
        </p:txBody>
      </p:sp>
      <p:sp>
        <p:nvSpPr>
          <p:cNvPr id="9" name="CuadroTexto 8">
            <a:extLst>
              <a:ext uri="{FF2B5EF4-FFF2-40B4-BE49-F238E27FC236}">
                <a16:creationId xmlns:a16="http://schemas.microsoft.com/office/drawing/2014/main" id="{7E341EB3-573A-0121-97EE-427FAF4291BF}"/>
              </a:ext>
            </a:extLst>
          </p:cNvPr>
          <p:cNvSpPr txBox="1"/>
          <p:nvPr/>
        </p:nvSpPr>
        <p:spPr>
          <a:xfrm>
            <a:off x="1576387" y="1689468"/>
            <a:ext cx="7329073" cy="1200329"/>
          </a:xfrm>
          <a:prstGeom prst="rect">
            <a:avLst/>
          </a:prstGeom>
          <a:noFill/>
        </p:spPr>
        <p:txBody>
          <a:bodyPr wrap="square">
            <a:spAutoFit/>
          </a:bodyPr>
          <a:lstStyle/>
          <a:p>
            <a:r>
              <a:rPr lang="es-ES" sz="2400" b="1" u="sng" dirty="0">
                <a:solidFill>
                  <a:schemeClr val="bg1"/>
                </a:solidFill>
                <a:effectLst/>
                <a:highlight>
                  <a:srgbClr val="FF00FF"/>
                </a:highlight>
                <a:latin typeface="Times New Roman" panose="02020603050405020304" pitchFamily="18" charset="0"/>
                <a:ea typeface="Times New Roman" panose="02020603050405020304" pitchFamily="18" charset="0"/>
              </a:rPr>
              <a:t>I Corintios.14:33.</a:t>
            </a:r>
          </a:p>
          <a:p>
            <a:pPr algn="ctr"/>
            <a:r>
              <a:rPr lang="es-ES" sz="2400" i="1" u="sng" dirty="0">
                <a:highlight>
                  <a:srgbClr val="00FFFF"/>
                </a:highlight>
                <a:latin typeface="Times New Roman" panose="02020603050405020304" pitchFamily="18" charset="0"/>
              </a:rPr>
              <a:t>“porque Dios no es Dios de confusión,</a:t>
            </a:r>
            <a:r>
              <a:rPr lang="es-ES" sz="2400" i="1" dirty="0">
                <a:solidFill>
                  <a:schemeClr val="bg1"/>
                </a:solidFill>
                <a:latin typeface="Times New Roman" panose="02020603050405020304" pitchFamily="18" charset="0"/>
              </a:rPr>
              <a:t> sino de paz, como en todas las iglesias de los santos.”</a:t>
            </a:r>
            <a:endParaRPr lang="es-MX" sz="2400" i="1" dirty="0">
              <a:solidFill>
                <a:schemeClr val="bg1"/>
              </a:solidFill>
            </a:endParaRPr>
          </a:p>
        </p:txBody>
      </p:sp>
      <p:sp>
        <p:nvSpPr>
          <p:cNvPr id="11" name="CuadroTexto 10">
            <a:extLst>
              <a:ext uri="{FF2B5EF4-FFF2-40B4-BE49-F238E27FC236}">
                <a16:creationId xmlns:a16="http://schemas.microsoft.com/office/drawing/2014/main" id="{D8A29E1C-05A4-F54D-BF59-C8C9ADD91E84}"/>
              </a:ext>
            </a:extLst>
          </p:cNvPr>
          <p:cNvSpPr txBox="1"/>
          <p:nvPr/>
        </p:nvSpPr>
        <p:spPr>
          <a:xfrm>
            <a:off x="2755102" y="2892624"/>
            <a:ext cx="7562846" cy="830997"/>
          </a:xfrm>
          <a:prstGeom prst="rect">
            <a:avLst/>
          </a:prstGeom>
          <a:noFill/>
        </p:spPr>
        <p:txBody>
          <a:bodyPr wrap="square">
            <a:spAutoFit/>
          </a:bodyPr>
          <a:lstStyle/>
          <a:p>
            <a:pPr algn="ctr"/>
            <a:r>
              <a:rPr lang="es-ES" sz="2400" dirty="0">
                <a:solidFill>
                  <a:schemeClr val="bg1"/>
                </a:solidFill>
                <a:effectLst/>
                <a:latin typeface="Times New Roman" panose="02020603050405020304" pitchFamily="18" charset="0"/>
                <a:ea typeface="Times New Roman" panose="02020603050405020304" pitchFamily="18" charset="0"/>
              </a:rPr>
              <a:t>Eso quiere decir que a Dios no le agrada la confusión en su adoración.</a:t>
            </a:r>
            <a:endParaRPr lang="es-MX" sz="2400" dirty="0">
              <a:solidFill>
                <a:schemeClr val="bg1"/>
              </a:solidFill>
            </a:endParaRPr>
          </a:p>
        </p:txBody>
      </p:sp>
      <p:sp>
        <p:nvSpPr>
          <p:cNvPr id="13" name="CuadroTexto 12">
            <a:extLst>
              <a:ext uri="{FF2B5EF4-FFF2-40B4-BE49-F238E27FC236}">
                <a16:creationId xmlns:a16="http://schemas.microsoft.com/office/drawing/2014/main" id="{E09A4781-AB6C-4F47-75C7-4B62C201A8DE}"/>
              </a:ext>
            </a:extLst>
          </p:cNvPr>
          <p:cNvSpPr txBox="1"/>
          <p:nvPr/>
        </p:nvSpPr>
        <p:spPr>
          <a:xfrm>
            <a:off x="3290888" y="3856420"/>
            <a:ext cx="6105524" cy="461665"/>
          </a:xfrm>
          <a:prstGeom prst="rect">
            <a:avLst/>
          </a:prstGeom>
          <a:noFill/>
        </p:spPr>
        <p:txBody>
          <a:bodyPr wrap="square">
            <a:spAutoFit/>
          </a:bodyPr>
          <a:lstStyle/>
          <a:p>
            <a:pPr algn="ctr"/>
            <a:r>
              <a:rPr lang="es-ES" sz="2400" b="1" u="sng" dirty="0">
                <a:solidFill>
                  <a:schemeClr val="bg1"/>
                </a:solidFill>
                <a:effectLst/>
                <a:highlight>
                  <a:srgbClr val="000080"/>
                </a:highlight>
                <a:latin typeface="Times New Roman" panose="02020603050405020304" pitchFamily="18" charset="0"/>
                <a:ea typeface="Times New Roman" panose="02020603050405020304" pitchFamily="18" charset="0"/>
              </a:rPr>
              <a:t>DIOS DESEA ORDEN.</a:t>
            </a:r>
            <a:endParaRPr lang="es-MX" sz="2400" b="1" u="sng" dirty="0">
              <a:solidFill>
                <a:schemeClr val="bg1"/>
              </a:solidFill>
              <a:highlight>
                <a:srgbClr val="000080"/>
              </a:highlight>
            </a:endParaRPr>
          </a:p>
        </p:txBody>
      </p:sp>
      <p:sp>
        <p:nvSpPr>
          <p:cNvPr id="15" name="CuadroTexto 14">
            <a:extLst>
              <a:ext uri="{FF2B5EF4-FFF2-40B4-BE49-F238E27FC236}">
                <a16:creationId xmlns:a16="http://schemas.microsoft.com/office/drawing/2014/main" id="{3B0F8720-6F6E-27A4-9F6D-E0672B86410B}"/>
              </a:ext>
            </a:extLst>
          </p:cNvPr>
          <p:cNvSpPr txBox="1"/>
          <p:nvPr/>
        </p:nvSpPr>
        <p:spPr>
          <a:xfrm>
            <a:off x="1576388" y="4507370"/>
            <a:ext cx="6105524" cy="830997"/>
          </a:xfrm>
          <a:prstGeom prst="rect">
            <a:avLst/>
          </a:prstGeom>
          <a:noFill/>
        </p:spPr>
        <p:txBody>
          <a:bodyPr wrap="square">
            <a:spAutoFit/>
          </a:bodyPr>
          <a:lstStyle/>
          <a:p>
            <a:r>
              <a:rPr lang="es-ES" sz="2400" b="1" u="sng" dirty="0">
                <a:solidFill>
                  <a:schemeClr val="bg1"/>
                </a:solidFill>
                <a:effectLst/>
                <a:highlight>
                  <a:srgbClr val="FF00FF"/>
                </a:highlight>
                <a:latin typeface="Times New Roman" panose="02020603050405020304" pitchFamily="18" charset="0"/>
                <a:ea typeface="Times New Roman" panose="02020603050405020304" pitchFamily="18" charset="0"/>
              </a:rPr>
              <a:t>I Corintios.14:40.</a:t>
            </a:r>
          </a:p>
          <a:p>
            <a:pPr algn="ctr"/>
            <a:r>
              <a:rPr lang="es-ES" sz="2400" i="1" dirty="0">
                <a:solidFill>
                  <a:schemeClr val="bg1"/>
                </a:solidFill>
                <a:latin typeface="Times New Roman" panose="02020603050405020304" pitchFamily="18" charset="0"/>
              </a:rPr>
              <a:t>“Pero hágase todo decentemente </a:t>
            </a:r>
            <a:r>
              <a:rPr lang="es-ES" sz="2400" i="1" u="sng" dirty="0">
                <a:solidFill>
                  <a:schemeClr val="bg1"/>
                </a:solidFill>
                <a:highlight>
                  <a:srgbClr val="008080"/>
                </a:highlight>
                <a:latin typeface="Times New Roman" panose="02020603050405020304" pitchFamily="18" charset="0"/>
              </a:rPr>
              <a:t>y con orden.”</a:t>
            </a:r>
            <a:endParaRPr lang="es-MX" sz="2400" i="1" u="sng" dirty="0">
              <a:solidFill>
                <a:schemeClr val="bg1"/>
              </a:solidFill>
              <a:highlight>
                <a:srgbClr val="008080"/>
              </a:highlight>
            </a:endParaRPr>
          </a:p>
        </p:txBody>
      </p:sp>
      <p:sp>
        <p:nvSpPr>
          <p:cNvPr id="17" name="CuadroTexto 16">
            <a:extLst>
              <a:ext uri="{FF2B5EF4-FFF2-40B4-BE49-F238E27FC236}">
                <a16:creationId xmlns:a16="http://schemas.microsoft.com/office/drawing/2014/main" id="{1CC8E304-EA8E-8194-6D82-00B5EBFF98C3}"/>
              </a:ext>
            </a:extLst>
          </p:cNvPr>
          <p:cNvSpPr txBox="1"/>
          <p:nvPr/>
        </p:nvSpPr>
        <p:spPr>
          <a:xfrm>
            <a:off x="2824162" y="5579784"/>
            <a:ext cx="7424727" cy="830997"/>
          </a:xfrm>
          <a:prstGeom prst="rect">
            <a:avLst/>
          </a:prstGeom>
          <a:noFill/>
        </p:spPr>
        <p:txBody>
          <a:bodyPr wrap="square">
            <a:spAutoFit/>
          </a:bodyPr>
          <a:lstStyle/>
          <a:p>
            <a:pPr algn="ctr"/>
            <a:r>
              <a:rPr lang="es-ES" sz="2400" dirty="0">
                <a:solidFill>
                  <a:schemeClr val="bg1"/>
                </a:solidFill>
                <a:effectLst/>
                <a:latin typeface="Times New Roman" panose="02020603050405020304" pitchFamily="18" charset="0"/>
                <a:ea typeface="Times New Roman" panose="02020603050405020304" pitchFamily="18" charset="0"/>
              </a:rPr>
              <a:t>En su adoración </a:t>
            </a:r>
            <a:r>
              <a:rPr lang="es-ES" sz="2400" b="1" u="sng" dirty="0">
                <a:solidFill>
                  <a:schemeClr val="bg1"/>
                </a:solidFill>
                <a:effectLst/>
                <a:highlight>
                  <a:srgbClr val="FF00FF"/>
                </a:highlight>
                <a:latin typeface="Times New Roman" panose="02020603050405020304" pitchFamily="18" charset="0"/>
                <a:ea typeface="Times New Roman" panose="02020603050405020304" pitchFamily="18" charset="0"/>
              </a:rPr>
              <a:t>DEBE HABER ORDEN</a:t>
            </a:r>
            <a:r>
              <a:rPr lang="es-ES" sz="2400" dirty="0">
                <a:solidFill>
                  <a:schemeClr val="bg1"/>
                </a:solidFill>
                <a:effectLst/>
                <a:latin typeface="Times New Roman" panose="02020603050405020304" pitchFamily="18" charset="0"/>
                <a:ea typeface="Times New Roman" panose="02020603050405020304" pitchFamily="18" charset="0"/>
              </a:rPr>
              <a:t> en lo que hagamos.</a:t>
            </a:r>
            <a:endParaRPr lang="es-MX" sz="2400" dirty="0">
              <a:solidFill>
                <a:schemeClr val="bg1"/>
              </a:solidFill>
            </a:endParaRPr>
          </a:p>
        </p:txBody>
      </p:sp>
    </p:spTree>
    <p:extLst>
      <p:ext uri="{BB962C8B-B14F-4D97-AF65-F5344CB8AC3E}">
        <p14:creationId xmlns:p14="http://schemas.microsoft.com/office/powerpoint/2010/main" val="133980915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11" grpId="0"/>
      <p:bldP spid="13" grpId="0"/>
      <p:bldP spid="15" grpId="0"/>
      <p:bldP spid="17" grpId="0"/>
    </p:bldLst>
  </p:timing>
</p:sld>
</file>

<file path=ppt/slides/slide44.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2" name="Marcador de pie de página 1">
            <a:extLst>
              <a:ext uri="{FF2B5EF4-FFF2-40B4-BE49-F238E27FC236}">
                <a16:creationId xmlns:a16="http://schemas.microsoft.com/office/drawing/2014/main" id="{0F55F0C5-79B4-80B9-D0CA-67DE843DE375}"/>
              </a:ext>
            </a:extLst>
          </p:cNvPr>
          <p:cNvSpPr>
            <a:spLocks noGrp="1"/>
          </p:cNvSpPr>
          <p:nvPr>
            <p:ph type="ftr" sz="quarter" idx="11"/>
          </p:nvPr>
        </p:nvSpPr>
        <p:spPr/>
        <p:txBody>
          <a:bodyPr/>
          <a:lstStyle/>
          <a:p>
            <a:r>
              <a:rPr lang="es-MX"/>
              <a:t>ALGUNAS ENSEÑANZAS EVANGELICAS</a:t>
            </a:r>
          </a:p>
        </p:txBody>
      </p:sp>
      <p:sp>
        <p:nvSpPr>
          <p:cNvPr id="3" name="Marcador de número de diapositiva 2">
            <a:extLst>
              <a:ext uri="{FF2B5EF4-FFF2-40B4-BE49-F238E27FC236}">
                <a16:creationId xmlns:a16="http://schemas.microsoft.com/office/drawing/2014/main" id="{0620E221-CBC9-621C-AB85-3BA36F3D7210}"/>
              </a:ext>
            </a:extLst>
          </p:cNvPr>
          <p:cNvSpPr>
            <a:spLocks noGrp="1"/>
          </p:cNvSpPr>
          <p:nvPr>
            <p:ph type="sldNum" sz="quarter" idx="12"/>
          </p:nvPr>
        </p:nvSpPr>
        <p:spPr/>
        <p:txBody>
          <a:bodyPr/>
          <a:lstStyle/>
          <a:p>
            <a:fld id="{E429B8A6-55BA-4F99-B141-B3283C628257}" type="slidenum">
              <a:rPr lang="es-MX" smtClean="0"/>
              <a:t>44</a:t>
            </a:fld>
            <a:endParaRPr lang="es-MX"/>
          </a:p>
        </p:txBody>
      </p:sp>
      <p:sp>
        <p:nvSpPr>
          <p:cNvPr id="4" name="Marcador de pie de página 1">
            <a:extLst>
              <a:ext uri="{FF2B5EF4-FFF2-40B4-BE49-F238E27FC236}">
                <a16:creationId xmlns:a16="http://schemas.microsoft.com/office/drawing/2014/main" id="{A2EE30A3-EDE8-CEBD-2ECF-6B3ED0AD9C09}"/>
              </a:ext>
            </a:extLst>
          </p:cNvPr>
          <p:cNvSpPr txBox="1">
            <a:spLocks/>
          </p:cNvSpPr>
          <p:nvPr/>
        </p:nvSpPr>
        <p:spPr>
          <a:xfrm>
            <a:off x="4038600" y="6356350"/>
            <a:ext cx="4114800" cy="365125"/>
          </a:xfrm>
          <a:prstGeom prst="rect">
            <a:avLst/>
          </a:prstGeom>
        </p:spPr>
        <p:txBody>
          <a:bodyPr vert="horz" lIns="91440" tIns="45720" rIns="91440" bIns="45720" rtlCol="0" anchor="ctr"/>
          <a:lstStyle>
            <a:defPPr>
              <a:defRPr lang="es-MX"/>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s-MX"/>
              <a:t>ALGUNAS ENSEÑANZAS EVANGELICAS</a:t>
            </a:r>
          </a:p>
        </p:txBody>
      </p:sp>
      <p:sp>
        <p:nvSpPr>
          <p:cNvPr id="5" name="Marcador de número de diapositiva 2">
            <a:extLst>
              <a:ext uri="{FF2B5EF4-FFF2-40B4-BE49-F238E27FC236}">
                <a16:creationId xmlns:a16="http://schemas.microsoft.com/office/drawing/2014/main" id="{81FE6474-9233-6A7D-ACFF-D5668522A87E}"/>
              </a:ext>
            </a:extLst>
          </p:cNvPr>
          <p:cNvSpPr txBox="1">
            <a:spLocks/>
          </p:cNvSpPr>
          <p:nvPr/>
        </p:nvSpPr>
        <p:spPr>
          <a:xfrm>
            <a:off x="8610600" y="6356350"/>
            <a:ext cx="2743200" cy="365125"/>
          </a:xfrm>
          <a:prstGeom prst="rect">
            <a:avLst/>
          </a:prstGeom>
        </p:spPr>
        <p:txBody>
          <a:bodyPr vert="horz" lIns="91440" tIns="45720" rIns="91440" bIns="45720" rtlCol="0" anchor="ctr"/>
          <a:lstStyle>
            <a:defPPr>
              <a:defRPr lang="es-MX"/>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429B8A6-55BA-4F99-B141-B3283C628257}" type="slidenum">
              <a:rPr lang="es-MX" smtClean="0"/>
              <a:pPr/>
              <a:t>44</a:t>
            </a:fld>
            <a:endParaRPr lang="es-MX"/>
          </a:p>
        </p:txBody>
      </p:sp>
      <p:sp>
        <p:nvSpPr>
          <p:cNvPr id="6" name="CuadroTexto 5">
            <a:extLst>
              <a:ext uri="{FF2B5EF4-FFF2-40B4-BE49-F238E27FC236}">
                <a16:creationId xmlns:a16="http://schemas.microsoft.com/office/drawing/2014/main" id="{3CA61189-B62D-7BA5-94E8-EDE8FA43F23C}"/>
              </a:ext>
            </a:extLst>
          </p:cNvPr>
          <p:cNvSpPr txBox="1"/>
          <p:nvPr/>
        </p:nvSpPr>
        <p:spPr>
          <a:xfrm rot="16200000">
            <a:off x="-2982232" y="3013501"/>
            <a:ext cx="6858000" cy="830997"/>
          </a:xfrm>
          <a:prstGeom prst="rect">
            <a:avLst/>
          </a:prstGeom>
          <a:noFill/>
        </p:spPr>
        <p:txBody>
          <a:bodyPr wrap="square" rtlCol="0">
            <a:spAutoFit/>
          </a:bodyPr>
          <a:lstStyle/>
          <a:p>
            <a:pPr algn="ctr"/>
            <a:r>
              <a:rPr lang="es-ES" sz="2400" b="1" u="sng" dirty="0">
                <a:highlight>
                  <a:srgbClr val="FFFF00"/>
                </a:highlight>
              </a:rPr>
              <a:t>EL APLAUDIR, DANZAR CANTAR, GRITAR</a:t>
            </a:r>
          </a:p>
          <a:p>
            <a:pPr algn="ctr"/>
            <a:r>
              <a:rPr lang="es-ES" sz="2400" b="1" u="sng" dirty="0">
                <a:highlight>
                  <a:srgbClr val="FFFF00"/>
                </a:highlight>
              </a:rPr>
              <a:t>EN LAS REUNIONES DE LA IGLESIA</a:t>
            </a:r>
            <a:endParaRPr lang="es-MX" sz="2400" b="1" u="sng" dirty="0">
              <a:highlight>
                <a:srgbClr val="FFFF00"/>
              </a:highlight>
            </a:endParaRPr>
          </a:p>
        </p:txBody>
      </p:sp>
      <p:cxnSp>
        <p:nvCxnSpPr>
          <p:cNvPr id="7" name="Conector recto 6">
            <a:extLst>
              <a:ext uri="{FF2B5EF4-FFF2-40B4-BE49-F238E27FC236}">
                <a16:creationId xmlns:a16="http://schemas.microsoft.com/office/drawing/2014/main" id="{7C3B585E-BC1A-53FD-484D-4B6CB8A428BF}"/>
              </a:ext>
            </a:extLst>
          </p:cNvPr>
          <p:cNvCxnSpPr/>
          <p:nvPr/>
        </p:nvCxnSpPr>
        <p:spPr>
          <a:xfrm>
            <a:off x="926494" y="385658"/>
            <a:ext cx="0" cy="5747385"/>
          </a:xfrm>
          <a:prstGeom prst="line">
            <a:avLst/>
          </a:prstGeom>
          <a:ln w="76200">
            <a:solidFill>
              <a:schemeClr val="accent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9" name="CuadroTexto 8">
            <a:extLst>
              <a:ext uri="{FF2B5EF4-FFF2-40B4-BE49-F238E27FC236}">
                <a16:creationId xmlns:a16="http://schemas.microsoft.com/office/drawing/2014/main" id="{329CFEBF-22E1-0E35-032E-BDF59666F144}"/>
              </a:ext>
            </a:extLst>
          </p:cNvPr>
          <p:cNvSpPr txBox="1"/>
          <p:nvPr/>
        </p:nvSpPr>
        <p:spPr>
          <a:xfrm>
            <a:off x="1741585" y="385658"/>
            <a:ext cx="9774552" cy="461665"/>
          </a:xfrm>
          <a:prstGeom prst="rect">
            <a:avLst/>
          </a:prstGeom>
          <a:noFill/>
        </p:spPr>
        <p:txBody>
          <a:bodyPr wrap="square">
            <a:spAutoFit/>
          </a:bodyPr>
          <a:lstStyle/>
          <a:p>
            <a:pPr algn="ctr"/>
            <a:r>
              <a:rPr lang="es-ES" sz="2400" dirty="0">
                <a:solidFill>
                  <a:schemeClr val="bg1"/>
                </a:solidFill>
                <a:effectLst/>
                <a:latin typeface="Times New Roman" panose="02020603050405020304" pitchFamily="18" charset="0"/>
                <a:ea typeface="Times New Roman" panose="02020603050405020304" pitchFamily="18" charset="0"/>
              </a:rPr>
              <a:t>Dios es espíritu y desea que sus adoradores lo hagan en espíritu y en verdad. </a:t>
            </a:r>
            <a:endParaRPr lang="es-MX" sz="2400" dirty="0">
              <a:solidFill>
                <a:schemeClr val="bg1"/>
              </a:solidFill>
            </a:endParaRPr>
          </a:p>
        </p:txBody>
      </p:sp>
      <p:sp>
        <p:nvSpPr>
          <p:cNvPr id="11" name="CuadroTexto 10">
            <a:extLst>
              <a:ext uri="{FF2B5EF4-FFF2-40B4-BE49-F238E27FC236}">
                <a16:creationId xmlns:a16="http://schemas.microsoft.com/office/drawing/2014/main" id="{EA08B9D4-C2A6-153C-80EE-DA80CA1E80D5}"/>
              </a:ext>
            </a:extLst>
          </p:cNvPr>
          <p:cNvSpPr txBox="1"/>
          <p:nvPr/>
        </p:nvSpPr>
        <p:spPr>
          <a:xfrm>
            <a:off x="1439669" y="1662625"/>
            <a:ext cx="9542003" cy="1200329"/>
          </a:xfrm>
          <a:prstGeom prst="rect">
            <a:avLst/>
          </a:prstGeom>
          <a:noFill/>
        </p:spPr>
        <p:txBody>
          <a:bodyPr wrap="square">
            <a:spAutoFit/>
          </a:bodyPr>
          <a:lstStyle/>
          <a:p>
            <a:pPr algn="just"/>
            <a:r>
              <a:rPr lang="es-MX" sz="2400" b="1" i="0" u="sng" dirty="0">
                <a:solidFill>
                  <a:schemeClr val="bg1"/>
                </a:solidFill>
                <a:effectLst/>
                <a:highlight>
                  <a:srgbClr val="0000FF"/>
                </a:highlight>
                <a:latin typeface="Times New Roman" panose="02020603050405020304" pitchFamily="18" charset="0"/>
                <a:cs typeface="Times New Roman" panose="02020603050405020304" pitchFamily="18" charset="0"/>
              </a:rPr>
              <a:t>Juan.4:24.</a:t>
            </a:r>
          </a:p>
          <a:p>
            <a:pPr algn="ctr"/>
            <a:r>
              <a:rPr lang="es-MX" sz="2400" b="0" i="1" u="sng" dirty="0">
                <a:solidFill>
                  <a:schemeClr val="bg1"/>
                </a:solidFill>
                <a:effectLst/>
                <a:highlight>
                  <a:srgbClr val="008000"/>
                </a:highlight>
                <a:latin typeface="Times New Roman" panose="02020603050405020304" pitchFamily="18" charset="0"/>
                <a:cs typeface="Times New Roman" panose="02020603050405020304" pitchFamily="18" charset="0"/>
              </a:rPr>
              <a:t>“Dios es Espíritu; y los que le adoran,</a:t>
            </a:r>
            <a:r>
              <a:rPr lang="es-MX" sz="2400" b="0" i="1" dirty="0">
                <a:solidFill>
                  <a:schemeClr val="bg1"/>
                </a:solidFill>
                <a:effectLst/>
                <a:latin typeface="Times New Roman" panose="02020603050405020304" pitchFamily="18" charset="0"/>
                <a:cs typeface="Times New Roman" panose="02020603050405020304" pitchFamily="18" charset="0"/>
              </a:rPr>
              <a:t> en espíritu y en verdad es necesario que adoren.”</a:t>
            </a:r>
            <a:endParaRPr lang="es-MX" sz="2400" i="1" dirty="0">
              <a:solidFill>
                <a:schemeClr val="bg1"/>
              </a:solidFill>
              <a:latin typeface="Times New Roman" panose="02020603050405020304" pitchFamily="18" charset="0"/>
              <a:cs typeface="Times New Roman" panose="02020603050405020304" pitchFamily="18" charset="0"/>
            </a:endParaRPr>
          </a:p>
        </p:txBody>
      </p:sp>
      <p:sp>
        <p:nvSpPr>
          <p:cNvPr id="13" name="CuadroTexto 12">
            <a:extLst>
              <a:ext uri="{FF2B5EF4-FFF2-40B4-BE49-F238E27FC236}">
                <a16:creationId xmlns:a16="http://schemas.microsoft.com/office/drawing/2014/main" id="{60C7624A-0EF9-4040-35DE-E8A8992E95A5}"/>
              </a:ext>
            </a:extLst>
          </p:cNvPr>
          <p:cNvSpPr txBox="1"/>
          <p:nvPr/>
        </p:nvSpPr>
        <p:spPr>
          <a:xfrm>
            <a:off x="1897603" y="2788912"/>
            <a:ext cx="6103398" cy="461665"/>
          </a:xfrm>
          <a:prstGeom prst="rect">
            <a:avLst/>
          </a:prstGeom>
          <a:noFill/>
        </p:spPr>
        <p:txBody>
          <a:bodyPr wrap="square">
            <a:spAutoFit/>
          </a:bodyPr>
          <a:lstStyle/>
          <a:p>
            <a:r>
              <a:rPr lang="es-ES" sz="2400" b="1" u="sng" dirty="0">
                <a:solidFill>
                  <a:schemeClr val="bg1"/>
                </a:solidFill>
                <a:effectLst/>
                <a:highlight>
                  <a:srgbClr val="FF00FF"/>
                </a:highlight>
                <a:latin typeface="Times New Roman" panose="02020603050405020304" pitchFamily="18" charset="0"/>
                <a:ea typeface="Times New Roman" panose="02020603050405020304" pitchFamily="18" charset="0"/>
              </a:rPr>
              <a:t>1.-  ADORAR EN ESPÍRITU. </a:t>
            </a:r>
            <a:endParaRPr lang="es-MX" sz="2400" b="1" u="sng" dirty="0">
              <a:solidFill>
                <a:schemeClr val="bg1"/>
              </a:solidFill>
              <a:highlight>
                <a:srgbClr val="FF00FF"/>
              </a:highlight>
            </a:endParaRPr>
          </a:p>
        </p:txBody>
      </p:sp>
      <p:cxnSp>
        <p:nvCxnSpPr>
          <p:cNvPr id="15" name="Conector recto 14">
            <a:extLst>
              <a:ext uri="{FF2B5EF4-FFF2-40B4-BE49-F238E27FC236}">
                <a16:creationId xmlns:a16="http://schemas.microsoft.com/office/drawing/2014/main" id="{2E5AB535-FF6E-1895-E97C-C290D31A4D63}"/>
              </a:ext>
            </a:extLst>
          </p:cNvPr>
          <p:cNvCxnSpPr>
            <a:cxnSpLocks/>
          </p:cNvCxnSpPr>
          <p:nvPr/>
        </p:nvCxnSpPr>
        <p:spPr>
          <a:xfrm>
            <a:off x="1897603" y="3250577"/>
            <a:ext cx="4014925"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21" name="CuadroTexto 20">
            <a:extLst>
              <a:ext uri="{FF2B5EF4-FFF2-40B4-BE49-F238E27FC236}">
                <a16:creationId xmlns:a16="http://schemas.microsoft.com/office/drawing/2014/main" id="{3F43D690-DB9D-1925-9859-489599274D2B}"/>
              </a:ext>
            </a:extLst>
          </p:cNvPr>
          <p:cNvSpPr txBox="1"/>
          <p:nvPr/>
        </p:nvSpPr>
        <p:spPr>
          <a:xfrm>
            <a:off x="3326907" y="3607423"/>
            <a:ext cx="6103398" cy="461665"/>
          </a:xfrm>
          <a:prstGeom prst="rect">
            <a:avLst/>
          </a:prstGeom>
          <a:noFill/>
        </p:spPr>
        <p:txBody>
          <a:bodyPr wrap="square">
            <a:spAutoFit/>
          </a:bodyPr>
          <a:lstStyle/>
          <a:p>
            <a:pPr marL="342900" indent="-342900" algn="ctr">
              <a:buFont typeface="Wingdings" panose="05000000000000000000" pitchFamily="2" charset="2"/>
              <a:buChar char="§"/>
            </a:pPr>
            <a:r>
              <a:rPr lang="es-ES" sz="2400" dirty="0">
                <a:solidFill>
                  <a:schemeClr val="bg1"/>
                </a:solidFill>
                <a:effectLst/>
                <a:latin typeface="Times New Roman" panose="02020603050405020304" pitchFamily="18" charset="0"/>
                <a:ea typeface="Times New Roman" panose="02020603050405020304" pitchFamily="18" charset="0"/>
              </a:rPr>
              <a:t>Es adorar de todo corazón.</a:t>
            </a:r>
            <a:endParaRPr lang="es-MX" sz="2400" dirty="0">
              <a:solidFill>
                <a:schemeClr val="bg1"/>
              </a:solidFill>
            </a:endParaRPr>
          </a:p>
        </p:txBody>
      </p:sp>
      <p:sp>
        <p:nvSpPr>
          <p:cNvPr id="23" name="CuadroTexto 22">
            <a:extLst>
              <a:ext uri="{FF2B5EF4-FFF2-40B4-BE49-F238E27FC236}">
                <a16:creationId xmlns:a16="http://schemas.microsoft.com/office/drawing/2014/main" id="{77251BEB-9D3A-B41D-F675-A09A6C7C5DBE}"/>
              </a:ext>
            </a:extLst>
          </p:cNvPr>
          <p:cNvSpPr txBox="1"/>
          <p:nvPr/>
        </p:nvSpPr>
        <p:spPr>
          <a:xfrm>
            <a:off x="3326907" y="4064828"/>
            <a:ext cx="6103398" cy="461665"/>
          </a:xfrm>
          <a:prstGeom prst="rect">
            <a:avLst/>
          </a:prstGeom>
          <a:noFill/>
        </p:spPr>
        <p:txBody>
          <a:bodyPr wrap="square">
            <a:spAutoFit/>
          </a:bodyPr>
          <a:lstStyle/>
          <a:p>
            <a:pPr marL="342900" indent="-342900" algn="ctr">
              <a:buFont typeface="Wingdings" panose="05000000000000000000" pitchFamily="2" charset="2"/>
              <a:buChar char="§"/>
            </a:pPr>
            <a:r>
              <a:rPr lang="es-ES" sz="2400" dirty="0">
                <a:solidFill>
                  <a:schemeClr val="bg1"/>
                </a:solidFill>
                <a:effectLst/>
                <a:latin typeface="Times New Roman" panose="02020603050405020304" pitchFamily="18" charset="0"/>
                <a:ea typeface="Times New Roman" panose="02020603050405020304" pitchFamily="18" charset="0"/>
              </a:rPr>
              <a:t>Con toda el alma con toda la mente.</a:t>
            </a:r>
            <a:endParaRPr lang="es-MX" sz="2400" dirty="0">
              <a:solidFill>
                <a:schemeClr val="bg1"/>
              </a:solidFill>
            </a:endParaRPr>
          </a:p>
        </p:txBody>
      </p:sp>
      <p:sp>
        <p:nvSpPr>
          <p:cNvPr id="25" name="CuadroTexto 24">
            <a:extLst>
              <a:ext uri="{FF2B5EF4-FFF2-40B4-BE49-F238E27FC236}">
                <a16:creationId xmlns:a16="http://schemas.microsoft.com/office/drawing/2014/main" id="{7100704E-A121-4222-BB83-511FE771ED72}"/>
              </a:ext>
            </a:extLst>
          </p:cNvPr>
          <p:cNvSpPr txBox="1"/>
          <p:nvPr/>
        </p:nvSpPr>
        <p:spPr>
          <a:xfrm>
            <a:off x="1990826" y="4850603"/>
            <a:ext cx="8465139" cy="1200329"/>
          </a:xfrm>
          <a:prstGeom prst="rect">
            <a:avLst/>
          </a:prstGeom>
          <a:noFill/>
        </p:spPr>
        <p:txBody>
          <a:bodyPr wrap="square">
            <a:spAutoFit/>
          </a:bodyPr>
          <a:lstStyle/>
          <a:p>
            <a:pPr algn="just"/>
            <a:r>
              <a:rPr lang="es-ES" sz="2400" b="1" u="sng" dirty="0">
                <a:solidFill>
                  <a:schemeClr val="bg1"/>
                </a:solidFill>
                <a:effectLst/>
                <a:highlight>
                  <a:srgbClr val="0000FF"/>
                </a:highlight>
                <a:latin typeface="Times New Roman" panose="02020603050405020304" pitchFamily="18" charset="0"/>
                <a:ea typeface="Times New Roman" panose="02020603050405020304" pitchFamily="18" charset="0"/>
                <a:cs typeface="Times New Roman" panose="02020603050405020304" pitchFamily="18" charset="0"/>
              </a:rPr>
              <a:t>Mateo.22:37.</a:t>
            </a:r>
          </a:p>
          <a:p>
            <a:pPr algn="ctr"/>
            <a:r>
              <a:rPr lang="es-MX" sz="2400" b="0" i="1" u="sng" dirty="0">
                <a:solidFill>
                  <a:schemeClr val="bg1"/>
                </a:solidFill>
                <a:effectLst/>
                <a:highlight>
                  <a:srgbClr val="800080"/>
                </a:highlight>
                <a:latin typeface="Times New Roman" panose="02020603050405020304" pitchFamily="18" charset="0"/>
                <a:cs typeface="Times New Roman" panose="02020603050405020304" pitchFamily="18" charset="0"/>
              </a:rPr>
              <a:t>“Jesús le dijo: Amarás al Señor tu Dios con todo tu corazón,</a:t>
            </a:r>
            <a:r>
              <a:rPr lang="es-MX" sz="2400" b="0" i="1" dirty="0">
                <a:solidFill>
                  <a:schemeClr val="bg1"/>
                </a:solidFill>
                <a:effectLst/>
                <a:latin typeface="Times New Roman" panose="02020603050405020304" pitchFamily="18" charset="0"/>
                <a:cs typeface="Times New Roman" panose="02020603050405020304" pitchFamily="18" charset="0"/>
              </a:rPr>
              <a:t> y con toda tu alma, y con toda tu mente.”</a:t>
            </a:r>
            <a:endParaRPr lang="es-MX" sz="2400" i="1"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9986542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3" grpId="0"/>
      <p:bldP spid="21" grpId="0"/>
      <p:bldP spid="23" grpId="0"/>
      <p:bldP spid="25" grpId="0"/>
    </p:bldLst>
  </p:timing>
</p:sld>
</file>

<file path=ppt/slides/slide45.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2" name="Marcador de pie de página 1">
            <a:extLst>
              <a:ext uri="{FF2B5EF4-FFF2-40B4-BE49-F238E27FC236}">
                <a16:creationId xmlns:a16="http://schemas.microsoft.com/office/drawing/2014/main" id="{50E6E49E-B5AA-76D5-73C9-0420062B3C7F}"/>
              </a:ext>
            </a:extLst>
          </p:cNvPr>
          <p:cNvSpPr>
            <a:spLocks noGrp="1"/>
          </p:cNvSpPr>
          <p:nvPr>
            <p:ph type="ftr" sz="quarter" idx="11"/>
          </p:nvPr>
        </p:nvSpPr>
        <p:spPr/>
        <p:txBody>
          <a:bodyPr/>
          <a:lstStyle/>
          <a:p>
            <a:r>
              <a:rPr lang="es-MX"/>
              <a:t>ALGUNAS ENSEÑANZAS EVANGELICAS</a:t>
            </a:r>
          </a:p>
        </p:txBody>
      </p:sp>
      <p:sp>
        <p:nvSpPr>
          <p:cNvPr id="3" name="Marcador de número de diapositiva 2">
            <a:extLst>
              <a:ext uri="{FF2B5EF4-FFF2-40B4-BE49-F238E27FC236}">
                <a16:creationId xmlns:a16="http://schemas.microsoft.com/office/drawing/2014/main" id="{D2526032-087C-6785-2FE6-CBE685E6D02A}"/>
              </a:ext>
            </a:extLst>
          </p:cNvPr>
          <p:cNvSpPr>
            <a:spLocks noGrp="1"/>
          </p:cNvSpPr>
          <p:nvPr>
            <p:ph type="sldNum" sz="quarter" idx="12"/>
          </p:nvPr>
        </p:nvSpPr>
        <p:spPr/>
        <p:txBody>
          <a:bodyPr/>
          <a:lstStyle/>
          <a:p>
            <a:fld id="{E429B8A6-55BA-4F99-B141-B3283C628257}" type="slidenum">
              <a:rPr lang="es-MX" smtClean="0"/>
              <a:t>45</a:t>
            </a:fld>
            <a:endParaRPr lang="es-MX"/>
          </a:p>
        </p:txBody>
      </p:sp>
      <p:sp>
        <p:nvSpPr>
          <p:cNvPr id="4" name="Marcador de pie de página 1">
            <a:extLst>
              <a:ext uri="{FF2B5EF4-FFF2-40B4-BE49-F238E27FC236}">
                <a16:creationId xmlns:a16="http://schemas.microsoft.com/office/drawing/2014/main" id="{05506455-2AB5-BF2A-8AEC-E4A35184216B}"/>
              </a:ext>
            </a:extLst>
          </p:cNvPr>
          <p:cNvSpPr txBox="1">
            <a:spLocks/>
          </p:cNvSpPr>
          <p:nvPr/>
        </p:nvSpPr>
        <p:spPr>
          <a:xfrm>
            <a:off x="4038600" y="6356350"/>
            <a:ext cx="4114800" cy="365125"/>
          </a:xfrm>
          <a:prstGeom prst="rect">
            <a:avLst/>
          </a:prstGeom>
        </p:spPr>
        <p:txBody>
          <a:bodyPr vert="horz" lIns="91440" tIns="45720" rIns="91440" bIns="45720" rtlCol="0" anchor="ctr"/>
          <a:lstStyle>
            <a:defPPr>
              <a:defRPr lang="es-MX"/>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s-MX"/>
              <a:t>ALGUNAS ENSEÑANZAS EVANGELICAS</a:t>
            </a:r>
          </a:p>
        </p:txBody>
      </p:sp>
      <p:sp>
        <p:nvSpPr>
          <p:cNvPr id="5" name="Marcador de número de diapositiva 2">
            <a:extLst>
              <a:ext uri="{FF2B5EF4-FFF2-40B4-BE49-F238E27FC236}">
                <a16:creationId xmlns:a16="http://schemas.microsoft.com/office/drawing/2014/main" id="{FC233E32-CA0B-07A0-9135-DB7C225EC90B}"/>
              </a:ext>
            </a:extLst>
          </p:cNvPr>
          <p:cNvSpPr txBox="1">
            <a:spLocks/>
          </p:cNvSpPr>
          <p:nvPr/>
        </p:nvSpPr>
        <p:spPr>
          <a:xfrm>
            <a:off x="8610600" y="6356350"/>
            <a:ext cx="2743200" cy="365125"/>
          </a:xfrm>
          <a:prstGeom prst="rect">
            <a:avLst/>
          </a:prstGeom>
        </p:spPr>
        <p:txBody>
          <a:bodyPr vert="horz" lIns="91440" tIns="45720" rIns="91440" bIns="45720" rtlCol="0" anchor="ctr"/>
          <a:lstStyle>
            <a:defPPr>
              <a:defRPr lang="es-MX"/>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429B8A6-55BA-4F99-B141-B3283C628257}" type="slidenum">
              <a:rPr lang="es-MX" smtClean="0"/>
              <a:pPr/>
              <a:t>45</a:t>
            </a:fld>
            <a:endParaRPr lang="es-MX"/>
          </a:p>
        </p:txBody>
      </p:sp>
      <p:sp>
        <p:nvSpPr>
          <p:cNvPr id="6" name="CuadroTexto 5">
            <a:extLst>
              <a:ext uri="{FF2B5EF4-FFF2-40B4-BE49-F238E27FC236}">
                <a16:creationId xmlns:a16="http://schemas.microsoft.com/office/drawing/2014/main" id="{25169784-F1E4-342A-D86E-38C37713B7E7}"/>
              </a:ext>
            </a:extLst>
          </p:cNvPr>
          <p:cNvSpPr txBox="1"/>
          <p:nvPr/>
        </p:nvSpPr>
        <p:spPr>
          <a:xfrm rot="16200000">
            <a:off x="-2982232" y="3013501"/>
            <a:ext cx="6858000" cy="830997"/>
          </a:xfrm>
          <a:prstGeom prst="rect">
            <a:avLst/>
          </a:prstGeom>
          <a:noFill/>
        </p:spPr>
        <p:txBody>
          <a:bodyPr wrap="square" rtlCol="0">
            <a:spAutoFit/>
          </a:bodyPr>
          <a:lstStyle/>
          <a:p>
            <a:pPr algn="ctr"/>
            <a:r>
              <a:rPr lang="es-ES" sz="2400" b="1" u="sng" dirty="0">
                <a:highlight>
                  <a:srgbClr val="FFFF00"/>
                </a:highlight>
              </a:rPr>
              <a:t>EL APLAUDIR, DANZAR CANTAR, GRITAR</a:t>
            </a:r>
          </a:p>
          <a:p>
            <a:pPr algn="ctr"/>
            <a:r>
              <a:rPr lang="es-ES" sz="2400" b="1" u="sng" dirty="0">
                <a:highlight>
                  <a:srgbClr val="FFFF00"/>
                </a:highlight>
              </a:rPr>
              <a:t>EN LAS REUNIONES DE LA IGLESIA</a:t>
            </a:r>
            <a:endParaRPr lang="es-MX" sz="2400" b="1" u="sng" dirty="0">
              <a:highlight>
                <a:srgbClr val="FFFF00"/>
              </a:highlight>
            </a:endParaRPr>
          </a:p>
        </p:txBody>
      </p:sp>
      <p:cxnSp>
        <p:nvCxnSpPr>
          <p:cNvPr id="7" name="Conector recto 6">
            <a:extLst>
              <a:ext uri="{FF2B5EF4-FFF2-40B4-BE49-F238E27FC236}">
                <a16:creationId xmlns:a16="http://schemas.microsoft.com/office/drawing/2014/main" id="{FF1E9026-DD8C-C268-0805-C67394D3F29A}"/>
              </a:ext>
            </a:extLst>
          </p:cNvPr>
          <p:cNvCxnSpPr/>
          <p:nvPr/>
        </p:nvCxnSpPr>
        <p:spPr>
          <a:xfrm>
            <a:off x="926494" y="385658"/>
            <a:ext cx="0" cy="5747385"/>
          </a:xfrm>
          <a:prstGeom prst="line">
            <a:avLst/>
          </a:prstGeom>
          <a:ln w="76200">
            <a:solidFill>
              <a:schemeClr val="accent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8" name="CuadroTexto 7">
            <a:extLst>
              <a:ext uri="{FF2B5EF4-FFF2-40B4-BE49-F238E27FC236}">
                <a16:creationId xmlns:a16="http://schemas.microsoft.com/office/drawing/2014/main" id="{ABD059B0-4111-7D38-360F-FA39F6155176}"/>
              </a:ext>
            </a:extLst>
          </p:cNvPr>
          <p:cNvSpPr txBox="1"/>
          <p:nvPr/>
        </p:nvSpPr>
        <p:spPr>
          <a:xfrm>
            <a:off x="1515862" y="535697"/>
            <a:ext cx="6103398" cy="461665"/>
          </a:xfrm>
          <a:prstGeom prst="rect">
            <a:avLst/>
          </a:prstGeom>
          <a:noFill/>
        </p:spPr>
        <p:txBody>
          <a:bodyPr wrap="square">
            <a:spAutoFit/>
          </a:bodyPr>
          <a:lstStyle/>
          <a:p>
            <a:r>
              <a:rPr lang="es-ES" sz="2400" b="1" dirty="0">
                <a:solidFill>
                  <a:schemeClr val="bg1"/>
                </a:solidFill>
                <a:highlight>
                  <a:srgbClr val="FF00FF"/>
                </a:highlight>
                <a:latin typeface="Times New Roman" panose="02020603050405020304" pitchFamily="18" charset="0"/>
                <a:ea typeface="Times New Roman" panose="02020603050405020304" pitchFamily="18" charset="0"/>
              </a:rPr>
              <a:t>2</a:t>
            </a:r>
            <a:r>
              <a:rPr lang="es-ES" sz="2400" b="1" dirty="0">
                <a:solidFill>
                  <a:schemeClr val="bg1"/>
                </a:solidFill>
                <a:effectLst/>
                <a:highlight>
                  <a:srgbClr val="FF00FF"/>
                </a:highlight>
                <a:latin typeface="Times New Roman" panose="02020603050405020304" pitchFamily="18" charset="0"/>
                <a:ea typeface="Times New Roman" panose="02020603050405020304" pitchFamily="18" charset="0"/>
              </a:rPr>
              <a:t>.-  ADORAR EN VERDAD. </a:t>
            </a:r>
            <a:endParaRPr lang="es-MX" sz="2400" b="1" dirty="0">
              <a:solidFill>
                <a:schemeClr val="bg1"/>
              </a:solidFill>
              <a:highlight>
                <a:srgbClr val="FF00FF"/>
              </a:highlight>
            </a:endParaRPr>
          </a:p>
        </p:txBody>
      </p:sp>
      <p:cxnSp>
        <p:nvCxnSpPr>
          <p:cNvPr id="9" name="Conector recto 8">
            <a:extLst>
              <a:ext uri="{FF2B5EF4-FFF2-40B4-BE49-F238E27FC236}">
                <a16:creationId xmlns:a16="http://schemas.microsoft.com/office/drawing/2014/main" id="{AEAF980B-A4BE-8502-CC29-B8ACC01FC539}"/>
              </a:ext>
            </a:extLst>
          </p:cNvPr>
          <p:cNvCxnSpPr>
            <a:cxnSpLocks/>
          </p:cNvCxnSpPr>
          <p:nvPr/>
        </p:nvCxnSpPr>
        <p:spPr>
          <a:xfrm>
            <a:off x="1409333" y="997362"/>
            <a:ext cx="4077067"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1" name="CuadroTexto 10">
            <a:extLst>
              <a:ext uri="{FF2B5EF4-FFF2-40B4-BE49-F238E27FC236}">
                <a16:creationId xmlns:a16="http://schemas.microsoft.com/office/drawing/2014/main" id="{5EF691A1-BFD5-7433-A371-AC7867D34D3B}"/>
              </a:ext>
            </a:extLst>
          </p:cNvPr>
          <p:cNvSpPr txBox="1"/>
          <p:nvPr/>
        </p:nvSpPr>
        <p:spPr>
          <a:xfrm>
            <a:off x="2812002" y="1295351"/>
            <a:ext cx="6103398" cy="461665"/>
          </a:xfrm>
          <a:prstGeom prst="rect">
            <a:avLst/>
          </a:prstGeom>
          <a:noFill/>
        </p:spPr>
        <p:txBody>
          <a:bodyPr wrap="square">
            <a:spAutoFit/>
          </a:bodyPr>
          <a:lstStyle/>
          <a:p>
            <a:pPr marL="342900" indent="-342900" algn="ctr">
              <a:buFont typeface="Wingdings" panose="05000000000000000000" pitchFamily="2" charset="2"/>
              <a:buChar char="§"/>
            </a:pPr>
            <a:r>
              <a:rPr lang="es-ES" sz="2400" dirty="0">
                <a:solidFill>
                  <a:schemeClr val="bg1"/>
                </a:solidFill>
                <a:effectLst/>
                <a:latin typeface="Times New Roman" panose="02020603050405020304" pitchFamily="18" charset="0"/>
                <a:ea typeface="Times New Roman" panose="02020603050405020304" pitchFamily="18" charset="0"/>
              </a:rPr>
              <a:t>Es adorar conforme a la palabra de Dios.</a:t>
            </a:r>
            <a:endParaRPr lang="es-MX" sz="2400" dirty="0">
              <a:solidFill>
                <a:schemeClr val="bg1"/>
              </a:solidFill>
            </a:endParaRPr>
          </a:p>
        </p:txBody>
      </p:sp>
      <p:sp>
        <p:nvSpPr>
          <p:cNvPr id="13" name="CuadroTexto 12">
            <a:extLst>
              <a:ext uri="{FF2B5EF4-FFF2-40B4-BE49-F238E27FC236}">
                <a16:creationId xmlns:a16="http://schemas.microsoft.com/office/drawing/2014/main" id="{BC1314B2-BF95-1C12-A9C2-E48C10A5AF93}"/>
              </a:ext>
            </a:extLst>
          </p:cNvPr>
          <p:cNvSpPr txBox="1"/>
          <p:nvPr/>
        </p:nvSpPr>
        <p:spPr>
          <a:xfrm>
            <a:off x="2812002" y="1911651"/>
            <a:ext cx="7530477" cy="830997"/>
          </a:xfrm>
          <a:prstGeom prst="rect">
            <a:avLst/>
          </a:prstGeom>
          <a:noFill/>
        </p:spPr>
        <p:txBody>
          <a:bodyPr wrap="square">
            <a:spAutoFit/>
          </a:bodyPr>
          <a:lstStyle/>
          <a:p>
            <a:pPr marL="342900" indent="-342900" algn="ctr">
              <a:buFont typeface="Wingdings" panose="05000000000000000000" pitchFamily="2" charset="2"/>
              <a:buChar char="§"/>
            </a:pPr>
            <a:r>
              <a:rPr lang="es-ES" sz="2400" dirty="0">
                <a:solidFill>
                  <a:schemeClr val="bg1"/>
                </a:solidFill>
                <a:effectLst/>
                <a:latin typeface="Times New Roman" panose="02020603050405020304" pitchFamily="18" charset="0"/>
                <a:ea typeface="Times New Roman" panose="02020603050405020304" pitchFamily="18" charset="0"/>
              </a:rPr>
              <a:t>En otras palabras nuestra adoración debe estar Autorizada por Dios, por que tiene que ser en verdad.</a:t>
            </a:r>
            <a:endParaRPr lang="es-MX" sz="2400" dirty="0">
              <a:solidFill>
                <a:schemeClr val="bg1"/>
              </a:solidFill>
            </a:endParaRPr>
          </a:p>
        </p:txBody>
      </p:sp>
      <p:sp>
        <p:nvSpPr>
          <p:cNvPr id="15" name="CuadroTexto 14">
            <a:extLst>
              <a:ext uri="{FF2B5EF4-FFF2-40B4-BE49-F238E27FC236}">
                <a16:creationId xmlns:a16="http://schemas.microsoft.com/office/drawing/2014/main" id="{910C4F7C-307C-AD8C-2718-66A6A21074C0}"/>
              </a:ext>
            </a:extLst>
          </p:cNvPr>
          <p:cNvSpPr txBox="1"/>
          <p:nvPr/>
        </p:nvSpPr>
        <p:spPr>
          <a:xfrm>
            <a:off x="1409333" y="2972833"/>
            <a:ext cx="9678880" cy="1569660"/>
          </a:xfrm>
          <a:prstGeom prst="rect">
            <a:avLst/>
          </a:prstGeom>
          <a:noFill/>
        </p:spPr>
        <p:txBody>
          <a:bodyPr wrap="square">
            <a:spAutoFit/>
          </a:bodyPr>
          <a:lstStyle/>
          <a:p>
            <a:pPr algn="ctr"/>
            <a:r>
              <a:rPr lang="es-ES" sz="2400" dirty="0">
                <a:solidFill>
                  <a:schemeClr val="bg1"/>
                </a:solidFill>
                <a:effectLst/>
                <a:latin typeface="Times New Roman" panose="02020603050405020304" pitchFamily="18" charset="0"/>
                <a:ea typeface="Times New Roman" panose="02020603050405020304" pitchFamily="18" charset="0"/>
              </a:rPr>
              <a:t>La adoración a Dios </a:t>
            </a:r>
            <a:r>
              <a:rPr lang="es-ES" sz="2400" b="1" u="sng" dirty="0">
                <a:solidFill>
                  <a:schemeClr val="bg1"/>
                </a:solidFill>
                <a:effectLst/>
                <a:highlight>
                  <a:srgbClr val="000080"/>
                </a:highlight>
                <a:latin typeface="Times New Roman" panose="02020603050405020304" pitchFamily="18" charset="0"/>
                <a:ea typeface="Times New Roman" panose="02020603050405020304" pitchFamily="18" charset="0"/>
              </a:rPr>
              <a:t>NO DEBE SER</a:t>
            </a:r>
            <a:r>
              <a:rPr lang="es-ES" sz="2400" b="1" dirty="0">
                <a:solidFill>
                  <a:schemeClr val="bg1"/>
                </a:solidFill>
                <a:effectLst/>
                <a:latin typeface="Times New Roman" panose="02020603050405020304" pitchFamily="18" charset="0"/>
                <a:ea typeface="Times New Roman" panose="02020603050405020304" pitchFamily="18" charset="0"/>
              </a:rPr>
              <a:t> </a:t>
            </a:r>
            <a:r>
              <a:rPr lang="es-ES" sz="2400" dirty="0">
                <a:solidFill>
                  <a:schemeClr val="bg1"/>
                </a:solidFill>
                <a:effectLst/>
                <a:latin typeface="Times New Roman" panose="02020603050405020304" pitchFamily="18" charset="0"/>
                <a:ea typeface="Times New Roman" panose="02020603050405020304" pitchFamily="18" charset="0"/>
              </a:rPr>
              <a:t>como yo quiero o como yo pienso, o como a mi me gusta, eso no seria adorar a Dios en verdad, sino en error, y Dios no aceptaría esa adoración, aunque lo hagamos sinceramente, Dios no lo aceptaría.</a:t>
            </a:r>
            <a:endParaRPr lang="es-MX" sz="2400" dirty="0">
              <a:solidFill>
                <a:schemeClr val="bg1"/>
              </a:solidFill>
            </a:endParaRPr>
          </a:p>
        </p:txBody>
      </p:sp>
      <p:sp>
        <p:nvSpPr>
          <p:cNvPr id="17" name="CuadroTexto 16">
            <a:extLst>
              <a:ext uri="{FF2B5EF4-FFF2-40B4-BE49-F238E27FC236}">
                <a16:creationId xmlns:a16="http://schemas.microsoft.com/office/drawing/2014/main" id="{2C6AAACE-9236-4541-7EA0-1A7E677D7DB4}"/>
              </a:ext>
            </a:extLst>
          </p:cNvPr>
          <p:cNvSpPr txBox="1"/>
          <p:nvPr/>
        </p:nvSpPr>
        <p:spPr>
          <a:xfrm>
            <a:off x="1409333" y="4749026"/>
            <a:ext cx="10226075" cy="1569660"/>
          </a:xfrm>
          <a:prstGeom prst="rect">
            <a:avLst/>
          </a:prstGeom>
          <a:noFill/>
        </p:spPr>
        <p:txBody>
          <a:bodyPr wrap="square">
            <a:spAutoFit/>
          </a:bodyPr>
          <a:lstStyle/>
          <a:p>
            <a:pPr algn="ctr"/>
            <a:r>
              <a:rPr lang="es-ES" sz="2400" dirty="0">
                <a:solidFill>
                  <a:schemeClr val="bg1"/>
                </a:solidFill>
                <a:effectLst/>
                <a:latin typeface="Times New Roman" panose="02020603050405020304" pitchFamily="18" charset="0"/>
                <a:ea typeface="Times New Roman" panose="02020603050405020304" pitchFamily="18" charset="0"/>
              </a:rPr>
              <a:t>Muchas personas religiosa creen y predican que no importa como se adora a Dios, si se hace de corazón, esto es un engaño de Satanás, a Dios </a:t>
            </a:r>
            <a:r>
              <a:rPr lang="es-ES" sz="2400" b="1" u="sng" dirty="0">
                <a:solidFill>
                  <a:schemeClr val="bg1"/>
                </a:solidFill>
                <a:effectLst/>
                <a:highlight>
                  <a:srgbClr val="FF0000"/>
                </a:highlight>
                <a:latin typeface="Times New Roman" panose="02020603050405020304" pitchFamily="18" charset="0"/>
                <a:ea typeface="Times New Roman" panose="02020603050405020304" pitchFamily="18" charset="0"/>
              </a:rPr>
              <a:t>SÍ LE IMPORTA</a:t>
            </a:r>
            <a:r>
              <a:rPr lang="es-ES" sz="2400" b="1" dirty="0">
                <a:solidFill>
                  <a:schemeClr val="bg1"/>
                </a:solidFill>
                <a:effectLst/>
                <a:latin typeface="Times New Roman" panose="02020603050405020304" pitchFamily="18" charset="0"/>
                <a:ea typeface="Times New Roman" panose="02020603050405020304" pitchFamily="18" charset="0"/>
              </a:rPr>
              <a:t> </a:t>
            </a:r>
            <a:r>
              <a:rPr lang="es-ES" sz="2400" dirty="0">
                <a:solidFill>
                  <a:schemeClr val="bg1"/>
                </a:solidFill>
                <a:effectLst/>
                <a:latin typeface="Times New Roman" panose="02020603050405020304" pitchFamily="18" charset="0"/>
                <a:ea typeface="Times New Roman" panose="02020603050405020304" pitchFamily="18" charset="0"/>
              </a:rPr>
              <a:t>como le adoramos por eso a dejado sus reglas sus mandamientos para que le adoremos.</a:t>
            </a:r>
            <a:endParaRPr lang="es-MX" sz="2400" dirty="0">
              <a:solidFill>
                <a:schemeClr val="bg1"/>
              </a:solidFill>
            </a:endParaRPr>
          </a:p>
        </p:txBody>
      </p:sp>
    </p:spTree>
    <p:extLst>
      <p:ext uri="{BB962C8B-B14F-4D97-AF65-F5344CB8AC3E}">
        <p14:creationId xmlns:p14="http://schemas.microsoft.com/office/powerpoint/2010/main" val="401110869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1" grpId="0"/>
      <p:bldP spid="13" grpId="0"/>
      <p:bldP spid="15" grpId="0"/>
      <p:bldP spid="17" grpId="0"/>
    </p:bldLst>
  </p:timing>
</p:sld>
</file>

<file path=ppt/slides/slide46.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2" name="Marcador de pie de página 1">
            <a:extLst>
              <a:ext uri="{FF2B5EF4-FFF2-40B4-BE49-F238E27FC236}">
                <a16:creationId xmlns:a16="http://schemas.microsoft.com/office/drawing/2014/main" id="{C277AC81-9EFF-D22C-3F30-3446A76C69C1}"/>
              </a:ext>
            </a:extLst>
          </p:cNvPr>
          <p:cNvSpPr>
            <a:spLocks noGrp="1"/>
          </p:cNvSpPr>
          <p:nvPr>
            <p:ph type="ftr" sz="quarter" idx="11"/>
          </p:nvPr>
        </p:nvSpPr>
        <p:spPr/>
        <p:txBody>
          <a:bodyPr/>
          <a:lstStyle/>
          <a:p>
            <a:r>
              <a:rPr lang="es-MX"/>
              <a:t>ALGUNAS ENSEÑANZAS EVANGELICAS</a:t>
            </a:r>
          </a:p>
        </p:txBody>
      </p:sp>
      <p:sp>
        <p:nvSpPr>
          <p:cNvPr id="3" name="Marcador de número de diapositiva 2">
            <a:extLst>
              <a:ext uri="{FF2B5EF4-FFF2-40B4-BE49-F238E27FC236}">
                <a16:creationId xmlns:a16="http://schemas.microsoft.com/office/drawing/2014/main" id="{3E54F4CE-4372-6068-06AE-0683952E6B83}"/>
              </a:ext>
            </a:extLst>
          </p:cNvPr>
          <p:cNvSpPr>
            <a:spLocks noGrp="1"/>
          </p:cNvSpPr>
          <p:nvPr>
            <p:ph type="sldNum" sz="quarter" idx="12"/>
          </p:nvPr>
        </p:nvSpPr>
        <p:spPr/>
        <p:txBody>
          <a:bodyPr/>
          <a:lstStyle/>
          <a:p>
            <a:fld id="{E429B8A6-55BA-4F99-B141-B3283C628257}" type="slidenum">
              <a:rPr lang="es-MX" smtClean="0"/>
              <a:t>46</a:t>
            </a:fld>
            <a:endParaRPr lang="es-MX"/>
          </a:p>
        </p:txBody>
      </p:sp>
      <p:sp>
        <p:nvSpPr>
          <p:cNvPr id="4" name="Marcador de pie de página 1">
            <a:extLst>
              <a:ext uri="{FF2B5EF4-FFF2-40B4-BE49-F238E27FC236}">
                <a16:creationId xmlns:a16="http://schemas.microsoft.com/office/drawing/2014/main" id="{FB8DBFD1-F163-701F-9FE4-F78597E524C7}"/>
              </a:ext>
            </a:extLst>
          </p:cNvPr>
          <p:cNvSpPr txBox="1">
            <a:spLocks/>
          </p:cNvSpPr>
          <p:nvPr/>
        </p:nvSpPr>
        <p:spPr>
          <a:xfrm>
            <a:off x="4038600" y="6356350"/>
            <a:ext cx="4114800" cy="365125"/>
          </a:xfrm>
          <a:prstGeom prst="rect">
            <a:avLst/>
          </a:prstGeom>
        </p:spPr>
        <p:txBody>
          <a:bodyPr vert="horz" lIns="91440" tIns="45720" rIns="91440" bIns="45720" rtlCol="0" anchor="ctr"/>
          <a:lstStyle>
            <a:defPPr>
              <a:defRPr lang="es-MX"/>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s-MX"/>
              <a:t>ALGUNAS ENSEÑANZAS EVANGELICAS</a:t>
            </a:r>
          </a:p>
        </p:txBody>
      </p:sp>
      <p:sp>
        <p:nvSpPr>
          <p:cNvPr id="5" name="Marcador de número de diapositiva 2">
            <a:extLst>
              <a:ext uri="{FF2B5EF4-FFF2-40B4-BE49-F238E27FC236}">
                <a16:creationId xmlns:a16="http://schemas.microsoft.com/office/drawing/2014/main" id="{6DCAF920-F7E0-5E34-465A-F11198553B8B}"/>
              </a:ext>
            </a:extLst>
          </p:cNvPr>
          <p:cNvSpPr txBox="1">
            <a:spLocks/>
          </p:cNvSpPr>
          <p:nvPr/>
        </p:nvSpPr>
        <p:spPr>
          <a:xfrm>
            <a:off x="8610600" y="6356350"/>
            <a:ext cx="2743200" cy="365125"/>
          </a:xfrm>
          <a:prstGeom prst="rect">
            <a:avLst/>
          </a:prstGeom>
        </p:spPr>
        <p:txBody>
          <a:bodyPr vert="horz" lIns="91440" tIns="45720" rIns="91440" bIns="45720" rtlCol="0" anchor="ctr"/>
          <a:lstStyle>
            <a:defPPr>
              <a:defRPr lang="es-MX"/>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429B8A6-55BA-4F99-B141-B3283C628257}" type="slidenum">
              <a:rPr lang="es-MX" smtClean="0"/>
              <a:pPr/>
              <a:t>46</a:t>
            </a:fld>
            <a:endParaRPr lang="es-MX"/>
          </a:p>
        </p:txBody>
      </p:sp>
      <p:sp>
        <p:nvSpPr>
          <p:cNvPr id="6" name="CuadroTexto 5">
            <a:extLst>
              <a:ext uri="{FF2B5EF4-FFF2-40B4-BE49-F238E27FC236}">
                <a16:creationId xmlns:a16="http://schemas.microsoft.com/office/drawing/2014/main" id="{63F7B41C-1E9D-2F3B-A77B-C514176B4332}"/>
              </a:ext>
            </a:extLst>
          </p:cNvPr>
          <p:cNvSpPr txBox="1"/>
          <p:nvPr/>
        </p:nvSpPr>
        <p:spPr>
          <a:xfrm rot="16200000">
            <a:off x="-2982232" y="3013501"/>
            <a:ext cx="6858000" cy="830997"/>
          </a:xfrm>
          <a:prstGeom prst="rect">
            <a:avLst/>
          </a:prstGeom>
          <a:noFill/>
        </p:spPr>
        <p:txBody>
          <a:bodyPr wrap="square" rtlCol="0">
            <a:spAutoFit/>
          </a:bodyPr>
          <a:lstStyle/>
          <a:p>
            <a:pPr algn="ctr"/>
            <a:r>
              <a:rPr lang="es-ES" sz="2400" b="1" u="sng" dirty="0">
                <a:highlight>
                  <a:srgbClr val="FFFF00"/>
                </a:highlight>
              </a:rPr>
              <a:t>EL APLAUDIR, DANZAR CANTAR, GRITAR</a:t>
            </a:r>
          </a:p>
          <a:p>
            <a:pPr algn="ctr"/>
            <a:r>
              <a:rPr lang="es-ES" sz="2400" b="1" u="sng" dirty="0">
                <a:highlight>
                  <a:srgbClr val="FFFF00"/>
                </a:highlight>
              </a:rPr>
              <a:t>EN LAS REUNIONES DE LA IGLESIA</a:t>
            </a:r>
            <a:endParaRPr lang="es-MX" sz="2400" b="1" u="sng" dirty="0">
              <a:highlight>
                <a:srgbClr val="FFFF00"/>
              </a:highlight>
            </a:endParaRPr>
          </a:p>
        </p:txBody>
      </p:sp>
      <p:cxnSp>
        <p:nvCxnSpPr>
          <p:cNvPr id="7" name="Conector recto 6">
            <a:extLst>
              <a:ext uri="{FF2B5EF4-FFF2-40B4-BE49-F238E27FC236}">
                <a16:creationId xmlns:a16="http://schemas.microsoft.com/office/drawing/2014/main" id="{B79FBFEB-F08F-1A9F-6FCE-66F2245435DF}"/>
              </a:ext>
            </a:extLst>
          </p:cNvPr>
          <p:cNvCxnSpPr/>
          <p:nvPr/>
        </p:nvCxnSpPr>
        <p:spPr>
          <a:xfrm>
            <a:off x="926494" y="385658"/>
            <a:ext cx="0" cy="5747385"/>
          </a:xfrm>
          <a:prstGeom prst="line">
            <a:avLst/>
          </a:prstGeom>
          <a:ln w="76200">
            <a:solidFill>
              <a:schemeClr val="accent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9" name="CuadroTexto 8">
            <a:extLst>
              <a:ext uri="{FF2B5EF4-FFF2-40B4-BE49-F238E27FC236}">
                <a16:creationId xmlns:a16="http://schemas.microsoft.com/office/drawing/2014/main" id="{8C9B695B-873E-BB94-5AAB-154C58F36AC3}"/>
              </a:ext>
            </a:extLst>
          </p:cNvPr>
          <p:cNvSpPr txBox="1"/>
          <p:nvPr/>
        </p:nvSpPr>
        <p:spPr>
          <a:xfrm>
            <a:off x="1429309" y="136525"/>
            <a:ext cx="9836197" cy="461665"/>
          </a:xfrm>
          <a:prstGeom prst="rect">
            <a:avLst/>
          </a:prstGeom>
          <a:noFill/>
        </p:spPr>
        <p:txBody>
          <a:bodyPr wrap="square">
            <a:spAutoFit/>
          </a:bodyPr>
          <a:lstStyle/>
          <a:p>
            <a:pPr algn="ctr"/>
            <a:r>
              <a:rPr lang="es-ES" sz="2400" b="1" dirty="0">
                <a:solidFill>
                  <a:schemeClr val="bg1"/>
                </a:solidFill>
                <a:effectLst/>
                <a:latin typeface="Times New Roman" panose="02020603050405020304" pitchFamily="18" charset="0"/>
                <a:ea typeface="Times New Roman" panose="02020603050405020304" pitchFamily="18" charset="0"/>
              </a:rPr>
              <a:t>Por eso Dios nos ha dejado todo lo que pertenece a la vida y a la piedad</a:t>
            </a:r>
            <a:endParaRPr lang="es-MX" sz="2400" dirty="0">
              <a:solidFill>
                <a:schemeClr val="bg1"/>
              </a:solidFill>
            </a:endParaRPr>
          </a:p>
        </p:txBody>
      </p:sp>
      <p:sp>
        <p:nvSpPr>
          <p:cNvPr id="10" name="CuadroTexto 9">
            <a:extLst>
              <a:ext uri="{FF2B5EF4-FFF2-40B4-BE49-F238E27FC236}">
                <a16:creationId xmlns:a16="http://schemas.microsoft.com/office/drawing/2014/main" id="{65B3C710-E249-1180-DFAB-DC1561A20E48}"/>
              </a:ext>
            </a:extLst>
          </p:cNvPr>
          <p:cNvSpPr txBox="1"/>
          <p:nvPr/>
        </p:nvSpPr>
        <p:spPr>
          <a:xfrm>
            <a:off x="1487146" y="2169600"/>
            <a:ext cx="6103398" cy="461665"/>
          </a:xfrm>
          <a:prstGeom prst="rect">
            <a:avLst/>
          </a:prstGeom>
          <a:noFill/>
        </p:spPr>
        <p:txBody>
          <a:bodyPr wrap="square">
            <a:spAutoFit/>
          </a:bodyPr>
          <a:lstStyle/>
          <a:p>
            <a:r>
              <a:rPr lang="es-ES" sz="2400" b="1" dirty="0">
                <a:solidFill>
                  <a:schemeClr val="bg1"/>
                </a:solidFill>
                <a:effectLst/>
                <a:highlight>
                  <a:srgbClr val="FF00FF"/>
                </a:highlight>
                <a:latin typeface="Times New Roman" panose="02020603050405020304" pitchFamily="18" charset="0"/>
                <a:ea typeface="Times New Roman" panose="02020603050405020304" pitchFamily="18" charset="0"/>
              </a:rPr>
              <a:t>1.-  LA VIDA. </a:t>
            </a:r>
            <a:endParaRPr lang="es-MX" sz="2400" b="1" dirty="0">
              <a:solidFill>
                <a:schemeClr val="bg1"/>
              </a:solidFill>
              <a:highlight>
                <a:srgbClr val="FF00FF"/>
              </a:highlight>
            </a:endParaRPr>
          </a:p>
        </p:txBody>
      </p:sp>
      <p:cxnSp>
        <p:nvCxnSpPr>
          <p:cNvPr id="11" name="Conector recto 10">
            <a:extLst>
              <a:ext uri="{FF2B5EF4-FFF2-40B4-BE49-F238E27FC236}">
                <a16:creationId xmlns:a16="http://schemas.microsoft.com/office/drawing/2014/main" id="{95827200-ABD4-C782-9864-46AF92134FB5}"/>
              </a:ext>
            </a:extLst>
          </p:cNvPr>
          <p:cNvCxnSpPr>
            <a:cxnSpLocks/>
          </p:cNvCxnSpPr>
          <p:nvPr/>
        </p:nvCxnSpPr>
        <p:spPr>
          <a:xfrm>
            <a:off x="1510894" y="2633095"/>
            <a:ext cx="2008572"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4" name="CuadroTexto 13">
            <a:extLst>
              <a:ext uri="{FF2B5EF4-FFF2-40B4-BE49-F238E27FC236}">
                <a16:creationId xmlns:a16="http://schemas.microsoft.com/office/drawing/2014/main" id="{2187836E-C13F-2408-4A86-3A942A3FB8C5}"/>
              </a:ext>
            </a:extLst>
          </p:cNvPr>
          <p:cNvSpPr txBox="1"/>
          <p:nvPr/>
        </p:nvSpPr>
        <p:spPr>
          <a:xfrm>
            <a:off x="4719325" y="2349032"/>
            <a:ext cx="6103398" cy="461665"/>
          </a:xfrm>
          <a:prstGeom prst="rect">
            <a:avLst/>
          </a:prstGeom>
          <a:noFill/>
        </p:spPr>
        <p:txBody>
          <a:bodyPr wrap="square">
            <a:spAutoFit/>
          </a:bodyPr>
          <a:lstStyle/>
          <a:p>
            <a:pPr marL="285750" indent="-285750" algn="ctr">
              <a:buFont typeface="Wingdings" panose="05000000000000000000" pitchFamily="2" charset="2"/>
              <a:buChar char="§"/>
            </a:pPr>
            <a:r>
              <a:rPr lang="es-ES" sz="2400" dirty="0">
                <a:solidFill>
                  <a:schemeClr val="bg1"/>
                </a:solidFill>
                <a:effectLst/>
                <a:latin typeface="Times New Roman" panose="02020603050405020304" pitchFamily="18" charset="0"/>
                <a:ea typeface="Times New Roman" panose="02020603050405020304" pitchFamily="18" charset="0"/>
              </a:rPr>
              <a:t>Es decir como Dios quiere que vivamos.</a:t>
            </a:r>
            <a:endParaRPr lang="es-MX" sz="2400" dirty="0">
              <a:solidFill>
                <a:schemeClr val="bg1"/>
              </a:solidFill>
            </a:endParaRPr>
          </a:p>
        </p:txBody>
      </p:sp>
      <p:sp>
        <p:nvSpPr>
          <p:cNvPr id="16" name="CuadroTexto 15">
            <a:extLst>
              <a:ext uri="{FF2B5EF4-FFF2-40B4-BE49-F238E27FC236}">
                <a16:creationId xmlns:a16="http://schemas.microsoft.com/office/drawing/2014/main" id="{CBC169CE-70EC-4DC5-3F24-44890168ECBB}"/>
              </a:ext>
            </a:extLst>
          </p:cNvPr>
          <p:cNvSpPr txBox="1"/>
          <p:nvPr/>
        </p:nvSpPr>
        <p:spPr>
          <a:xfrm>
            <a:off x="4783553" y="2812097"/>
            <a:ext cx="6103398" cy="461665"/>
          </a:xfrm>
          <a:prstGeom prst="rect">
            <a:avLst/>
          </a:prstGeom>
          <a:noFill/>
        </p:spPr>
        <p:txBody>
          <a:bodyPr wrap="square">
            <a:spAutoFit/>
          </a:bodyPr>
          <a:lstStyle/>
          <a:p>
            <a:pPr marL="342900" indent="-342900" algn="ctr">
              <a:buFont typeface="Wingdings" panose="05000000000000000000" pitchFamily="2" charset="2"/>
              <a:buChar char="§"/>
            </a:pPr>
            <a:r>
              <a:rPr lang="es-ES" sz="2400" dirty="0">
                <a:solidFill>
                  <a:schemeClr val="bg1"/>
                </a:solidFill>
                <a:effectLst/>
                <a:latin typeface="Times New Roman" panose="02020603050405020304" pitchFamily="18" charset="0"/>
                <a:ea typeface="Times New Roman" panose="02020603050405020304" pitchFamily="18" charset="0"/>
              </a:rPr>
              <a:t>Que nos conduzcamos en la casa de Dios.</a:t>
            </a:r>
            <a:endParaRPr lang="es-MX" sz="2400" dirty="0">
              <a:solidFill>
                <a:schemeClr val="bg1"/>
              </a:solidFill>
            </a:endParaRPr>
          </a:p>
        </p:txBody>
      </p:sp>
      <p:sp>
        <p:nvSpPr>
          <p:cNvPr id="18" name="CuadroTexto 17">
            <a:extLst>
              <a:ext uri="{FF2B5EF4-FFF2-40B4-BE49-F238E27FC236}">
                <a16:creationId xmlns:a16="http://schemas.microsoft.com/office/drawing/2014/main" id="{8D19FB68-346B-E12A-4230-A02F28A52B58}"/>
              </a:ext>
            </a:extLst>
          </p:cNvPr>
          <p:cNvSpPr txBox="1"/>
          <p:nvPr/>
        </p:nvSpPr>
        <p:spPr>
          <a:xfrm>
            <a:off x="1551374" y="3082168"/>
            <a:ext cx="9942121" cy="1200329"/>
          </a:xfrm>
          <a:prstGeom prst="rect">
            <a:avLst/>
          </a:prstGeom>
          <a:noFill/>
        </p:spPr>
        <p:txBody>
          <a:bodyPr wrap="square">
            <a:spAutoFit/>
          </a:bodyPr>
          <a:lstStyle/>
          <a:p>
            <a:pPr algn="just"/>
            <a:r>
              <a:rPr lang="es-ES" sz="2400" b="1" u="sng" dirty="0">
                <a:solidFill>
                  <a:schemeClr val="bg1"/>
                </a:solidFill>
                <a:effectLst/>
                <a:highlight>
                  <a:srgbClr val="FF0000"/>
                </a:highlight>
                <a:latin typeface="Times New Roman" panose="02020603050405020304" pitchFamily="18" charset="0"/>
                <a:ea typeface="Times New Roman" panose="02020603050405020304" pitchFamily="18" charset="0"/>
                <a:cs typeface="Times New Roman" panose="02020603050405020304" pitchFamily="18" charset="0"/>
              </a:rPr>
              <a:t>I Timoteo.3:15.</a:t>
            </a:r>
          </a:p>
          <a:p>
            <a:pPr algn="ctr"/>
            <a:r>
              <a:rPr lang="es-MX" sz="2400" b="1" i="1" u="sng" baseline="30000" dirty="0">
                <a:solidFill>
                  <a:schemeClr val="bg1"/>
                </a:solidFill>
                <a:highlight>
                  <a:srgbClr val="800080"/>
                </a:highlight>
                <a:latin typeface="Times New Roman" panose="02020603050405020304" pitchFamily="18" charset="0"/>
                <a:cs typeface="Times New Roman" panose="02020603050405020304" pitchFamily="18" charset="0"/>
              </a:rPr>
              <a:t>“</a:t>
            </a:r>
            <a:r>
              <a:rPr lang="es-MX" sz="2400" b="0" i="1" u="sng" dirty="0">
                <a:solidFill>
                  <a:schemeClr val="bg1"/>
                </a:solidFill>
                <a:effectLst/>
                <a:highlight>
                  <a:srgbClr val="800080"/>
                </a:highlight>
                <a:latin typeface="Times New Roman" panose="02020603050405020304" pitchFamily="18" charset="0"/>
                <a:cs typeface="Times New Roman" panose="02020603050405020304" pitchFamily="18" charset="0"/>
              </a:rPr>
              <a:t>Para que si tardo, sepas cómo debes conducirte en la casa de Dios,</a:t>
            </a:r>
            <a:r>
              <a:rPr lang="es-MX" sz="2400" b="0" i="1" dirty="0">
                <a:solidFill>
                  <a:schemeClr val="bg1"/>
                </a:solidFill>
                <a:effectLst/>
                <a:latin typeface="Times New Roman" panose="02020603050405020304" pitchFamily="18" charset="0"/>
                <a:cs typeface="Times New Roman" panose="02020603050405020304" pitchFamily="18" charset="0"/>
              </a:rPr>
              <a:t> que es la iglesia del dios viviente, columna y baluarte de la verdad.”</a:t>
            </a:r>
            <a:endParaRPr lang="es-MX" sz="2400" i="1" dirty="0">
              <a:solidFill>
                <a:schemeClr val="bg1"/>
              </a:solidFill>
              <a:latin typeface="Times New Roman" panose="02020603050405020304" pitchFamily="18" charset="0"/>
              <a:cs typeface="Times New Roman" panose="02020603050405020304" pitchFamily="18" charset="0"/>
            </a:endParaRPr>
          </a:p>
        </p:txBody>
      </p:sp>
      <p:sp>
        <p:nvSpPr>
          <p:cNvPr id="19" name="CuadroTexto 18">
            <a:extLst>
              <a:ext uri="{FF2B5EF4-FFF2-40B4-BE49-F238E27FC236}">
                <a16:creationId xmlns:a16="http://schemas.microsoft.com/office/drawing/2014/main" id="{B3A969DF-74EF-260A-DCE4-2BD92F775360}"/>
              </a:ext>
            </a:extLst>
          </p:cNvPr>
          <p:cNvSpPr txBox="1"/>
          <p:nvPr/>
        </p:nvSpPr>
        <p:spPr>
          <a:xfrm>
            <a:off x="1535034" y="4397072"/>
            <a:ext cx="6103398" cy="461665"/>
          </a:xfrm>
          <a:prstGeom prst="rect">
            <a:avLst/>
          </a:prstGeom>
          <a:noFill/>
        </p:spPr>
        <p:txBody>
          <a:bodyPr wrap="square">
            <a:spAutoFit/>
          </a:bodyPr>
          <a:lstStyle/>
          <a:p>
            <a:r>
              <a:rPr lang="es-ES" sz="2400" b="1" u="sng" dirty="0">
                <a:solidFill>
                  <a:schemeClr val="bg1"/>
                </a:solidFill>
                <a:effectLst/>
                <a:highlight>
                  <a:srgbClr val="0000FF"/>
                </a:highlight>
                <a:latin typeface="Times New Roman" panose="02020603050405020304" pitchFamily="18" charset="0"/>
                <a:ea typeface="Times New Roman" panose="02020603050405020304" pitchFamily="18" charset="0"/>
              </a:rPr>
              <a:t>2.- LA PIEDAD. </a:t>
            </a:r>
            <a:endParaRPr lang="es-MX" sz="2400" b="1" u="sng" dirty="0">
              <a:solidFill>
                <a:schemeClr val="bg1"/>
              </a:solidFill>
              <a:highlight>
                <a:srgbClr val="0000FF"/>
              </a:highlight>
            </a:endParaRPr>
          </a:p>
        </p:txBody>
      </p:sp>
      <p:sp>
        <p:nvSpPr>
          <p:cNvPr id="21" name="CuadroTexto 20">
            <a:extLst>
              <a:ext uri="{FF2B5EF4-FFF2-40B4-BE49-F238E27FC236}">
                <a16:creationId xmlns:a16="http://schemas.microsoft.com/office/drawing/2014/main" id="{15F59736-AD7D-5EE2-B1D0-3622A8CFA357}"/>
              </a:ext>
            </a:extLst>
          </p:cNvPr>
          <p:cNvSpPr txBox="1"/>
          <p:nvPr/>
        </p:nvSpPr>
        <p:spPr>
          <a:xfrm>
            <a:off x="2914755" y="4858621"/>
            <a:ext cx="6103398" cy="461665"/>
          </a:xfrm>
          <a:prstGeom prst="rect">
            <a:avLst/>
          </a:prstGeom>
          <a:noFill/>
        </p:spPr>
        <p:txBody>
          <a:bodyPr wrap="square">
            <a:spAutoFit/>
          </a:bodyPr>
          <a:lstStyle/>
          <a:p>
            <a:pPr marL="285750" indent="-285750" algn="ctr">
              <a:buFont typeface="Wingdings" panose="05000000000000000000" pitchFamily="2" charset="2"/>
              <a:buChar char="§"/>
            </a:pPr>
            <a:r>
              <a:rPr lang="es-ES" sz="2400" dirty="0">
                <a:solidFill>
                  <a:schemeClr val="bg1"/>
                </a:solidFill>
                <a:effectLst/>
                <a:latin typeface="Times New Roman" panose="02020603050405020304" pitchFamily="18" charset="0"/>
                <a:ea typeface="Times New Roman" panose="02020603050405020304" pitchFamily="18" charset="0"/>
              </a:rPr>
              <a:t>La palabra Piedad</a:t>
            </a:r>
            <a:endParaRPr lang="es-MX" sz="2400" dirty="0">
              <a:solidFill>
                <a:schemeClr val="bg1"/>
              </a:solidFill>
            </a:endParaRPr>
          </a:p>
        </p:txBody>
      </p:sp>
      <p:sp>
        <p:nvSpPr>
          <p:cNvPr id="25" name="CuadroTexto 24">
            <a:extLst>
              <a:ext uri="{FF2B5EF4-FFF2-40B4-BE49-F238E27FC236}">
                <a16:creationId xmlns:a16="http://schemas.microsoft.com/office/drawing/2014/main" id="{EF78B426-EB4E-5707-A3C9-1AAAC7012D3D}"/>
              </a:ext>
            </a:extLst>
          </p:cNvPr>
          <p:cNvSpPr txBox="1"/>
          <p:nvPr/>
        </p:nvSpPr>
        <p:spPr>
          <a:xfrm>
            <a:off x="1487791" y="5446876"/>
            <a:ext cx="10431388" cy="830997"/>
          </a:xfrm>
          <a:prstGeom prst="rect">
            <a:avLst/>
          </a:prstGeom>
          <a:noFill/>
        </p:spPr>
        <p:txBody>
          <a:bodyPr wrap="square">
            <a:spAutoFit/>
          </a:bodyPr>
          <a:lstStyle/>
          <a:p>
            <a:pPr marL="342900" indent="-342900" algn="ctr">
              <a:buFont typeface="Wingdings" panose="05000000000000000000" pitchFamily="2" charset="2"/>
              <a:buChar char="§"/>
            </a:pPr>
            <a:r>
              <a:rPr lang="es-ES" sz="2400" dirty="0">
                <a:solidFill>
                  <a:schemeClr val="bg1"/>
                </a:solidFill>
                <a:effectLst/>
                <a:latin typeface="Times New Roman" panose="02020603050405020304" pitchFamily="18" charset="0"/>
                <a:ea typeface="Times New Roman" panose="02020603050405020304" pitchFamily="18" charset="0"/>
              </a:rPr>
              <a:t>Es adorar bien, por eso Dios nos ha dejado como debemos vivir y adorar a Él para poder agradarle y servirle como Él se lo merece.</a:t>
            </a:r>
            <a:endParaRPr lang="es-MX" sz="2400" dirty="0">
              <a:solidFill>
                <a:schemeClr val="bg1"/>
              </a:solidFill>
            </a:endParaRPr>
          </a:p>
        </p:txBody>
      </p:sp>
      <p:cxnSp>
        <p:nvCxnSpPr>
          <p:cNvPr id="26" name="Conector recto 25">
            <a:extLst>
              <a:ext uri="{FF2B5EF4-FFF2-40B4-BE49-F238E27FC236}">
                <a16:creationId xmlns:a16="http://schemas.microsoft.com/office/drawing/2014/main" id="{0E3D4E2B-2DD2-70BE-5F38-53145CE270A6}"/>
              </a:ext>
            </a:extLst>
          </p:cNvPr>
          <p:cNvCxnSpPr>
            <a:cxnSpLocks/>
          </p:cNvCxnSpPr>
          <p:nvPr/>
        </p:nvCxnSpPr>
        <p:spPr>
          <a:xfrm>
            <a:off x="1551374" y="4858621"/>
            <a:ext cx="2381434"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5" name="CuadroTexto 14">
            <a:extLst>
              <a:ext uri="{FF2B5EF4-FFF2-40B4-BE49-F238E27FC236}">
                <a16:creationId xmlns:a16="http://schemas.microsoft.com/office/drawing/2014/main" id="{CA0094F4-D141-494C-8C0E-D97254F69FC1}"/>
              </a:ext>
            </a:extLst>
          </p:cNvPr>
          <p:cNvSpPr txBox="1"/>
          <p:nvPr/>
        </p:nvSpPr>
        <p:spPr>
          <a:xfrm>
            <a:off x="1551374" y="621596"/>
            <a:ext cx="10513764" cy="1569660"/>
          </a:xfrm>
          <a:prstGeom prst="rect">
            <a:avLst/>
          </a:prstGeom>
          <a:noFill/>
        </p:spPr>
        <p:txBody>
          <a:bodyPr wrap="square">
            <a:spAutoFit/>
          </a:bodyPr>
          <a:lstStyle/>
          <a:p>
            <a:r>
              <a:rPr lang="es-NI" sz="2400" b="1" u="sng" dirty="0">
                <a:highlight>
                  <a:srgbClr val="FFFF00"/>
                </a:highlight>
                <a:latin typeface="Times New Roman" panose="02020603050405020304" pitchFamily="18" charset="0"/>
                <a:cs typeface="Times New Roman" panose="02020603050405020304" pitchFamily="18" charset="0"/>
              </a:rPr>
              <a:t>II Pedro.1:3.</a:t>
            </a:r>
          </a:p>
          <a:p>
            <a:pPr algn="ctr"/>
            <a:r>
              <a:rPr lang="es-ES" sz="2400" dirty="0">
                <a:solidFill>
                  <a:schemeClr val="bg1"/>
                </a:solidFill>
                <a:latin typeface="Times New Roman" panose="02020603050405020304" pitchFamily="18" charset="0"/>
                <a:cs typeface="Times New Roman" panose="02020603050405020304" pitchFamily="18" charset="0"/>
              </a:rPr>
              <a:t>Pues su divino poder nos ha concedido </a:t>
            </a:r>
            <a:r>
              <a:rPr lang="es-ES" sz="2400" u="sng" dirty="0">
                <a:solidFill>
                  <a:schemeClr val="bg1"/>
                </a:solidFill>
                <a:highlight>
                  <a:srgbClr val="008000"/>
                </a:highlight>
                <a:latin typeface="Times New Roman" panose="02020603050405020304" pitchFamily="18" charset="0"/>
                <a:cs typeface="Times New Roman" panose="02020603050405020304" pitchFamily="18" charset="0"/>
              </a:rPr>
              <a:t>todo cuanto concierne a la vida y a la piedad,</a:t>
            </a:r>
            <a:r>
              <a:rPr lang="es-ES" sz="2400" dirty="0">
                <a:solidFill>
                  <a:schemeClr val="bg1"/>
                </a:solidFill>
                <a:latin typeface="Times New Roman" panose="02020603050405020304" pitchFamily="18" charset="0"/>
                <a:cs typeface="Times New Roman" panose="02020603050405020304" pitchFamily="18" charset="0"/>
              </a:rPr>
              <a:t> mediante el verdadero conocimiento de aquel que nos llamó por su gloria y excelencia, </a:t>
            </a:r>
            <a:endParaRPr lang="es-NI" sz="24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4672796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15">
                                            <p:txEl>
                                              <p:pRg st="0" end="0"/>
                                            </p:txEl>
                                          </p:spTgt>
                                        </p:tgtEl>
                                        <p:attrNameLst>
                                          <p:attrName>style.visibility</p:attrName>
                                        </p:attrNameLst>
                                      </p:cBhvr>
                                      <p:to>
                                        <p:strVal val="visible"/>
                                      </p:to>
                                    </p:set>
                                    <p:anim calcmode="lin" valueType="num">
                                      <p:cBhvr additive="base">
                                        <p:cTn id="11" dur="500" fill="hold"/>
                                        <p:tgtEl>
                                          <p:spTgt spid="15">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5">
                                            <p:txEl>
                                              <p:pRg st="1" end="1"/>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anim calcmode="lin" valueType="num">
                                      <p:cBhvr additive="base">
                                        <p:cTn id="21" dur="500" fill="hold"/>
                                        <p:tgtEl>
                                          <p:spTgt spid="10"/>
                                        </p:tgtEl>
                                        <p:attrNameLst>
                                          <p:attrName>ppt_x</p:attrName>
                                        </p:attrNameLst>
                                      </p:cBhvr>
                                      <p:tavLst>
                                        <p:tav tm="0">
                                          <p:val>
                                            <p:strVal val="#ppt_x"/>
                                          </p:val>
                                        </p:tav>
                                        <p:tav tm="100000">
                                          <p:val>
                                            <p:strVal val="#ppt_x"/>
                                          </p:val>
                                        </p:tav>
                                      </p:tavLst>
                                    </p:anim>
                                    <p:anim calcmode="lin" valueType="num">
                                      <p:cBhvr additive="base">
                                        <p:cTn id="22"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18">
                                            <p:txEl>
                                              <p:pRg st="0" end="0"/>
                                            </p:txEl>
                                          </p:spTgt>
                                        </p:tgtEl>
                                        <p:attrNameLst>
                                          <p:attrName>style.visibility</p:attrName>
                                        </p:attrNameLst>
                                      </p:cBhvr>
                                      <p:to>
                                        <p:strVal val="visible"/>
                                      </p:to>
                                    </p:set>
                                    <p:anim calcmode="lin" valueType="num">
                                      <p:cBhvr additive="base">
                                        <p:cTn id="35" dur="500" fill="hold"/>
                                        <p:tgtEl>
                                          <p:spTgt spid="18">
                                            <p:txEl>
                                              <p:pRg st="0" end="0"/>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1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8">
                                            <p:txEl>
                                              <p:pRg st="1" end="1"/>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19"/>
                                        </p:tgtEl>
                                        <p:attrNameLst>
                                          <p:attrName>style.visibility</p:attrName>
                                        </p:attrNameLst>
                                      </p:cBhvr>
                                      <p:to>
                                        <p:strVal val="visible"/>
                                      </p:to>
                                    </p:set>
                                    <p:anim calcmode="lin" valueType="num">
                                      <p:cBhvr additive="base">
                                        <p:cTn id="45" dur="500" fill="hold"/>
                                        <p:tgtEl>
                                          <p:spTgt spid="19"/>
                                        </p:tgtEl>
                                        <p:attrNameLst>
                                          <p:attrName>ppt_x</p:attrName>
                                        </p:attrNameLst>
                                      </p:cBhvr>
                                      <p:tavLst>
                                        <p:tav tm="0">
                                          <p:val>
                                            <p:strVal val="#ppt_x"/>
                                          </p:val>
                                        </p:tav>
                                        <p:tav tm="100000">
                                          <p:val>
                                            <p:strVal val="#ppt_x"/>
                                          </p:val>
                                        </p:tav>
                                      </p:tavLst>
                                    </p:anim>
                                    <p:anim calcmode="lin" valueType="num">
                                      <p:cBhvr additive="base">
                                        <p:cTn id="46"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21"/>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4" grpId="0"/>
      <p:bldP spid="16" grpId="0"/>
      <p:bldP spid="19" grpId="0"/>
      <p:bldP spid="21" grpId="0"/>
      <p:bldP spid="25" grpId="0"/>
    </p:bldLst>
  </p:timing>
</p:sld>
</file>

<file path=ppt/slides/slide47.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2" name="Marcador de pie de página 1">
            <a:extLst>
              <a:ext uri="{FF2B5EF4-FFF2-40B4-BE49-F238E27FC236}">
                <a16:creationId xmlns:a16="http://schemas.microsoft.com/office/drawing/2014/main" id="{322FA365-005B-59B7-B06E-97E25F6F7FE8}"/>
              </a:ext>
            </a:extLst>
          </p:cNvPr>
          <p:cNvSpPr>
            <a:spLocks noGrp="1"/>
          </p:cNvSpPr>
          <p:nvPr>
            <p:ph type="ftr" sz="quarter" idx="11"/>
          </p:nvPr>
        </p:nvSpPr>
        <p:spPr/>
        <p:txBody>
          <a:bodyPr/>
          <a:lstStyle/>
          <a:p>
            <a:r>
              <a:rPr lang="es-MX"/>
              <a:t>ALGUNAS ENSEÑANZAS EVANGELICAS</a:t>
            </a:r>
          </a:p>
        </p:txBody>
      </p:sp>
      <p:sp>
        <p:nvSpPr>
          <p:cNvPr id="3" name="Marcador de número de diapositiva 2">
            <a:extLst>
              <a:ext uri="{FF2B5EF4-FFF2-40B4-BE49-F238E27FC236}">
                <a16:creationId xmlns:a16="http://schemas.microsoft.com/office/drawing/2014/main" id="{D8F5A4C4-F841-FE96-DEE9-C999C57DC027}"/>
              </a:ext>
            </a:extLst>
          </p:cNvPr>
          <p:cNvSpPr>
            <a:spLocks noGrp="1"/>
          </p:cNvSpPr>
          <p:nvPr>
            <p:ph type="sldNum" sz="quarter" idx="12"/>
          </p:nvPr>
        </p:nvSpPr>
        <p:spPr/>
        <p:txBody>
          <a:bodyPr/>
          <a:lstStyle/>
          <a:p>
            <a:fld id="{E429B8A6-55BA-4F99-B141-B3283C628257}" type="slidenum">
              <a:rPr lang="es-MX" smtClean="0"/>
              <a:t>47</a:t>
            </a:fld>
            <a:endParaRPr lang="es-MX"/>
          </a:p>
        </p:txBody>
      </p:sp>
      <p:sp>
        <p:nvSpPr>
          <p:cNvPr id="4" name="Marcador de pie de página 1">
            <a:extLst>
              <a:ext uri="{FF2B5EF4-FFF2-40B4-BE49-F238E27FC236}">
                <a16:creationId xmlns:a16="http://schemas.microsoft.com/office/drawing/2014/main" id="{59FFF658-7509-14EC-4E4F-56B3E19EE993}"/>
              </a:ext>
            </a:extLst>
          </p:cNvPr>
          <p:cNvSpPr txBox="1">
            <a:spLocks/>
          </p:cNvSpPr>
          <p:nvPr/>
        </p:nvSpPr>
        <p:spPr>
          <a:xfrm>
            <a:off x="4038600" y="6356350"/>
            <a:ext cx="4114800" cy="365125"/>
          </a:xfrm>
          <a:prstGeom prst="rect">
            <a:avLst/>
          </a:prstGeom>
        </p:spPr>
        <p:txBody>
          <a:bodyPr vert="horz" lIns="91440" tIns="45720" rIns="91440" bIns="45720" rtlCol="0" anchor="ctr"/>
          <a:lstStyle>
            <a:defPPr>
              <a:defRPr lang="es-MX"/>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s-MX"/>
              <a:t>ALGUNAS ENSEÑANZAS EVANGELICAS</a:t>
            </a:r>
          </a:p>
        </p:txBody>
      </p:sp>
      <p:sp>
        <p:nvSpPr>
          <p:cNvPr id="5" name="Marcador de número de diapositiva 2">
            <a:extLst>
              <a:ext uri="{FF2B5EF4-FFF2-40B4-BE49-F238E27FC236}">
                <a16:creationId xmlns:a16="http://schemas.microsoft.com/office/drawing/2014/main" id="{B095C8F8-8919-FB0E-542F-B58DC5A20B70}"/>
              </a:ext>
            </a:extLst>
          </p:cNvPr>
          <p:cNvSpPr txBox="1">
            <a:spLocks/>
          </p:cNvSpPr>
          <p:nvPr/>
        </p:nvSpPr>
        <p:spPr>
          <a:xfrm>
            <a:off x="8610600" y="6356350"/>
            <a:ext cx="2743200" cy="365125"/>
          </a:xfrm>
          <a:prstGeom prst="rect">
            <a:avLst/>
          </a:prstGeom>
        </p:spPr>
        <p:txBody>
          <a:bodyPr vert="horz" lIns="91440" tIns="45720" rIns="91440" bIns="45720" rtlCol="0" anchor="ctr"/>
          <a:lstStyle>
            <a:defPPr>
              <a:defRPr lang="es-MX"/>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429B8A6-55BA-4F99-B141-B3283C628257}" type="slidenum">
              <a:rPr lang="es-MX" smtClean="0"/>
              <a:pPr/>
              <a:t>47</a:t>
            </a:fld>
            <a:endParaRPr lang="es-MX"/>
          </a:p>
        </p:txBody>
      </p:sp>
      <p:sp>
        <p:nvSpPr>
          <p:cNvPr id="6" name="CuadroTexto 5">
            <a:extLst>
              <a:ext uri="{FF2B5EF4-FFF2-40B4-BE49-F238E27FC236}">
                <a16:creationId xmlns:a16="http://schemas.microsoft.com/office/drawing/2014/main" id="{24E1AF41-F66C-830C-805A-530C1250F1D7}"/>
              </a:ext>
            </a:extLst>
          </p:cNvPr>
          <p:cNvSpPr txBox="1"/>
          <p:nvPr/>
        </p:nvSpPr>
        <p:spPr>
          <a:xfrm rot="16200000">
            <a:off x="-2982232" y="3013501"/>
            <a:ext cx="6858000" cy="830997"/>
          </a:xfrm>
          <a:prstGeom prst="rect">
            <a:avLst/>
          </a:prstGeom>
          <a:noFill/>
        </p:spPr>
        <p:txBody>
          <a:bodyPr wrap="square" rtlCol="0">
            <a:spAutoFit/>
          </a:bodyPr>
          <a:lstStyle/>
          <a:p>
            <a:pPr algn="ctr"/>
            <a:r>
              <a:rPr lang="es-ES" sz="2400" b="1" u="sng" dirty="0">
                <a:highlight>
                  <a:srgbClr val="FFFF00"/>
                </a:highlight>
              </a:rPr>
              <a:t>EL APLAUDIR, DANZAR CANTAR, GRITAR</a:t>
            </a:r>
          </a:p>
          <a:p>
            <a:pPr algn="ctr"/>
            <a:r>
              <a:rPr lang="es-ES" sz="2400" b="1" u="sng" dirty="0">
                <a:highlight>
                  <a:srgbClr val="FFFF00"/>
                </a:highlight>
              </a:rPr>
              <a:t>EN LAS REUNIONES DE LA IGLESIA</a:t>
            </a:r>
            <a:endParaRPr lang="es-MX" sz="2400" b="1" u="sng" dirty="0">
              <a:highlight>
                <a:srgbClr val="FFFF00"/>
              </a:highlight>
            </a:endParaRPr>
          </a:p>
        </p:txBody>
      </p:sp>
      <p:cxnSp>
        <p:nvCxnSpPr>
          <p:cNvPr id="7" name="Conector recto 6">
            <a:extLst>
              <a:ext uri="{FF2B5EF4-FFF2-40B4-BE49-F238E27FC236}">
                <a16:creationId xmlns:a16="http://schemas.microsoft.com/office/drawing/2014/main" id="{192EA242-24F9-7AF4-EFCF-DA5656230BB3}"/>
              </a:ext>
            </a:extLst>
          </p:cNvPr>
          <p:cNvCxnSpPr/>
          <p:nvPr/>
        </p:nvCxnSpPr>
        <p:spPr>
          <a:xfrm>
            <a:off x="926494" y="385658"/>
            <a:ext cx="0" cy="5747385"/>
          </a:xfrm>
          <a:prstGeom prst="line">
            <a:avLst/>
          </a:prstGeom>
          <a:ln w="76200">
            <a:solidFill>
              <a:schemeClr val="accent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9" name="CuadroTexto 8">
            <a:extLst>
              <a:ext uri="{FF2B5EF4-FFF2-40B4-BE49-F238E27FC236}">
                <a16:creationId xmlns:a16="http://schemas.microsoft.com/office/drawing/2014/main" id="{79A7531A-C2DD-42AC-6481-28E24ACBF630}"/>
              </a:ext>
            </a:extLst>
          </p:cNvPr>
          <p:cNvSpPr txBox="1"/>
          <p:nvPr/>
        </p:nvSpPr>
        <p:spPr>
          <a:xfrm>
            <a:off x="1409330" y="711083"/>
            <a:ext cx="9944465" cy="830997"/>
          </a:xfrm>
          <a:prstGeom prst="rect">
            <a:avLst/>
          </a:prstGeom>
          <a:noFill/>
        </p:spPr>
        <p:txBody>
          <a:bodyPr wrap="square">
            <a:spAutoFit/>
          </a:bodyPr>
          <a:lstStyle/>
          <a:p>
            <a:pPr algn="ctr"/>
            <a:r>
              <a:rPr lang="es-ES" sz="2400" b="1" dirty="0">
                <a:solidFill>
                  <a:schemeClr val="bg1"/>
                </a:solidFill>
                <a:effectLst/>
                <a:latin typeface="Times New Roman" panose="02020603050405020304" pitchFamily="18" charset="0"/>
                <a:ea typeface="Times New Roman" panose="02020603050405020304" pitchFamily="18" charset="0"/>
              </a:rPr>
              <a:t>Dios nos ha dejado todo para que le adoremos como </a:t>
            </a:r>
            <a:r>
              <a:rPr lang="es-ES" sz="2400" b="1" u="sng" dirty="0">
                <a:solidFill>
                  <a:schemeClr val="bg1"/>
                </a:solidFill>
                <a:highlight>
                  <a:srgbClr val="FF00FF"/>
                </a:highlight>
                <a:latin typeface="Times New Roman" panose="02020603050405020304" pitchFamily="18" charset="0"/>
                <a:ea typeface="Times New Roman" panose="02020603050405020304" pitchFamily="18" charset="0"/>
              </a:rPr>
              <a:t>É</a:t>
            </a:r>
            <a:r>
              <a:rPr lang="es-ES" sz="2400" b="1" u="sng" dirty="0">
                <a:solidFill>
                  <a:schemeClr val="bg1"/>
                </a:solidFill>
                <a:effectLst/>
                <a:highlight>
                  <a:srgbClr val="FF00FF"/>
                </a:highlight>
                <a:latin typeface="Times New Roman" panose="02020603050405020304" pitchFamily="18" charset="0"/>
                <a:ea typeface="Times New Roman" panose="02020603050405020304" pitchFamily="18" charset="0"/>
              </a:rPr>
              <a:t>L LO DESEA </a:t>
            </a:r>
          </a:p>
          <a:p>
            <a:pPr algn="ctr"/>
            <a:r>
              <a:rPr lang="es-ES" sz="2400" b="1" u="sng" dirty="0">
                <a:solidFill>
                  <a:schemeClr val="bg1"/>
                </a:solidFill>
                <a:effectLst/>
                <a:highlight>
                  <a:srgbClr val="FF00FF"/>
                </a:highlight>
                <a:latin typeface="Times New Roman" panose="02020603050405020304" pitchFamily="18" charset="0"/>
                <a:ea typeface="Times New Roman" panose="02020603050405020304" pitchFamily="18" charset="0"/>
              </a:rPr>
              <a:t>NO</a:t>
            </a:r>
            <a:r>
              <a:rPr lang="es-ES" sz="2400" b="1" dirty="0">
                <a:solidFill>
                  <a:schemeClr val="bg1"/>
                </a:solidFill>
                <a:effectLst/>
                <a:latin typeface="Times New Roman" panose="02020603050405020304" pitchFamily="18" charset="0"/>
                <a:ea typeface="Times New Roman" panose="02020603050405020304" pitchFamily="18" charset="0"/>
              </a:rPr>
              <a:t> como nosotros queremos o nos guste. </a:t>
            </a:r>
            <a:endParaRPr lang="es-MX" sz="2400" b="1" dirty="0">
              <a:solidFill>
                <a:schemeClr val="bg1"/>
              </a:solidFill>
            </a:endParaRPr>
          </a:p>
        </p:txBody>
      </p:sp>
      <p:sp>
        <p:nvSpPr>
          <p:cNvPr id="11" name="CuadroTexto 10">
            <a:extLst>
              <a:ext uri="{FF2B5EF4-FFF2-40B4-BE49-F238E27FC236}">
                <a16:creationId xmlns:a16="http://schemas.microsoft.com/office/drawing/2014/main" id="{9A296442-AFFA-DAF8-90D4-C3A04E751D95}"/>
              </a:ext>
            </a:extLst>
          </p:cNvPr>
          <p:cNvSpPr txBox="1"/>
          <p:nvPr/>
        </p:nvSpPr>
        <p:spPr>
          <a:xfrm>
            <a:off x="1205143" y="2178778"/>
            <a:ext cx="9643367" cy="830997"/>
          </a:xfrm>
          <a:prstGeom prst="rect">
            <a:avLst/>
          </a:prstGeom>
          <a:noFill/>
        </p:spPr>
        <p:txBody>
          <a:bodyPr wrap="square">
            <a:spAutoFit/>
          </a:bodyPr>
          <a:lstStyle/>
          <a:p>
            <a:pPr algn="ctr"/>
            <a:r>
              <a:rPr lang="es-ES" sz="2400" dirty="0">
                <a:solidFill>
                  <a:schemeClr val="bg1"/>
                </a:solidFill>
                <a:effectLst/>
                <a:latin typeface="Times New Roman" panose="02020603050405020304" pitchFamily="18" charset="0"/>
                <a:ea typeface="Times New Roman" panose="02020603050405020304" pitchFamily="18" charset="0"/>
              </a:rPr>
              <a:t>Por eso cuando vemos todas esas cosas que se hacen en muchas iglesias nos preguntamos:</a:t>
            </a:r>
            <a:endParaRPr lang="es-MX" sz="2400" dirty="0">
              <a:solidFill>
                <a:schemeClr val="bg1"/>
              </a:solidFill>
            </a:endParaRPr>
          </a:p>
        </p:txBody>
      </p:sp>
      <p:sp>
        <p:nvSpPr>
          <p:cNvPr id="13" name="CuadroTexto 12">
            <a:extLst>
              <a:ext uri="{FF2B5EF4-FFF2-40B4-BE49-F238E27FC236}">
                <a16:creationId xmlns:a16="http://schemas.microsoft.com/office/drawing/2014/main" id="{336BDD98-8663-0C11-0D79-D9475AB106CB}"/>
              </a:ext>
            </a:extLst>
          </p:cNvPr>
          <p:cNvSpPr txBox="1"/>
          <p:nvPr/>
        </p:nvSpPr>
        <p:spPr>
          <a:xfrm>
            <a:off x="2975127" y="3341356"/>
            <a:ext cx="6103398" cy="461665"/>
          </a:xfrm>
          <a:prstGeom prst="rect">
            <a:avLst/>
          </a:prstGeom>
          <a:noFill/>
        </p:spPr>
        <p:txBody>
          <a:bodyPr wrap="square">
            <a:spAutoFit/>
          </a:bodyPr>
          <a:lstStyle/>
          <a:p>
            <a:pPr marL="285750" indent="-285750" algn="ctr">
              <a:buFont typeface="Wingdings" panose="05000000000000000000" pitchFamily="2" charset="2"/>
              <a:buChar char="§"/>
            </a:pPr>
            <a:r>
              <a:rPr lang="es-ES" sz="2400" dirty="0">
                <a:solidFill>
                  <a:schemeClr val="bg1"/>
                </a:solidFill>
                <a:effectLst/>
                <a:latin typeface="Times New Roman" panose="02020603050405020304" pitchFamily="18" charset="0"/>
                <a:ea typeface="Times New Roman" panose="02020603050405020304" pitchFamily="18" charset="0"/>
              </a:rPr>
              <a:t>¿Dónde hallan autoridad para hacer eso? </a:t>
            </a:r>
            <a:endParaRPr lang="es-MX" sz="2400" dirty="0">
              <a:solidFill>
                <a:schemeClr val="bg1"/>
              </a:solidFill>
            </a:endParaRPr>
          </a:p>
        </p:txBody>
      </p:sp>
      <p:sp>
        <p:nvSpPr>
          <p:cNvPr id="15" name="CuadroTexto 14">
            <a:extLst>
              <a:ext uri="{FF2B5EF4-FFF2-40B4-BE49-F238E27FC236}">
                <a16:creationId xmlns:a16="http://schemas.microsoft.com/office/drawing/2014/main" id="{34B08593-F99D-E400-B5E1-03191AC16C22}"/>
              </a:ext>
            </a:extLst>
          </p:cNvPr>
          <p:cNvSpPr txBox="1"/>
          <p:nvPr/>
        </p:nvSpPr>
        <p:spPr>
          <a:xfrm>
            <a:off x="1205143" y="4503934"/>
            <a:ext cx="10509776" cy="1200329"/>
          </a:xfrm>
          <a:prstGeom prst="rect">
            <a:avLst/>
          </a:prstGeom>
          <a:noFill/>
        </p:spPr>
        <p:txBody>
          <a:bodyPr wrap="square">
            <a:spAutoFit/>
          </a:bodyPr>
          <a:lstStyle/>
          <a:p>
            <a:pPr algn="ctr"/>
            <a:r>
              <a:rPr lang="es-ES" sz="2400" dirty="0">
                <a:solidFill>
                  <a:schemeClr val="bg1"/>
                </a:solidFill>
                <a:effectLst/>
                <a:latin typeface="Times New Roman" panose="02020603050405020304" pitchFamily="18" charset="0"/>
                <a:ea typeface="Times New Roman" panose="02020603050405020304" pitchFamily="18" charset="0"/>
              </a:rPr>
              <a:t>Me gustaría que me dieran un solo texto en el Nuevo Testamento donde los cristianos del primer siglo aplaudieron, saltaron, gritaron, danzaban, no hay ningún texto en el Nuevo Testamento que mencione que los cristianos hicieron eso.</a:t>
            </a:r>
            <a:endParaRPr lang="es-MX" sz="2400" dirty="0">
              <a:solidFill>
                <a:schemeClr val="bg1"/>
              </a:solidFill>
            </a:endParaRPr>
          </a:p>
        </p:txBody>
      </p:sp>
    </p:spTree>
    <p:extLst>
      <p:ext uri="{BB962C8B-B14F-4D97-AF65-F5344CB8AC3E}">
        <p14:creationId xmlns:p14="http://schemas.microsoft.com/office/powerpoint/2010/main" val="95769921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3" grpId="0"/>
      <p:bldP spid="15" grpId="0"/>
    </p:bldLst>
  </p:timing>
</p:sld>
</file>

<file path=ppt/slides/slide48.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2" name="Marcador de pie de página 1">
            <a:extLst>
              <a:ext uri="{FF2B5EF4-FFF2-40B4-BE49-F238E27FC236}">
                <a16:creationId xmlns:a16="http://schemas.microsoft.com/office/drawing/2014/main" id="{5FE8FDE4-FCBD-9BD7-E060-AA89B573C1C5}"/>
              </a:ext>
            </a:extLst>
          </p:cNvPr>
          <p:cNvSpPr>
            <a:spLocks noGrp="1"/>
          </p:cNvSpPr>
          <p:nvPr>
            <p:ph type="ftr" sz="quarter" idx="11"/>
          </p:nvPr>
        </p:nvSpPr>
        <p:spPr/>
        <p:txBody>
          <a:bodyPr/>
          <a:lstStyle/>
          <a:p>
            <a:r>
              <a:rPr lang="es-MX"/>
              <a:t>ALGUNAS ENSEÑANZAS EVANGELICAS</a:t>
            </a:r>
          </a:p>
        </p:txBody>
      </p:sp>
      <p:sp>
        <p:nvSpPr>
          <p:cNvPr id="3" name="Marcador de número de diapositiva 2">
            <a:extLst>
              <a:ext uri="{FF2B5EF4-FFF2-40B4-BE49-F238E27FC236}">
                <a16:creationId xmlns:a16="http://schemas.microsoft.com/office/drawing/2014/main" id="{376BF844-6F7A-8108-FA0B-7A6DF9709D6C}"/>
              </a:ext>
            </a:extLst>
          </p:cNvPr>
          <p:cNvSpPr>
            <a:spLocks noGrp="1"/>
          </p:cNvSpPr>
          <p:nvPr>
            <p:ph type="sldNum" sz="quarter" idx="12"/>
          </p:nvPr>
        </p:nvSpPr>
        <p:spPr/>
        <p:txBody>
          <a:bodyPr/>
          <a:lstStyle/>
          <a:p>
            <a:fld id="{E429B8A6-55BA-4F99-B141-B3283C628257}" type="slidenum">
              <a:rPr lang="es-MX" smtClean="0"/>
              <a:t>48</a:t>
            </a:fld>
            <a:endParaRPr lang="es-MX"/>
          </a:p>
        </p:txBody>
      </p:sp>
      <p:sp>
        <p:nvSpPr>
          <p:cNvPr id="4" name="Marcador de pie de página 1">
            <a:extLst>
              <a:ext uri="{FF2B5EF4-FFF2-40B4-BE49-F238E27FC236}">
                <a16:creationId xmlns:a16="http://schemas.microsoft.com/office/drawing/2014/main" id="{37912A06-C2A1-C69A-DB75-3F9E3E655D79}"/>
              </a:ext>
            </a:extLst>
          </p:cNvPr>
          <p:cNvSpPr txBox="1">
            <a:spLocks/>
          </p:cNvSpPr>
          <p:nvPr/>
        </p:nvSpPr>
        <p:spPr>
          <a:xfrm>
            <a:off x="4038600" y="6356350"/>
            <a:ext cx="4114800" cy="365125"/>
          </a:xfrm>
          <a:prstGeom prst="rect">
            <a:avLst/>
          </a:prstGeom>
        </p:spPr>
        <p:txBody>
          <a:bodyPr vert="horz" lIns="91440" tIns="45720" rIns="91440" bIns="45720" rtlCol="0" anchor="ctr"/>
          <a:lstStyle>
            <a:defPPr>
              <a:defRPr lang="es-MX"/>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s-MX"/>
              <a:t>ALGUNAS ENSEÑANZAS EVANGELICAS</a:t>
            </a:r>
          </a:p>
        </p:txBody>
      </p:sp>
      <p:sp>
        <p:nvSpPr>
          <p:cNvPr id="5" name="Marcador de número de diapositiva 2">
            <a:extLst>
              <a:ext uri="{FF2B5EF4-FFF2-40B4-BE49-F238E27FC236}">
                <a16:creationId xmlns:a16="http://schemas.microsoft.com/office/drawing/2014/main" id="{37B7DB39-024F-25F4-2A6B-F1C86FA0F201}"/>
              </a:ext>
            </a:extLst>
          </p:cNvPr>
          <p:cNvSpPr txBox="1">
            <a:spLocks/>
          </p:cNvSpPr>
          <p:nvPr/>
        </p:nvSpPr>
        <p:spPr>
          <a:xfrm>
            <a:off x="8610600" y="6356350"/>
            <a:ext cx="2743200" cy="365125"/>
          </a:xfrm>
          <a:prstGeom prst="rect">
            <a:avLst/>
          </a:prstGeom>
        </p:spPr>
        <p:txBody>
          <a:bodyPr vert="horz" lIns="91440" tIns="45720" rIns="91440" bIns="45720" rtlCol="0" anchor="ctr"/>
          <a:lstStyle>
            <a:defPPr>
              <a:defRPr lang="es-MX"/>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429B8A6-55BA-4F99-B141-B3283C628257}" type="slidenum">
              <a:rPr lang="es-MX" smtClean="0"/>
              <a:pPr/>
              <a:t>48</a:t>
            </a:fld>
            <a:endParaRPr lang="es-MX"/>
          </a:p>
        </p:txBody>
      </p:sp>
      <p:sp>
        <p:nvSpPr>
          <p:cNvPr id="6" name="CuadroTexto 5">
            <a:extLst>
              <a:ext uri="{FF2B5EF4-FFF2-40B4-BE49-F238E27FC236}">
                <a16:creationId xmlns:a16="http://schemas.microsoft.com/office/drawing/2014/main" id="{B3110DE1-FB59-E76B-CA1A-54FC5B254384}"/>
              </a:ext>
            </a:extLst>
          </p:cNvPr>
          <p:cNvSpPr txBox="1"/>
          <p:nvPr/>
        </p:nvSpPr>
        <p:spPr>
          <a:xfrm rot="16200000">
            <a:off x="-2982232" y="3013501"/>
            <a:ext cx="6858000" cy="830997"/>
          </a:xfrm>
          <a:prstGeom prst="rect">
            <a:avLst/>
          </a:prstGeom>
          <a:noFill/>
        </p:spPr>
        <p:txBody>
          <a:bodyPr wrap="square" rtlCol="0">
            <a:spAutoFit/>
          </a:bodyPr>
          <a:lstStyle/>
          <a:p>
            <a:pPr algn="ctr"/>
            <a:r>
              <a:rPr lang="es-ES" sz="2400" b="1" u="sng" dirty="0">
                <a:highlight>
                  <a:srgbClr val="FFFF00"/>
                </a:highlight>
              </a:rPr>
              <a:t>EL APLAUDIR, DANZAR CANTAR, GRITAR</a:t>
            </a:r>
          </a:p>
          <a:p>
            <a:pPr algn="ctr"/>
            <a:r>
              <a:rPr lang="es-ES" sz="2400" b="1" u="sng" dirty="0">
                <a:highlight>
                  <a:srgbClr val="FFFF00"/>
                </a:highlight>
              </a:rPr>
              <a:t>EN LAS REUNIONES DE LA IGLESIA</a:t>
            </a:r>
            <a:endParaRPr lang="es-MX" sz="2400" b="1" u="sng" dirty="0">
              <a:highlight>
                <a:srgbClr val="FFFF00"/>
              </a:highlight>
            </a:endParaRPr>
          </a:p>
        </p:txBody>
      </p:sp>
      <p:cxnSp>
        <p:nvCxnSpPr>
          <p:cNvPr id="7" name="Conector recto 6">
            <a:extLst>
              <a:ext uri="{FF2B5EF4-FFF2-40B4-BE49-F238E27FC236}">
                <a16:creationId xmlns:a16="http://schemas.microsoft.com/office/drawing/2014/main" id="{E2A3BBF6-7FD3-B75D-D4A8-97320EABC944}"/>
              </a:ext>
            </a:extLst>
          </p:cNvPr>
          <p:cNvCxnSpPr/>
          <p:nvPr/>
        </p:nvCxnSpPr>
        <p:spPr>
          <a:xfrm>
            <a:off x="926494" y="385658"/>
            <a:ext cx="0" cy="5747385"/>
          </a:xfrm>
          <a:prstGeom prst="line">
            <a:avLst/>
          </a:prstGeom>
          <a:ln w="76200">
            <a:solidFill>
              <a:schemeClr val="accent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9" name="CuadroTexto 8">
            <a:extLst>
              <a:ext uri="{FF2B5EF4-FFF2-40B4-BE49-F238E27FC236}">
                <a16:creationId xmlns:a16="http://schemas.microsoft.com/office/drawing/2014/main" id="{09374623-72F2-F40B-DC91-DC066678EA7E}"/>
              </a:ext>
            </a:extLst>
          </p:cNvPr>
          <p:cNvSpPr txBox="1"/>
          <p:nvPr/>
        </p:nvSpPr>
        <p:spPr>
          <a:xfrm>
            <a:off x="1418207" y="352493"/>
            <a:ext cx="9918316" cy="1200329"/>
          </a:xfrm>
          <a:prstGeom prst="rect">
            <a:avLst/>
          </a:prstGeom>
          <a:noFill/>
        </p:spPr>
        <p:txBody>
          <a:bodyPr wrap="square">
            <a:spAutoFit/>
          </a:bodyPr>
          <a:lstStyle/>
          <a:p>
            <a:pPr algn="ctr"/>
            <a:r>
              <a:rPr lang="es-ES" sz="2400" dirty="0">
                <a:solidFill>
                  <a:schemeClr val="bg1"/>
                </a:solidFill>
                <a:effectLst/>
                <a:latin typeface="Times New Roman" panose="02020603050405020304" pitchFamily="18" charset="0"/>
                <a:ea typeface="Times New Roman" panose="02020603050405020304" pitchFamily="18" charset="0"/>
              </a:rPr>
              <a:t>Según muchos de los que practican eso dicen que eso es manifestación del Espíritu Santo cuando cae sobre ellos y Él les toca, que la persona que no hace eso es por que no tiene Él Espíritu Santo.</a:t>
            </a:r>
            <a:endParaRPr lang="es-MX" sz="2400" dirty="0">
              <a:solidFill>
                <a:schemeClr val="bg1"/>
              </a:solidFill>
            </a:endParaRPr>
          </a:p>
        </p:txBody>
      </p:sp>
      <p:sp>
        <p:nvSpPr>
          <p:cNvPr id="11" name="CuadroTexto 10">
            <a:extLst>
              <a:ext uri="{FF2B5EF4-FFF2-40B4-BE49-F238E27FC236}">
                <a16:creationId xmlns:a16="http://schemas.microsoft.com/office/drawing/2014/main" id="{E07E573A-DB50-FA99-2351-87C66A934514}"/>
              </a:ext>
            </a:extLst>
          </p:cNvPr>
          <p:cNvSpPr txBox="1"/>
          <p:nvPr/>
        </p:nvSpPr>
        <p:spPr>
          <a:xfrm>
            <a:off x="3044301" y="2061461"/>
            <a:ext cx="6103398" cy="461665"/>
          </a:xfrm>
          <a:prstGeom prst="rect">
            <a:avLst/>
          </a:prstGeom>
          <a:noFill/>
        </p:spPr>
        <p:txBody>
          <a:bodyPr wrap="square">
            <a:spAutoFit/>
          </a:bodyPr>
          <a:lstStyle/>
          <a:p>
            <a:pPr algn="ctr"/>
            <a:r>
              <a:rPr lang="es-ES" sz="2400" dirty="0">
                <a:solidFill>
                  <a:schemeClr val="bg1"/>
                </a:solidFill>
                <a:effectLst/>
                <a:latin typeface="Times New Roman" panose="02020603050405020304" pitchFamily="18" charset="0"/>
                <a:ea typeface="Times New Roman" panose="02020603050405020304" pitchFamily="18" charset="0"/>
              </a:rPr>
              <a:t>Pero veremos que esto </a:t>
            </a:r>
            <a:r>
              <a:rPr lang="es-ES" sz="2400" b="1" u="sng" dirty="0">
                <a:solidFill>
                  <a:schemeClr val="bg1"/>
                </a:solidFill>
                <a:effectLst/>
                <a:highlight>
                  <a:srgbClr val="000080"/>
                </a:highlight>
                <a:latin typeface="Times New Roman" panose="02020603050405020304" pitchFamily="18" charset="0"/>
                <a:ea typeface="Times New Roman" panose="02020603050405020304" pitchFamily="18" charset="0"/>
              </a:rPr>
              <a:t>NO ES CIERTO.</a:t>
            </a:r>
            <a:endParaRPr lang="es-MX" sz="2400" b="1" u="sng" dirty="0">
              <a:solidFill>
                <a:schemeClr val="bg1"/>
              </a:solidFill>
              <a:highlight>
                <a:srgbClr val="000080"/>
              </a:highlight>
            </a:endParaRPr>
          </a:p>
        </p:txBody>
      </p:sp>
      <p:sp>
        <p:nvSpPr>
          <p:cNvPr id="13" name="CuadroTexto 12">
            <a:extLst>
              <a:ext uri="{FF2B5EF4-FFF2-40B4-BE49-F238E27FC236}">
                <a16:creationId xmlns:a16="http://schemas.microsoft.com/office/drawing/2014/main" id="{F47CC532-40C2-5133-1B32-1D7764026C66}"/>
              </a:ext>
            </a:extLst>
          </p:cNvPr>
          <p:cNvSpPr txBox="1"/>
          <p:nvPr/>
        </p:nvSpPr>
        <p:spPr>
          <a:xfrm>
            <a:off x="1347186" y="2888830"/>
            <a:ext cx="6103398" cy="461665"/>
          </a:xfrm>
          <a:prstGeom prst="rect">
            <a:avLst/>
          </a:prstGeom>
          <a:noFill/>
        </p:spPr>
        <p:txBody>
          <a:bodyPr wrap="square">
            <a:spAutoFit/>
          </a:bodyPr>
          <a:lstStyle/>
          <a:p>
            <a:r>
              <a:rPr lang="es-ES" sz="2400" b="1" u="sng" dirty="0">
                <a:solidFill>
                  <a:schemeClr val="bg1"/>
                </a:solidFill>
                <a:effectLst/>
                <a:highlight>
                  <a:srgbClr val="FF0000"/>
                </a:highlight>
                <a:latin typeface="Times New Roman" panose="02020603050405020304" pitchFamily="18" charset="0"/>
                <a:ea typeface="Times New Roman" panose="02020603050405020304" pitchFamily="18" charset="0"/>
              </a:rPr>
              <a:t>EL DIA DE PENTECOSTÉS.</a:t>
            </a:r>
            <a:endParaRPr lang="es-MX" sz="2400" b="1" u="sng" dirty="0">
              <a:solidFill>
                <a:schemeClr val="bg1"/>
              </a:solidFill>
              <a:highlight>
                <a:srgbClr val="FF0000"/>
              </a:highlight>
            </a:endParaRPr>
          </a:p>
        </p:txBody>
      </p:sp>
      <p:sp>
        <p:nvSpPr>
          <p:cNvPr id="15" name="CuadroTexto 14">
            <a:extLst>
              <a:ext uri="{FF2B5EF4-FFF2-40B4-BE49-F238E27FC236}">
                <a16:creationId xmlns:a16="http://schemas.microsoft.com/office/drawing/2014/main" id="{C57E6EBC-C1EE-6635-594C-4416043E34B7}"/>
              </a:ext>
            </a:extLst>
          </p:cNvPr>
          <p:cNvSpPr txBox="1"/>
          <p:nvPr/>
        </p:nvSpPr>
        <p:spPr>
          <a:xfrm>
            <a:off x="1933115" y="3530445"/>
            <a:ext cx="9332387" cy="1200329"/>
          </a:xfrm>
          <a:prstGeom prst="rect">
            <a:avLst/>
          </a:prstGeom>
          <a:noFill/>
        </p:spPr>
        <p:txBody>
          <a:bodyPr wrap="square">
            <a:spAutoFit/>
          </a:bodyPr>
          <a:lstStyle/>
          <a:p>
            <a:pPr algn="just"/>
            <a:r>
              <a:rPr lang="es-ES" sz="2400" b="1" u="sng" dirty="0">
                <a:solidFill>
                  <a:schemeClr val="bg1"/>
                </a:solidFill>
                <a:effectLst/>
                <a:highlight>
                  <a:srgbClr val="FF00FF"/>
                </a:highlight>
                <a:latin typeface="Times New Roman" panose="02020603050405020304" pitchFamily="18" charset="0"/>
                <a:ea typeface="Times New Roman" panose="02020603050405020304" pitchFamily="18" charset="0"/>
                <a:cs typeface="Times New Roman" panose="02020603050405020304" pitchFamily="18" charset="0"/>
              </a:rPr>
              <a:t>Hechos.2:2.</a:t>
            </a:r>
          </a:p>
          <a:p>
            <a:pPr algn="ctr"/>
            <a:r>
              <a:rPr lang="es-MX" sz="2400" b="0" i="1" dirty="0">
                <a:solidFill>
                  <a:schemeClr val="bg1"/>
                </a:solidFill>
                <a:effectLst/>
                <a:latin typeface="Times New Roman" panose="02020603050405020304" pitchFamily="18" charset="0"/>
                <a:cs typeface="Times New Roman" panose="02020603050405020304" pitchFamily="18" charset="0"/>
              </a:rPr>
              <a:t>“Y de repente vino del cielo un estruendo como de un viento recio que soplaba, </a:t>
            </a:r>
            <a:r>
              <a:rPr lang="es-MX" sz="2400" b="0" i="1" u="sng" dirty="0">
                <a:effectLst/>
                <a:highlight>
                  <a:srgbClr val="00FF00"/>
                </a:highlight>
                <a:latin typeface="Times New Roman" panose="02020603050405020304" pitchFamily="18" charset="0"/>
                <a:cs typeface="Times New Roman" panose="02020603050405020304" pitchFamily="18" charset="0"/>
              </a:rPr>
              <a:t>el cual llenó toda la casa donde estaban sentados;”</a:t>
            </a:r>
            <a:endParaRPr lang="es-MX" sz="2400" i="1" u="sng" dirty="0">
              <a:highlight>
                <a:srgbClr val="00FF00"/>
              </a:highlight>
              <a:latin typeface="Times New Roman" panose="02020603050405020304" pitchFamily="18" charset="0"/>
              <a:cs typeface="Times New Roman" panose="02020603050405020304" pitchFamily="18" charset="0"/>
            </a:endParaRPr>
          </a:p>
        </p:txBody>
      </p:sp>
      <p:sp>
        <p:nvSpPr>
          <p:cNvPr id="17" name="CuadroTexto 16">
            <a:extLst>
              <a:ext uri="{FF2B5EF4-FFF2-40B4-BE49-F238E27FC236}">
                <a16:creationId xmlns:a16="http://schemas.microsoft.com/office/drawing/2014/main" id="{8F7E7CC1-88FE-B529-C459-5E3D465C2C4E}"/>
              </a:ext>
            </a:extLst>
          </p:cNvPr>
          <p:cNvSpPr txBox="1"/>
          <p:nvPr/>
        </p:nvSpPr>
        <p:spPr>
          <a:xfrm>
            <a:off x="1418207" y="4877407"/>
            <a:ext cx="10022878" cy="830997"/>
          </a:xfrm>
          <a:prstGeom prst="rect">
            <a:avLst/>
          </a:prstGeom>
          <a:noFill/>
        </p:spPr>
        <p:txBody>
          <a:bodyPr wrap="square">
            <a:spAutoFit/>
          </a:bodyPr>
          <a:lstStyle/>
          <a:p>
            <a:pPr algn="ctr"/>
            <a:r>
              <a:rPr lang="es-ES" sz="2400" b="1" dirty="0">
                <a:solidFill>
                  <a:schemeClr val="bg1"/>
                </a:solidFill>
                <a:effectLst/>
                <a:latin typeface="Times New Roman" panose="02020603050405020304" pitchFamily="18" charset="0"/>
                <a:ea typeface="Times New Roman" panose="02020603050405020304" pitchFamily="18" charset="0"/>
              </a:rPr>
              <a:t>Dice: Que Él Espíritu Santo cayó sobre ellos, pero ellos, los apóstoles estaban sentados.</a:t>
            </a:r>
            <a:endParaRPr lang="es-MX" sz="2400" dirty="0">
              <a:solidFill>
                <a:schemeClr val="bg1"/>
              </a:solidFill>
            </a:endParaRPr>
          </a:p>
        </p:txBody>
      </p:sp>
    </p:spTree>
    <p:extLst>
      <p:ext uri="{BB962C8B-B14F-4D97-AF65-F5344CB8AC3E}">
        <p14:creationId xmlns:p14="http://schemas.microsoft.com/office/powerpoint/2010/main" val="198980751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5">
                                            <p:txEl>
                                              <p:pRg st="0" end="0"/>
                                            </p:txEl>
                                          </p:spTgt>
                                        </p:tgtEl>
                                        <p:attrNameLst>
                                          <p:attrName>style.visibility</p:attrName>
                                        </p:attrNameLst>
                                      </p:cBhvr>
                                      <p:to>
                                        <p:strVal val="visible"/>
                                      </p:to>
                                    </p:set>
                                    <p:anim calcmode="lin" valueType="num">
                                      <p:cBhvr additive="base">
                                        <p:cTn id="19" dur="500" fill="hold"/>
                                        <p:tgtEl>
                                          <p:spTgt spid="15">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5">
                                            <p:txEl>
                                              <p:pRg st="1" end="1"/>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grpId="0" nodeType="clickEffect">
                                  <p:stCondLst>
                                    <p:cond delay="0"/>
                                  </p:stCondLst>
                                  <p:childTnLst>
                                    <p:set>
                                      <p:cBhvr>
                                        <p:cTn id="28" dur="1" fill="hold">
                                          <p:stCondLst>
                                            <p:cond delay="0"/>
                                          </p:stCondLst>
                                        </p:cTn>
                                        <p:tgtEl>
                                          <p:spTgt spid="17"/>
                                        </p:tgtEl>
                                        <p:attrNameLst>
                                          <p:attrName>style.visibility</p:attrName>
                                        </p:attrNameLst>
                                      </p:cBhvr>
                                      <p:to>
                                        <p:strVal val="visible"/>
                                      </p:to>
                                    </p:set>
                                    <p:animEffect transition="in" filter="barn(inVertical)">
                                      <p:cBhvr>
                                        <p:cTn id="29"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3" grpId="0"/>
      <p:bldP spid="17" grpId="0"/>
    </p:bldLst>
  </p:timing>
</p:sld>
</file>

<file path=ppt/slides/slide49.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2" name="Marcador de pie de página 1">
            <a:extLst>
              <a:ext uri="{FF2B5EF4-FFF2-40B4-BE49-F238E27FC236}">
                <a16:creationId xmlns:a16="http://schemas.microsoft.com/office/drawing/2014/main" id="{46DF00B3-73B4-B472-36F4-396A6689B243}"/>
              </a:ext>
            </a:extLst>
          </p:cNvPr>
          <p:cNvSpPr>
            <a:spLocks noGrp="1"/>
          </p:cNvSpPr>
          <p:nvPr>
            <p:ph type="ftr" sz="quarter" idx="11"/>
          </p:nvPr>
        </p:nvSpPr>
        <p:spPr/>
        <p:txBody>
          <a:bodyPr/>
          <a:lstStyle/>
          <a:p>
            <a:r>
              <a:rPr lang="es-MX"/>
              <a:t>ALGUNAS ENSEÑANZAS EVANGELICAS</a:t>
            </a:r>
          </a:p>
        </p:txBody>
      </p:sp>
      <p:sp>
        <p:nvSpPr>
          <p:cNvPr id="3" name="Marcador de número de diapositiva 2">
            <a:extLst>
              <a:ext uri="{FF2B5EF4-FFF2-40B4-BE49-F238E27FC236}">
                <a16:creationId xmlns:a16="http://schemas.microsoft.com/office/drawing/2014/main" id="{3BF8807E-49F3-7317-8762-7939D3CCD256}"/>
              </a:ext>
            </a:extLst>
          </p:cNvPr>
          <p:cNvSpPr>
            <a:spLocks noGrp="1"/>
          </p:cNvSpPr>
          <p:nvPr>
            <p:ph type="sldNum" sz="quarter" idx="12"/>
          </p:nvPr>
        </p:nvSpPr>
        <p:spPr/>
        <p:txBody>
          <a:bodyPr/>
          <a:lstStyle/>
          <a:p>
            <a:fld id="{E429B8A6-55BA-4F99-B141-B3283C628257}" type="slidenum">
              <a:rPr lang="es-MX" smtClean="0"/>
              <a:t>49</a:t>
            </a:fld>
            <a:endParaRPr lang="es-MX"/>
          </a:p>
        </p:txBody>
      </p:sp>
      <p:sp>
        <p:nvSpPr>
          <p:cNvPr id="4" name="Marcador de pie de página 1">
            <a:extLst>
              <a:ext uri="{FF2B5EF4-FFF2-40B4-BE49-F238E27FC236}">
                <a16:creationId xmlns:a16="http://schemas.microsoft.com/office/drawing/2014/main" id="{0C5C4689-1BF7-BD8E-4B50-49D98288E436}"/>
              </a:ext>
            </a:extLst>
          </p:cNvPr>
          <p:cNvSpPr txBox="1">
            <a:spLocks/>
          </p:cNvSpPr>
          <p:nvPr/>
        </p:nvSpPr>
        <p:spPr>
          <a:xfrm>
            <a:off x="4038600" y="6356350"/>
            <a:ext cx="4114800" cy="365125"/>
          </a:xfrm>
          <a:prstGeom prst="rect">
            <a:avLst/>
          </a:prstGeom>
        </p:spPr>
        <p:txBody>
          <a:bodyPr vert="horz" lIns="91440" tIns="45720" rIns="91440" bIns="45720" rtlCol="0" anchor="ctr"/>
          <a:lstStyle>
            <a:defPPr>
              <a:defRPr lang="es-MX"/>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s-MX"/>
              <a:t>ALGUNAS ENSEÑANZAS EVANGELICAS</a:t>
            </a:r>
          </a:p>
        </p:txBody>
      </p:sp>
      <p:sp>
        <p:nvSpPr>
          <p:cNvPr id="5" name="Marcador de número de diapositiva 2">
            <a:extLst>
              <a:ext uri="{FF2B5EF4-FFF2-40B4-BE49-F238E27FC236}">
                <a16:creationId xmlns:a16="http://schemas.microsoft.com/office/drawing/2014/main" id="{B1D4A115-66FB-9CBB-0FCA-9F01715016D6}"/>
              </a:ext>
            </a:extLst>
          </p:cNvPr>
          <p:cNvSpPr txBox="1">
            <a:spLocks/>
          </p:cNvSpPr>
          <p:nvPr/>
        </p:nvSpPr>
        <p:spPr>
          <a:xfrm>
            <a:off x="8610600" y="6356350"/>
            <a:ext cx="2743200" cy="365125"/>
          </a:xfrm>
          <a:prstGeom prst="rect">
            <a:avLst/>
          </a:prstGeom>
        </p:spPr>
        <p:txBody>
          <a:bodyPr vert="horz" lIns="91440" tIns="45720" rIns="91440" bIns="45720" rtlCol="0" anchor="ctr"/>
          <a:lstStyle>
            <a:defPPr>
              <a:defRPr lang="es-MX"/>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429B8A6-55BA-4F99-B141-B3283C628257}" type="slidenum">
              <a:rPr lang="es-MX" smtClean="0"/>
              <a:pPr/>
              <a:t>49</a:t>
            </a:fld>
            <a:endParaRPr lang="es-MX"/>
          </a:p>
        </p:txBody>
      </p:sp>
      <p:sp>
        <p:nvSpPr>
          <p:cNvPr id="6" name="CuadroTexto 5">
            <a:extLst>
              <a:ext uri="{FF2B5EF4-FFF2-40B4-BE49-F238E27FC236}">
                <a16:creationId xmlns:a16="http://schemas.microsoft.com/office/drawing/2014/main" id="{EF0FFD96-8886-4B82-8340-CA1D033E0DB5}"/>
              </a:ext>
            </a:extLst>
          </p:cNvPr>
          <p:cNvSpPr txBox="1"/>
          <p:nvPr/>
        </p:nvSpPr>
        <p:spPr>
          <a:xfrm rot="16200000">
            <a:off x="-2982232" y="3013501"/>
            <a:ext cx="6858000" cy="830997"/>
          </a:xfrm>
          <a:prstGeom prst="rect">
            <a:avLst/>
          </a:prstGeom>
          <a:noFill/>
        </p:spPr>
        <p:txBody>
          <a:bodyPr wrap="square" rtlCol="0">
            <a:spAutoFit/>
          </a:bodyPr>
          <a:lstStyle/>
          <a:p>
            <a:pPr algn="ctr"/>
            <a:r>
              <a:rPr lang="es-ES" sz="2400" b="1" u="sng" dirty="0">
                <a:highlight>
                  <a:srgbClr val="FFFF00"/>
                </a:highlight>
              </a:rPr>
              <a:t>EL APLAUDIR, DANZAR CANTAR, GRITAR</a:t>
            </a:r>
          </a:p>
          <a:p>
            <a:pPr algn="ctr"/>
            <a:r>
              <a:rPr lang="es-ES" sz="2400" b="1" u="sng" dirty="0">
                <a:highlight>
                  <a:srgbClr val="FFFF00"/>
                </a:highlight>
              </a:rPr>
              <a:t>EN LAS REUNIONES DE LA IGLESIA</a:t>
            </a:r>
            <a:endParaRPr lang="es-MX" sz="2400" b="1" u="sng" dirty="0">
              <a:highlight>
                <a:srgbClr val="FFFF00"/>
              </a:highlight>
            </a:endParaRPr>
          </a:p>
        </p:txBody>
      </p:sp>
      <p:cxnSp>
        <p:nvCxnSpPr>
          <p:cNvPr id="7" name="Conector recto 6">
            <a:extLst>
              <a:ext uri="{FF2B5EF4-FFF2-40B4-BE49-F238E27FC236}">
                <a16:creationId xmlns:a16="http://schemas.microsoft.com/office/drawing/2014/main" id="{2121A268-B059-9018-476B-D9CAA81D48B7}"/>
              </a:ext>
            </a:extLst>
          </p:cNvPr>
          <p:cNvCxnSpPr/>
          <p:nvPr/>
        </p:nvCxnSpPr>
        <p:spPr>
          <a:xfrm>
            <a:off x="926494" y="385658"/>
            <a:ext cx="0" cy="5747385"/>
          </a:xfrm>
          <a:prstGeom prst="line">
            <a:avLst/>
          </a:prstGeom>
          <a:ln w="76200">
            <a:solidFill>
              <a:schemeClr val="accent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8" name="CuadroTexto 7">
            <a:extLst>
              <a:ext uri="{FF2B5EF4-FFF2-40B4-BE49-F238E27FC236}">
                <a16:creationId xmlns:a16="http://schemas.microsoft.com/office/drawing/2014/main" id="{5B55A81A-483E-00F6-B1CB-2AFE9F637398}"/>
              </a:ext>
            </a:extLst>
          </p:cNvPr>
          <p:cNvSpPr txBox="1"/>
          <p:nvPr/>
        </p:nvSpPr>
        <p:spPr>
          <a:xfrm>
            <a:off x="3044301" y="267952"/>
            <a:ext cx="6103398" cy="461665"/>
          </a:xfrm>
          <a:prstGeom prst="rect">
            <a:avLst/>
          </a:prstGeom>
          <a:noFill/>
        </p:spPr>
        <p:txBody>
          <a:bodyPr wrap="square">
            <a:spAutoFit/>
          </a:bodyPr>
          <a:lstStyle/>
          <a:p>
            <a:pPr algn="ctr"/>
            <a:r>
              <a:rPr lang="es-ES" sz="2400" dirty="0">
                <a:solidFill>
                  <a:schemeClr val="bg1"/>
                </a:solidFill>
                <a:effectLst/>
                <a:latin typeface="Times New Roman" panose="02020603050405020304" pitchFamily="18" charset="0"/>
                <a:ea typeface="Times New Roman" panose="02020603050405020304" pitchFamily="18" charset="0"/>
              </a:rPr>
              <a:t>Comenzaron a hablar en lengua.</a:t>
            </a:r>
            <a:endParaRPr lang="es-MX" sz="2400" dirty="0">
              <a:solidFill>
                <a:schemeClr val="bg1"/>
              </a:solidFill>
            </a:endParaRPr>
          </a:p>
        </p:txBody>
      </p:sp>
      <p:sp>
        <p:nvSpPr>
          <p:cNvPr id="10" name="CuadroTexto 9">
            <a:extLst>
              <a:ext uri="{FF2B5EF4-FFF2-40B4-BE49-F238E27FC236}">
                <a16:creationId xmlns:a16="http://schemas.microsoft.com/office/drawing/2014/main" id="{A8EA1F0B-C3DE-94C1-78A9-96D2B3F50150}"/>
              </a:ext>
            </a:extLst>
          </p:cNvPr>
          <p:cNvSpPr txBox="1"/>
          <p:nvPr/>
        </p:nvSpPr>
        <p:spPr>
          <a:xfrm>
            <a:off x="1258605" y="892211"/>
            <a:ext cx="8799789" cy="1200329"/>
          </a:xfrm>
          <a:prstGeom prst="rect">
            <a:avLst/>
          </a:prstGeom>
          <a:noFill/>
        </p:spPr>
        <p:txBody>
          <a:bodyPr wrap="square">
            <a:spAutoFit/>
          </a:bodyPr>
          <a:lstStyle/>
          <a:p>
            <a:pPr algn="just"/>
            <a:r>
              <a:rPr lang="es-ES" sz="2400" b="1" u="sng" dirty="0">
                <a:solidFill>
                  <a:schemeClr val="bg1"/>
                </a:solidFill>
                <a:effectLst/>
                <a:highlight>
                  <a:srgbClr val="FF00FF"/>
                </a:highlight>
                <a:latin typeface="Times New Roman" panose="02020603050405020304" pitchFamily="18" charset="0"/>
                <a:ea typeface="Times New Roman" panose="02020603050405020304" pitchFamily="18" charset="0"/>
                <a:cs typeface="Times New Roman" panose="02020603050405020304" pitchFamily="18" charset="0"/>
              </a:rPr>
              <a:t>Hechos.2:4.</a:t>
            </a:r>
          </a:p>
          <a:p>
            <a:pPr algn="ctr"/>
            <a:r>
              <a:rPr lang="es-MX" sz="2400" b="0" i="1" dirty="0">
                <a:solidFill>
                  <a:schemeClr val="bg1"/>
                </a:solidFill>
                <a:effectLst/>
                <a:latin typeface="Times New Roman" panose="02020603050405020304" pitchFamily="18" charset="0"/>
                <a:cs typeface="Times New Roman" panose="02020603050405020304" pitchFamily="18" charset="0"/>
              </a:rPr>
              <a:t>“Y fueron todos llenos del Espíritu Santo, </a:t>
            </a:r>
            <a:r>
              <a:rPr lang="es-MX" sz="2400" b="0" i="1" u="sng" dirty="0">
                <a:effectLst/>
                <a:highlight>
                  <a:srgbClr val="00FFFF"/>
                </a:highlight>
                <a:latin typeface="Times New Roman" panose="02020603050405020304" pitchFamily="18" charset="0"/>
                <a:cs typeface="Times New Roman" panose="02020603050405020304" pitchFamily="18" charset="0"/>
              </a:rPr>
              <a:t>y comenzaron a hablar en otras lenguas,</a:t>
            </a:r>
            <a:r>
              <a:rPr lang="es-MX" sz="2400" b="0" i="1" dirty="0">
                <a:solidFill>
                  <a:schemeClr val="bg1"/>
                </a:solidFill>
                <a:effectLst/>
                <a:latin typeface="Times New Roman" panose="02020603050405020304" pitchFamily="18" charset="0"/>
                <a:cs typeface="Times New Roman" panose="02020603050405020304" pitchFamily="18" charset="0"/>
              </a:rPr>
              <a:t> según el Espíritu les daba que hablasen.</a:t>
            </a:r>
            <a:r>
              <a:rPr lang="es-ES" sz="2400" i="1" dirty="0">
                <a:solidFill>
                  <a:schemeClr val="bg1"/>
                </a:solidFill>
                <a:latin typeface="Times New Roman" panose="02020603050405020304" pitchFamily="18" charset="0"/>
                <a:cs typeface="Times New Roman" panose="02020603050405020304" pitchFamily="18" charset="0"/>
              </a:rPr>
              <a:t>”</a:t>
            </a:r>
            <a:endParaRPr lang="es-MX" sz="2400" i="1" dirty="0">
              <a:solidFill>
                <a:schemeClr val="bg1"/>
              </a:solidFill>
              <a:latin typeface="Times New Roman" panose="02020603050405020304" pitchFamily="18" charset="0"/>
              <a:cs typeface="Times New Roman" panose="02020603050405020304" pitchFamily="18" charset="0"/>
            </a:endParaRPr>
          </a:p>
        </p:txBody>
      </p:sp>
      <p:sp>
        <p:nvSpPr>
          <p:cNvPr id="12" name="CuadroTexto 11">
            <a:extLst>
              <a:ext uri="{FF2B5EF4-FFF2-40B4-BE49-F238E27FC236}">
                <a16:creationId xmlns:a16="http://schemas.microsoft.com/office/drawing/2014/main" id="{06AC68A0-9659-1502-3F9C-7273389B4C5B}"/>
              </a:ext>
            </a:extLst>
          </p:cNvPr>
          <p:cNvSpPr txBox="1"/>
          <p:nvPr/>
        </p:nvSpPr>
        <p:spPr>
          <a:xfrm>
            <a:off x="1651004" y="2277456"/>
            <a:ext cx="9614502" cy="830997"/>
          </a:xfrm>
          <a:prstGeom prst="rect">
            <a:avLst/>
          </a:prstGeom>
          <a:noFill/>
        </p:spPr>
        <p:txBody>
          <a:bodyPr wrap="square">
            <a:spAutoFit/>
          </a:bodyPr>
          <a:lstStyle/>
          <a:p>
            <a:pPr algn="ctr"/>
            <a:r>
              <a:rPr lang="es-ES" sz="2400" dirty="0">
                <a:solidFill>
                  <a:schemeClr val="bg1"/>
                </a:solidFill>
                <a:effectLst/>
                <a:latin typeface="Times New Roman" panose="02020603050405020304" pitchFamily="18" charset="0"/>
                <a:ea typeface="Times New Roman" panose="02020603050405020304" pitchFamily="18" charset="0"/>
              </a:rPr>
              <a:t>Hablaron en lengua sentados, no haciendo alboroto como lo que vemos en muchas iglesias.</a:t>
            </a:r>
            <a:endParaRPr lang="es-MX" sz="2400" dirty="0">
              <a:solidFill>
                <a:schemeClr val="bg1"/>
              </a:solidFill>
            </a:endParaRPr>
          </a:p>
        </p:txBody>
      </p:sp>
      <p:sp>
        <p:nvSpPr>
          <p:cNvPr id="14" name="CuadroTexto 13">
            <a:extLst>
              <a:ext uri="{FF2B5EF4-FFF2-40B4-BE49-F238E27FC236}">
                <a16:creationId xmlns:a16="http://schemas.microsoft.com/office/drawing/2014/main" id="{0B667897-0E8F-84D2-5695-B2A1F6AA9ABD}"/>
              </a:ext>
            </a:extLst>
          </p:cNvPr>
          <p:cNvSpPr txBox="1"/>
          <p:nvPr/>
        </p:nvSpPr>
        <p:spPr>
          <a:xfrm>
            <a:off x="1258605" y="3240272"/>
            <a:ext cx="10628589" cy="1200329"/>
          </a:xfrm>
          <a:prstGeom prst="rect">
            <a:avLst/>
          </a:prstGeom>
          <a:noFill/>
        </p:spPr>
        <p:txBody>
          <a:bodyPr wrap="square">
            <a:spAutoFit/>
          </a:bodyPr>
          <a:lstStyle/>
          <a:p>
            <a:pPr algn="ctr"/>
            <a:r>
              <a:rPr lang="es-ES" sz="2400" dirty="0">
                <a:solidFill>
                  <a:schemeClr val="bg1"/>
                </a:solidFill>
                <a:effectLst/>
                <a:latin typeface="Times New Roman" panose="02020603050405020304" pitchFamily="18" charset="0"/>
                <a:ea typeface="Times New Roman" panose="02020603050405020304" pitchFamily="18" charset="0"/>
              </a:rPr>
              <a:t>Que dicen que el gritar, aplaudir, danzar, es manifestación del Espíritu Santo, pero no es así, los que recibieron Él espíritu Santo, estaban sentado tranquilo, sin alborotos, ellos se pararon hasta en </a:t>
            </a:r>
            <a:endParaRPr lang="es-MX" sz="2400" dirty="0">
              <a:solidFill>
                <a:schemeClr val="bg1"/>
              </a:solidFill>
            </a:endParaRPr>
          </a:p>
        </p:txBody>
      </p:sp>
      <p:sp>
        <p:nvSpPr>
          <p:cNvPr id="16" name="CuadroTexto 15">
            <a:extLst>
              <a:ext uri="{FF2B5EF4-FFF2-40B4-BE49-F238E27FC236}">
                <a16:creationId xmlns:a16="http://schemas.microsoft.com/office/drawing/2014/main" id="{EF76CAA1-446B-7370-C285-C4F0A378F701}"/>
              </a:ext>
            </a:extLst>
          </p:cNvPr>
          <p:cNvSpPr txBox="1"/>
          <p:nvPr/>
        </p:nvSpPr>
        <p:spPr>
          <a:xfrm>
            <a:off x="1258605" y="4334907"/>
            <a:ext cx="10628593" cy="1569660"/>
          </a:xfrm>
          <a:prstGeom prst="rect">
            <a:avLst/>
          </a:prstGeom>
          <a:noFill/>
        </p:spPr>
        <p:txBody>
          <a:bodyPr wrap="square">
            <a:spAutoFit/>
          </a:bodyPr>
          <a:lstStyle/>
          <a:p>
            <a:pPr algn="just"/>
            <a:r>
              <a:rPr lang="es-ES" sz="2400" b="1" u="sng" dirty="0">
                <a:solidFill>
                  <a:schemeClr val="bg1"/>
                </a:solidFill>
                <a:effectLst/>
                <a:highlight>
                  <a:srgbClr val="000080"/>
                </a:highlight>
                <a:latin typeface="Times New Roman" panose="02020603050405020304" pitchFamily="18" charset="0"/>
                <a:ea typeface="Times New Roman" panose="02020603050405020304" pitchFamily="18" charset="0"/>
                <a:cs typeface="Times New Roman" panose="02020603050405020304" pitchFamily="18" charset="0"/>
              </a:rPr>
              <a:t>Hechos.2:14.</a:t>
            </a:r>
          </a:p>
          <a:p>
            <a:pPr algn="ctr"/>
            <a:r>
              <a:rPr lang="es-MX" sz="2400" b="0" i="1" dirty="0">
                <a:solidFill>
                  <a:schemeClr val="bg1"/>
                </a:solidFill>
                <a:effectLst/>
                <a:latin typeface="Times New Roman" panose="02020603050405020304" pitchFamily="18" charset="0"/>
                <a:cs typeface="Times New Roman" panose="02020603050405020304" pitchFamily="18" charset="0"/>
              </a:rPr>
              <a:t>“Entonces Pedro, </a:t>
            </a:r>
            <a:r>
              <a:rPr lang="es-MX" sz="2400" b="0" i="1" u="sng" dirty="0">
                <a:effectLst/>
                <a:highlight>
                  <a:srgbClr val="00FF00"/>
                </a:highlight>
                <a:latin typeface="Times New Roman" panose="02020603050405020304" pitchFamily="18" charset="0"/>
                <a:cs typeface="Times New Roman" panose="02020603050405020304" pitchFamily="18" charset="0"/>
              </a:rPr>
              <a:t>poniéndose en pie con los once,</a:t>
            </a:r>
            <a:r>
              <a:rPr lang="es-MX" sz="2400" b="0" i="1" dirty="0">
                <a:solidFill>
                  <a:schemeClr val="bg1"/>
                </a:solidFill>
                <a:effectLst/>
                <a:latin typeface="Times New Roman" panose="02020603050405020304" pitchFamily="18" charset="0"/>
                <a:cs typeface="Times New Roman" panose="02020603050405020304" pitchFamily="18" charset="0"/>
              </a:rPr>
              <a:t> alzó la voz y les habló diciendo: Varones judíos, y todos los que habitáis en Jerusalén, esto os sea notorio, y oíd mis palabras.”</a:t>
            </a:r>
            <a:r>
              <a:rPr lang="es-ES" sz="2400" i="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s-MX" sz="2400" i="1" dirty="0">
              <a:solidFill>
                <a:schemeClr val="bg1"/>
              </a:solidFill>
              <a:latin typeface="Times New Roman" panose="02020603050405020304" pitchFamily="18" charset="0"/>
              <a:cs typeface="Times New Roman" panose="02020603050405020304" pitchFamily="18" charset="0"/>
            </a:endParaRPr>
          </a:p>
        </p:txBody>
      </p:sp>
      <p:sp>
        <p:nvSpPr>
          <p:cNvPr id="18" name="CuadroTexto 17">
            <a:extLst>
              <a:ext uri="{FF2B5EF4-FFF2-40B4-BE49-F238E27FC236}">
                <a16:creationId xmlns:a16="http://schemas.microsoft.com/office/drawing/2014/main" id="{318CB43F-DF59-9808-8B8F-32C33071F7EB}"/>
              </a:ext>
            </a:extLst>
          </p:cNvPr>
          <p:cNvSpPr txBox="1"/>
          <p:nvPr/>
        </p:nvSpPr>
        <p:spPr>
          <a:xfrm>
            <a:off x="2657395" y="5904567"/>
            <a:ext cx="7324805" cy="400110"/>
          </a:xfrm>
          <a:prstGeom prst="rect">
            <a:avLst/>
          </a:prstGeom>
          <a:noFill/>
        </p:spPr>
        <p:txBody>
          <a:bodyPr wrap="square">
            <a:spAutoFit/>
          </a:bodyPr>
          <a:lstStyle/>
          <a:p>
            <a:pPr algn="ctr"/>
            <a:r>
              <a:rPr lang="es-ES" sz="2000" b="1" dirty="0">
                <a:solidFill>
                  <a:schemeClr val="bg1"/>
                </a:solidFill>
                <a:effectLst/>
                <a:latin typeface="Times New Roman" panose="02020603050405020304" pitchFamily="18" charset="0"/>
                <a:ea typeface="Times New Roman" panose="02020603050405020304" pitchFamily="18" charset="0"/>
              </a:rPr>
              <a:t>Y NO VEMOS NINGÚN ALBOROTO, Y ESCÁNDALOS.</a:t>
            </a:r>
            <a:endParaRPr lang="es-MX" sz="2000" b="1" dirty="0">
              <a:solidFill>
                <a:schemeClr val="bg1"/>
              </a:solidFill>
            </a:endParaRPr>
          </a:p>
        </p:txBody>
      </p:sp>
    </p:spTree>
    <p:extLst>
      <p:ext uri="{BB962C8B-B14F-4D97-AF65-F5344CB8AC3E}">
        <p14:creationId xmlns:p14="http://schemas.microsoft.com/office/powerpoint/2010/main" val="352274205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10">
                                            <p:txEl>
                                              <p:pRg st="0" end="0"/>
                                            </p:txEl>
                                          </p:spTgt>
                                        </p:tgtEl>
                                        <p:attrNameLst>
                                          <p:attrName>style.visibility</p:attrName>
                                        </p:attrNameLst>
                                      </p:cBhvr>
                                      <p:to>
                                        <p:strVal val="visible"/>
                                      </p:to>
                                    </p:set>
                                    <p:anim calcmode="lin" valueType="num">
                                      <p:cBhvr additive="base">
                                        <p:cTn id="11"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16">
                                            <p:txEl>
                                              <p:pRg st="0" end="0"/>
                                            </p:txEl>
                                          </p:spTgt>
                                        </p:tgtEl>
                                        <p:attrNameLst>
                                          <p:attrName>style.visibility</p:attrName>
                                        </p:attrNameLst>
                                      </p:cBhvr>
                                      <p:to>
                                        <p:strVal val="visible"/>
                                      </p:to>
                                    </p:set>
                                    <p:anim calcmode="lin" valueType="num">
                                      <p:cBhvr additive="base">
                                        <p:cTn id="29" dur="500" fill="hold"/>
                                        <p:tgtEl>
                                          <p:spTgt spid="16">
                                            <p:txEl>
                                              <p:pRg st="0" end="0"/>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1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6" presetClass="entr" presetSubtype="21"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animEffect transition="in" filter="barn(inVertical)">
                                      <p:cBhvr>
                                        <p:cTn id="39"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2" grpId="0"/>
      <p:bldP spid="14" grpId="0"/>
      <p:bldP spid="18"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2" name="Marcador de número de diapositiva 1">
            <a:extLst>
              <a:ext uri="{FF2B5EF4-FFF2-40B4-BE49-F238E27FC236}">
                <a16:creationId xmlns:a16="http://schemas.microsoft.com/office/drawing/2014/main" id="{5285C965-3937-BE37-6C06-74A7A5E1F9FF}"/>
              </a:ext>
            </a:extLst>
          </p:cNvPr>
          <p:cNvSpPr>
            <a:spLocks noGrp="1"/>
          </p:cNvSpPr>
          <p:nvPr>
            <p:ph type="sldNum" sz="quarter" idx="12"/>
          </p:nvPr>
        </p:nvSpPr>
        <p:spPr/>
        <p:txBody>
          <a:bodyPr/>
          <a:lstStyle/>
          <a:p>
            <a:fld id="{E429B8A6-55BA-4F99-B141-B3283C628257}" type="slidenum">
              <a:rPr lang="es-MX" smtClean="0"/>
              <a:t>5</a:t>
            </a:fld>
            <a:endParaRPr lang="es-MX"/>
          </a:p>
        </p:txBody>
      </p:sp>
      <p:sp>
        <p:nvSpPr>
          <p:cNvPr id="3" name="Marcador de pie de página 2">
            <a:extLst>
              <a:ext uri="{FF2B5EF4-FFF2-40B4-BE49-F238E27FC236}">
                <a16:creationId xmlns:a16="http://schemas.microsoft.com/office/drawing/2014/main" id="{3114ECF6-40E7-C29F-6D0F-3AC943B2EC03}"/>
              </a:ext>
            </a:extLst>
          </p:cNvPr>
          <p:cNvSpPr>
            <a:spLocks noGrp="1"/>
          </p:cNvSpPr>
          <p:nvPr>
            <p:ph type="ftr" sz="quarter" idx="11"/>
          </p:nvPr>
        </p:nvSpPr>
        <p:spPr/>
        <p:txBody>
          <a:bodyPr/>
          <a:lstStyle/>
          <a:p>
            <a:r>
              <a:rPr lang="es-MX"/>
              <a:t>ALGUNAS ENSEÑANZAS EVANGELICAS</a:t>
            </a:r>
          </a:p>
        </p:txBody>
      </p:sp>
      <p:sp>
        <p:nvSpPr>
          <p:cNvPr id="4" name="CuadroTexto 3">
            <a:extLst>
              <a:ext uri="{FF2B5EF4-FFF2-40B4-BE49-F238E27FC236}">
                <a16:creationId xmlns:a16="http://schemas.microsoft.com/office/drawing/2014/main" id="{E1C27786-57B5-1878-0C80-9A038D3142D5}"/>
              </a:ext>
            </a:extLst>
          </p:cNvPr>
          <p:cNvSpPr txBox="1"/>
          <p:nvPr/>
        </p:nvSpPr>
        <p:spPr>
          <a:xfrm rot="16200000">
            <a:off x="-3134632" y="3136615"/>
            <a:ext cx="6858000" cy="584775"/>
          </a:xfrm>
          <a:prstGeom prst="rect">
            <a:avLst/>
          </a:prstGeom>
          <a:noFill/>
        </p:spPr>
        <p:txBody>
          <a:bodyPr wrap="square" rtlCol="0">
            <a:spAutoFit/>
          </a:bodyPr>
          <a:lstStyle/>
          <a:p>
            <a:pPr algn="ctr"/>
            <a:r>
              <a:rPr lang="es-ES" sz="3200" b="1" u="sng" dirty="0">
                <a:highlight>
                  <a:srgbClr val="FFFF00"/>
                </a:highlight>
              </a:rPr>
              <a:t>I N T R O D U C C I O N</a:t>
            </a:r>
            <a:endParaRPr lang="es-MX" sz="3200" b="1" u="sng" dirty="0">
              <a:highlight>
                <a:srgbClr val="FFFF00"/>
              </a:highlight>
            </a:endParaRPr>
          </a:p>
        </p:txBody>
      </p:sp>
      <p:sp>
        <p:nvSpPr>
          <p:cNvPr id="8" name="CuadroTexto 7">
            <a:extLst>
              <a:ext uri="{FF2B5EF4-FFF2-40B4-BE49-F238E27FC236}">
                <a16:creationId xmlns:a16="http://schemas.microsoft.com/office/drawing/2014/main" id="{0FD033BA-2E2C-982C-4F93-4CE7A75C2B23}"/>
              </a:ext>
            </a:extLst>
          </p:cNvPr>
          <p:cNvSpPr txBox="1"/>
          <p:nvPr/>
        </p:nvSpPr>
        <p:spPr>
          <a:xfrm>
            <a:off x="1152524" y="1004729"/>
            <a:ext cx="10427305" cy="400110"/>
          </a:xfrm>
          <a:prstGeom prst="rect">
            <a:avLst/>
          </a:prstGeom>
          <a:noFill/>
        </p:spPr>
        <p:txBody>
          <a:bodyPr wrap="square">
            <a:spAutoFit/>
          </a:bodyPr>
          <a:lstStyle/>
          <a:p>
            <a:r>
              <a:rPr lang="es-ES" sz="2000" dirty="0">
                <a:solidFill>
                  <a:schemeClr val="bg1"/>
                </a:solidFill>
                <a:effectLst/>
                <a:latin typeface="Times New Roman" panose="02020603050405020304" pitchFamily="18" charset="0"/>
                <a:ea typeface="Times New Roman" panose="02020603050405020304" pitchFamily="18" charset="0"/>
              </a:rPr>
              <a:t>Y como practica humana seria una adoración en vano que no agrada a Dios.</a:t>
            </a:r>
            <a:endParaRPr lang="es-MX" sz="2000" dirty="0">
              <a:solidFill>
                <a:schemeClr val="bg1"/>
              </a:solidFill>
            </a:endParaRPr>
          </a:p>
        </p:txBody>
      </p:sp>
      <p:sp>
        <p:nvSpPr>
          <p:cNvPr id="10" name="CuadroTexto 9">
            <a:extLst>
              <a:ext uri="{FF2B5EF4-FFF2-40B4-BE49-F238E27FC236}">
                <a16:creationId xmlns:a16="http://schemas.microsoft.com/office/drawing/2014/main" id="{EDDDA734-1B68-AC41-9162-D1CA1CDD01BF}"/>
              </a:ext>
            </a:extLst>
          </p:cNvPr>
          <p:cNvSpPr txBox="1"/>
          <p:nvPr/>
        </p:nvSpPr>
        <p:spPr>
          <a:xfrm>
            <a:off x="1152524" y="1747583"/>
            <a:ext cx="10427298" cy="461665"/>
          </a:xfrm>
          <a:prstGeom prst="rect">
            <a:avLst/>
          </a:prstGeom>
          <a:noFill/>
        </p:spPr>
        <p:txBody>
          <a:bodyPr wrap="square">
            <a:spAutoFit/>
          </a:bodyPr>
          <a:lstStyle/>
          <a:p>
            <a:pPr algn="ctr"/>
            <a:r>
              <a:rPr lang="es-ES" sz="2000" dirty="0">
                <a:solidFill>
                  <a:schemeClr val="bg1"/>
                </a:solidFill>
                <a:effectLst/>
                <a:latin typeface="Times New Roman" panose="02020603050405020304" pitchFamily="18" charset="0"/>
                <a:ea typeface="Times New Roman" panose="02020603050405020304" pitchFamily="18" charset="0"/>
              </a:rPr>
              <a:t> No debemos de </a:t>
            </a:r>
            <a:r>
              <a:rPr lang="es-ES" sz="2400" b="1" u="sng" dirty="0">
                <a:effectLst/>
                <a:highlight>
                  <a:srgbClr val="00FF00"/>
                </a:highlight>
                <a:latin typeface="Times New Roman" panose="02020603050405020304" pitchFamily="18" charset="0"/>
                <a:ea typeface="Times New Roman" panose="02020603050405020304" pitchFamily="18" charset="0"/>
              </a:rPr>
              <a:t>PONER</a:t>
            </a:r>
            <a:r>
              <a:rPr lang="es-ES" sz="2000" dirty="0">
                <a:solidFill>
                  <a:schemeClr val="bg1"/>
                </a:solidFill>
                <a:effectLst/>
                <a:latin typeface="Times New Roman" panose="02020603050405020304" pitchFamily="18" charset="0"/>
                <a:ea typeface="Times New Roman" panose="02020603050405020304" pitchFamily="18" charset="0"/>
              </a:rPr>
              <a:t> nuestra salvación en los hombres. </a:t>
            </a:r>
            <a:endParaRPr lang="es-MX" sz="2000" dirty="0">
              <a:solidFill>
                <a:schemeClr val="bg1"/>
              </a:solidFill>
            </a:endParaRPr>
          </a:p>
        </p:txBody>
      </p:sp>
      <p:sp>
        <p:nvSpPr>
          <p:cNvPr id="12" name="CuadroTexto 11">
            <a:extLst>
              <a:ext uri="{FF2B5EF4-FFF2-40B4-BE49-F238E27FC236}">
                <a16:creationId xmlns:a16="http://schemas.microsoft.com/office/drawing/2014/main" id="{B9891680-0CAC-70D5-34D0-BF1BA3842CB9}"/>
              </a:ext>
            </a:extLst>
          </p:cNvPr>
          <p:cNvSpPr txBox="1"/>
          <p:nvPr/>
        </p:nvSpPr>
        <p:spPr>
          <a:xfrm>
            <a:off x="1152525" y="2519158"/>
            <a:ext cx="10153650" cy="738664"/>
          </a:xfrm>
          <a:prstGeom prst="rect">
            <a:avLst/>
          </a:prstGeom>
          <a:noFill/>
        </p:spPr>
        <p:txBody>
          <a:bodyPr wrap="square">
            <a:spAutoFit/>
          </a:bodyPr>
          <a:lstStyle/>
          <a:p>
            <a:pPr algn="just"/>
            <a:r>
              <a:rPr lang="es-ES" sz="2400" b="1" dirty="0">
                <a:solidFill>
                  <a:schemeClr val="bg1"/>
                </a:solidFill>
                <a:effectLst/>
                <a:latin typeface="Times New Roman" panose="02020603050405020304" pitchFamily="18" charset="0"/>
                <a:ea typeface="Times New Roman" panose="02020603050405020304" pitchFamily="18" charset="0"/>
              </a:rPr>
              <a:t>Jeremías.17:5.  </a:t>
            </a:r>
            <a:r>
              <a:rPr lang="es-ES" sz="1800" i="1" dirty="0">
                <a:solidFill>
                  <a:schemeClr val="bg1"/>
                </a:solidFill>
                <a:effectLst/>
                <a:latin typeface="Times New Roman" panose="02020603050405020304" pitchFamily="18" charset="0"/>
                <a:ea typeface="Times New Roman" panose="02020603050405020304" pitchFamily="18" charset="0"/>
              </a:rPr>
              <a:t>“Así ha dicho, Jehová: </a:t>
            </a:r>
            <a:r>
              <a:rPr lang="es-ES" sz="1800" b="1" i="1" u="sng" dirty="0">
                <a:solidFill>
                  <a:schemeClr val="bg1"/>
                </a:solidFill>
                <a:effectLst/>
                <a:latin typeface="Times New Roman" panose="02020603050405020304" pitchFamily="18" charset="0"/>
                <a:ea typeface="Times New Roman" panose="02020603050405020304" pitchFamily="18" charset="0"/>
              </a:rPr>
              <a:t>Maldito el varón que confía en el hombre</a:t>
            </a:r>
            <a:r>
              <a:rPr lang="es-ES" sz="1800" i="1" dirty="0">
                <a:solidFill>
                  <a:schemeClr val="bg1"/>
                </a:solidFill>
                <a:effectLst/>
                <a:latin typeface="Times New Roman" panose="02020603050405020304" pitchFamily="18" charset="0"/>
                <a:ea typeface="Times New Roman" panose="02020603050405020304" pitchFamily="18" charset="0"/>
              </a:rPr>
              <a:t>, y pone carne por su brazo, y su corazón se aparta de Jehová.”</a:t>
            </a:r>
            <a:endParaRPr lang="es-MX" i="1" dirty="0">
              <a:solidFill>
                <a:schemeClr val="bg1"/>
              </a:solidFill>
            </a:endParaRPr>
          </a:p>
        </p:txBody>
      </p:sp>
      <p:sp>
        <p:nvSpPr>
          <p:cNvPr id="14" name="CuadroTexto 13">
            <a:extLst>
              <a:ext uri="{FF2B5EF4-FFF2-40B4-BE49-F238E27FC236}">
                <a16:creationId xmlns:a16="http://schemas.microsoft.com/office/drawing/2014/main" id="{6E059138-EFBD-2D0F-2F91-ACF10F1A39EA}"/>
              </a:ext>
            </a:extLst>
          </p:cNvPr>
          <p:cNvSpPr txBox="1"/>
          <p:nvPr/>
        </p:nvSpPr>
        <p:spPr>
          <a:xfrm>
            <a:off x="1152524" y="3823154"/>
            <a:ext cx="10153651" cy="400110"/>
          </a:xfrm>
          <a:prstGeom prst="rect">
            <a:avLst/>
          </a:prstGeom>
          <a:noFill/>
        </p:spPr>
        <p:txBody>
          <a:bodyPr wrap="square">
            <a:spAutoFit/>
          </a:bodyPr>
          <a:lstStyle>
            <a:defPPr>
              <a:defRPr lang="es-MX"/>
            </a:defPPr>
            <a:lvl1pPr>
              <a:defRPr sz="2000">
                <a:solidFill>
                  <a:schemeClr val="bg1"/>
                </a:solidFill>
                <a:effectLst/>
                <a:latin typeface="Times New Roman" panose="02020603050405020304" pitchFamily="18" charset="0"/>
                <a:ea typeface="Times New Roman" panose="02020603050405020304" pitchFamily="18" charset="0"/>
              </a:defRPr>
            </a:lvl1pPr>
          </a:lstStyle>
          <a:p>
            <a:pPr algn="ctr"/>
            <a:r>
              <a:rPr lang="es-ES" b="1" dirty="0"/>
              <a:t>Sí </a:t>
            </a:r>
            <a:r>
              <a:rPr lang="es-ES" b="1" u="sng" dirty="0">
                <a:highlight>
                  <a:srgbClr val="FF00FF"/>
                </a:highlight>
              </a:rPr>
              <a:t>PONEMOS</a:t>
            </a:r>
            <a:r>
              <a:rPr lang="es-ES" b="1" dirty="0"/>
              <a:t> </a:t>
            </a:r>
            <a:r>
              <a:rPr lang="es-ES" dirty="0"/>
              <a:t>nuestra salvación en los hombres vamos a perdernos eternamente.</a:t>
            </a:r>
            <a:endParaRPr lang="es-MX" dirty="0"/>
          </a:p>
        </p:txBody>
      </p:sp>
      <p:sp>
        <p:nvSpPr>
          <p:cNvPr id="16" name="CuadroTexto 15">
            <a:extLst>
              <a:ext uri="{FF2B5EF4-FFF2-40B4-BE49-F238E27FC236}">
                <a16:creationId xmlns:a16="http://schemas.microsoft.com/office/drawing/2014/main" id="{DF07B27B-3EE6-9D62-B2C4-ABDB16429CE4}"/>
              </a:ext>
            </a:extLst>
          </p:cNvPr>
          <p:cNvSpPr txBox="1"/>
          <p:nvPr/>
        </p:nvSpPr>
        <p:spPr>
          <a:xfrm>
            <a:off x="3028949" y="4637768"/>
            <a:ext cx="6134100" cy="461665"/>
          </a:xfrm>
          <a:prstGeom prst="rect">
            <a:avLst/>
          </a:prstGeom>
          <a:noFill/>
        </p:spPr>
        <p:txBody>
          <a:bodyPr wrap="square">
            <a:spAutoFit/>
          </a:bodyPr>
          <a:lstStyle/>
          <a:p>
            <a:r>
              <a:rPr lang="es-ES" sz="2000" dirty="0">
                <a:solidFill>
                  <a:schemeClr val="bg1"/>
                </a:solidFill>
                <a:effectLst/>
                <a:latin typeface="Times New Roman" panose="02020603050405020304" pitchFamily="18" charset="0"/>
                <a:ea typeface="Times New Roman" panose="02020603050405020304" pitchFamily="18" charset="0"/>
              </a:rPr>
              <a:t>Por eso nuestra salvación </a:t>
            </a:r>
            <a:r>
              <a:rPr lang="es-ES" sz="2400" b="1" u="sng" dirty="0">
                <a:effectLst/>
                <a:highlight>
                  <a:srgbClr val="00FFFF"/>
                </a:highlight>
                <a:latin typeface="Times New Roman" panose="02020603050405020304" pitchFamily="18" charset="0"/>
                <a:ea typeface="Times New Roman" panose="02020603050405020304" pitchFamily="18" charset="0"/>
              </a:rPr>
              <a:t>DEBE ESTAR</a:t>
            </a:r>
            <a:r>
              <a:rPr lang="es-ES" sz="2400" dirty="0">
                <a:solidFill>
                  <a:schemeClr val="bg1"/>
                </a:solidFill>
                <a:effectLst/>
                <a:latin typeface="Times New Roman" panose="02020603050405020304" pitchFamily="18" charset="0"/>
                <a:ea typeface="Times New Roman" panose="02020603050405020304" pitchFamily="18" charset="0"/>
              </a:rPr>
              <a:t> </a:t>
            </a:r>
            <a:r>
              <a:rPr lang="es-ES" sz="2000" dirty="0">
                <a:solidFill>
                  <a:schemeClr val="bg1"/>
                </a:solidFill>
                <a:effectLst/>
                <a:latin typeface="Times New Roman" panose="02020603050405020304" pitchFamily="18" charset="0"/>
                <a:ea typeface="Times New Roman" panose="02020603050405020304" pitchFamily="18" charset="0"/>
              </a:rPr>
              <a:t>en Dios.</a:t>
            </a:r>
            <a:endParaRPr lang="es-MX" sz="2000" dirty="0">
              <a:solidFill>
                <a:schemeClr val="bg1"/>
              </a:solidFill>
            </a:endParaRPr>
          </a:p>
        </p:txBody>
      </p:sp>
      <p:sp>
        <p:nvSpPr>
          <p:cNvPr id="18" name="CuadroTexto 17">
            <a:extLst>
              <a:ext uri="{FF2B5EF4-FFF2-40B4-BE49-F238E27FC236}">
                <a16:creationId xmlns:a16="http://schemas.microsoft.com/office/drawing/2014/main" id="{72F1D1EF-3111-642A-E884-0A8CC69040E5}"/>
              </a:ext>
            </a:extLst>
          </p:cNvPr>
          <p:cNvSpPr txBox="1"/>
          <p:nvPr/>
        </p:nvSpPr>
        <p:spPr>
          <a:xfrm>
            <a:off x="1152524" y="5403142"/>
            <a:ext cx="10153642" cy="461665"/>
          </a:xfrm>
          <a:prstGeom prst="rect">
            <a:avLst/>
          </a:prstGeom>
          <a:noFill/>
        </p:spPr>
        <p:txBody>
          <a:bodyPr wrap="square">
            <a:spAutoFit/>
          </a:bodyPr>
          <a:lstStyle>
            <a:defPPr>
              <a:defRPr lang="es-MX"/>
            </a:defPPr>
            <a:lvl1pPr>
              <a:defRPr sz="2400" b="1">
                <a:solidFill>
                  <a:schemeClr val="bg1"/>
                </a:solidFill>
                <a:effectLst/>
                <a:latin typeface="Times New Roman" panose="02020603050405020304" pitchFamily="18" charset="0"/>
                <a:ea typeface="Times New Roman" panose="02020603050405020304" pitchFamily="18" charset="0"/>
              </a:defRPr>
            </a:lvl1pPr>
          </a:lstStyle>
          <a:p>
            <a:pPr algn="just"/>
            <a:r>
              <a:rPr lang="es-ES" dirty="0"/>
              <a:t>Jeremías.17:7. </a:t>
            </a:r>
            <a:r>
              <a:rPr lang="es-ES" sz="2000" b="0" i="1" dirty="0"/>
              <a:t>“</a:t>
            </a:r>
            <a:r>
              <a:rPr lang="es-ES" sz="2000" i="1" u="sng" dirty="0"/>
              <a:t>Bendito el  varón que confía en Jehová,</a:t>
            </a:r>
            <a:r>
              <a:rPr lang="es-ES" sz="2000" b="0" i="1" dirty="0"/>
              <a:t> y cuya confianza es Jehová.”</a:t>
            </a:r>
            <a:endParaRPr lang="es-MX" b="0" i="1" dirty="0"/>
          </a:p>
        </p:txBody>
      </p:sp>
      <p:cxnSp>
        <p:nvCxnSpPr>
          <p:cNvPr id="21" name="Conector recto 20">
            <a:extLst>
              <a:ext uri="{FF2B5EF4-FFF2-40B4-BE49-F238E27FC236}">
                <a16:creationId xmlns:a16="http://schemas.microsoft.com/office/drawing/2014/main" id="{FA845B4A-A065-2B25-68A5-AFB08EA147E7}"/>
              </a:ext>
            </a:extLst>
          </p:cNvPr>
          <p:cNvCxnSpPr/>
          <p:nvPr/>
        </p:nvCxnSpPr>
        <p:spPr>
          <a:xfrm>
            <a:off x="612169" y="366608"/>
            <a:ext cx="0" cy="5747385"/>
          </a:xfrm>
          <a:prstGeom prst="line">
            <a:avLst/>
          </a:prstGeom>
          <a:ln w="76200">
            <a:solidFill>
              <a:schemeClr val="accent2">
                <a:lumMod val="20000"/>
                <a:lumOff val="8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8008089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0" grpId="0"/>
      <p:bldP spid="12" grpId="0"/>
      <p:bldP spid="14" grpId="0"/>
      <p:bldP spid="16" grpId="0"/>
      <p:bldP spid="18" grpId="0"/>
    </p:bldLst>
  </p:timing>
</p:sld>
</file>

<file path=ppt/slides/slide50.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2" name="Marcador de pie de página 1">
            <a:extLst>
              <a:ext uri="{FF2B5EF4-FFF2-40B4-BE49-F238E27FC236}">
                <a16:creationId xmlns:a16="http://schemas.microsoft.com/office/drawing/2014/main" id="{602C6207-D500-2C83-C8F8-32D3B17D68A9}"/>
              </a:ext>
            </a:extLst>
          </p:cNvPr>
          <p:cNvSpPr>
            <a:spLocks noGrp="1"/>
          </p:cNvSpPr>
          <p:nvPr>
            <p:ph type="ftr" sz="quarter" idx="11"/>
          </p:nvPr>
        </p:nvSpPr>
        <p:spPr/>
        <p:txBody>
          <a:bodyPr/>
          <a:lstStyle/>
          <a:p>
            <a:r>
              <a:rPr lang="es-MX"/>
              <a:t>ALGUNAS ENSEÑANZAS EVANGELICAS</a:t>
            </a:r>
          </a:p>
        </p:txBody>
      </p:sp>
      <p:sp>
        <p:nvSpPr>
          <p:cNvPr id="3" name="Marcador de número de diapositiva 2">
            <a:extLst>
              <a:ext uri="{FF2B5EF4-FFF2-40B4-BE49-F238E27FC236}">
                <a16:creationId xmlns:a16="http://schemas.microsoft.com/office/drawing/2014/main" id="{0B1337EE-61B7-76DB-0966-46C2CFE2E55B}"/>
              </a:ext>
            </a:extLst>
          </p:cNvPr>
          <p:cNvSpPr>
            <a:spLocks noGrp="1"/>
          </p:cNvSpPr>
          <p:nvPr>
            <p:ph type="sldNum" sz="quarter" idx="12"/>
          </p:nvPr>
        </p:nvSpPr>
        <p:spPr/>
        <p:txBody>
          <a:bodyPr/>
          <a:lstStyle/>
          <a:p>
            <a:fld id="{E429B8A6-55BA-4F99-B141-B3283C628257}" type="slidenum">
              <a:rPr lang="es-MX" smtClean="0"/>
              <a:t>50</a:t>
            </a:fld>
            <a:endParaRPr lang="es-MX"/>
          </a:p>
        </p:txBody>
      </p:sp>
      <p:sp>
        <p:nvSpPr>
          <p:cNvPr id="4" name="Marcador de pie de página 1">
            <a:extLst>
              <a:ext uri="{FF2B5EF4-FFF2-40B4-BE49-F238E27FC236}">
                <a16:creationId xmlns:a16="http://schemas.microsoft.com/office/drawing/2014/main" id="{83FC0A15-0494-92C0-CE04-7CEF805A3DA2}"/>
              </a:ext>
            </a:extLst>
          </p:cNvPr>
          <p:cNvSpPr txBox="1">
            <a:spLocks/>
          </p:cNvSpPr>
          <p:nvPr/>
        </p:nvSpPr>
        <p:spPr>
          <a:xfrm>
            <a:off x="4038600" y="6356350"/>
            <a:ext cx="4114800" cy="365125"/>
          </a:xfrm>
          <a:prstGeom prst="rect">
            <a:avLst/>
          </a:prstGeom>
        </p:spPr>
        <p:txBody>
          <a:bodyPr vert="horz" lIns="91440" tIns="45720" rIns="91440" bIns="45720" rtlCol="0" anchor="ctr"/>
          <a:lstStyle>
            <a:defPPr>
              <a:defRPr lang="es-MX"/>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s-MX"/>
              <a:t>ALGUNAS ENSEÑANZAS EVANGELICAS</a:t>
            </a:r>
          </a:p>
        </p:txBody>
      </p:sp>
      <p:sp>
        <p:nvSpPr>
          <p:cNvPr id="5" name="Marcador de número de diapositiva 2">
            <a:extLst>
              <a:ext uri="{FF2B5EF4-FFF2-40B4-BE49-F238E27FC236}">
                <a16:creationId xmlns:a16="http://schemas.microsoft.com/office/drawing/2014/main" id="{C0CD8128-ADB5-B8B5-19FF-A54A4AE0F972}"/>
              </a:ext>
            </a:extLst>
          </p:cNvPr>
          <p:cNvSpPr txBox="1">
            <a:spLocks/>
          </p:cNvSpPr>
          <p:nvPr/>
        </p:nvSpPr>
        <p:spPr>
          <a:xfrm>
            <a:off x="8610600" y="6356350"/>
            <a:ext cx="2743200" cy="365125"/>
          </a:xfrm>
          <a:prstGeom prst="rect">
            <a:avLst/>
          </a:prstGeom>
        </p:spPr>
        <p:txBody>
          <a:bodyPr vert="horz" lIns="91440" tIns="45720" rIns="91440" bIns="45720" rtlCol="0" anchor="ctr"/>
          <a:lstStyle>
            <a:defPPr>
              <a:defRPr lang="es-MX"/>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429B8A6-55BA-4F99-B141-B3283C628257}" type="slidenum">
              <a:rPr lang="es-MX" smtClean="0"/>
              <a:pPr/>
              <a:t>50</a:t>
            </a:fld>
            <a:endParaRPr lang="es-MX"/>
          </a:p>
        </p:txBody>
      </p:sp>
      <p:sp>
        <p:nvSpPr>
          <p:cNvPr id="6" name="CuadroTexto 5">
            <a:extLst>
              <a:ext uri="{FF2B5EF4-FFF2-40B4-BE49-F238E27FC236}">
                <a16:creationId xmlns:a16="http://schemas.microsoft.com/office/drawing/2014/main" id="{F48CE982-7C9E-087B-7470-D682655C108D}"/>
              </a:ext>
            </a:extLst>
          </p:cNvPr>
          <p:cNvSpPr txBox="1"/>
          <p:nvPr/>
        </p:nvSpPr>
        <p:spPr>
          <a:xfrm rot="16200000">
            <a:off x="-2982232" y="3013501"/>
            <a:ext cx="6858000" cy="830997"/>
          </a:xfrm>
          <a:prstGeom prst="rect">
            <a:avLst/>
          </a:prstGeom>
          <a:noFill/>
        </p:spPr>
        <p:txBody>
          <a:bodyPr wrap="square" rtlCol="0">
            <a:spAutoFit/>
          </a:bodyPr>
          <a:lstStyle/>
          <a:p>
            <a:pPr algn="ctr"/>
            <a:r>
              <a:rPr lang="es-ES" sz="2400" b="1" u="sng" dirty="0">
                <a:highlight>
                  <a:srgbClr val="FFFF00"/>
                </a:highlight>
              </a:rPr>
              <a:t>EL APLAUDIR, DANZAR CANTAR, GRITAR</a:t>
            </a:r>
          </a:p>
          <a:p>
            <a:pPr algn="ctr"/>
            <a:r>
              <a:rPr lang="es-ES" sz="2400" b="1" u="sng" dirty="0">
                <a:highlight>
                  <a:srgbClr val="FFFF00"/>
                </a:highlight>
              </a:rPr>
              <a:t>EN LAS REUNIONES DE LA IGLESIA</a:t>
            </a:r>
            <a:endParaRPr lang="es-MX" sz="2400" b="1" u="sng" dirty="0">
              <a:highlight>
                <a:srgbClr val="FFFF00"/>
              </a:highlight>
            </a:endParaRPr>
          </a:p>
        </p:txBody>
      </p:sp>
      <p:cxnSp>
        <p:nvCxnSpPr>
          <p:cNvPr id="7" name="Conector recto 6">
            <a:extLst>
              <a:ext uri="{FF2B5EF4-FFF2-40B4-BE49-F238E27FC236}">
                <a16:creationId xmlns:a16="http://schemas.microsoft.com/office/drawing/2014/main" id="{AF64D7F7-DB36-D218-5BCC-950B4D375CCF}"/>
              </a:ext>
            </a:extLst>
          </p:cNvPr>
          <p:cNvCxnSpPr/>
          <p:nvPr/>
        </p:nvCxnSpPr>
        <p:spPr>
          <a:xfrm>
            <a:off x="926494" y="385658"/>
            <a:ext cx="0" cy="5747385"/>
          </a:xfrm>
          <a:prstGeom prst="line">
            <a:avLst/>
          </a:prstGeom>
          <a:ln w="76200">
            <a:solidFill>
              <a:schemeClr val="accent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9" name="CuadroTexto 8">
            <a:extLst>
              <a:ext uri="{FF2B5EF4-FFF2-40B4-BE49-F238E27FC236}">
                <a16:creationId xmlns:a16="http://schemas.microsoft.com/office/drawing/2014/main" id="{05200A6D-4EB8-A36E-76CD-34659CC29B36}"/>
              </a:ext>
            </a:extLst>
          </p:cNvPr>
          <p:cNvSpPr txBox="1"/>
          <p:nvPr/>
        </p:nvSpPr>
        <p:spPr>
          <a:xfrm>
            <a:off x="1356063" y="627641"/>
            <a:ext cx="9705511" cy="1938992"/>
          </a:xfrm>
          <a:prstGeom prst="rect">
            <a:avLst/>
          </a:prstGeom>
          <a:noFill/>
        </p:spPr>
        <p:txBody>
          <a:bodyPr wrap="square">
            <a:spAutoFit/>
          </a:bodyPr>
          <a:lstStyle/>
          <a:p>
            <a:pPr algn="just"/>
            <a:r>
              <a:rPr lang="es-ES" sz="2400" b="1" u="sng" dirty="0">
                <a:solidFill>
                  <a:schemeClr val="bg1"/>
                </a:solidFill>
                <a:effectLst/>
                <a:highlight>
                  <a:srgbClr val="FF0000"/>
                </a:highlight>
                <a:latin typeface="Times New Roman" panose="02020603050405020304" pitchFamily="18" charset="0"/>
                <a:ea typeface="Times New Roman" panose="02020603050405020304" pitchFamily="18" charset="0"/>
                <a:cs typeface="Times New Roman" panose="02020603050405020304" pitchFamily="18" charset="0"/>
              </a:rPr>
              <a:t>Hechos.2:46-47.</a:t>
            </a:r>
          </a:p>
          <a:p>
            <a:pPr algn="ctr"/>
            <a:r>
              <a:rPr lang="es-MX" sz="2400" b="1" dirty="0">
                <a:solidFill>
                  <a:schemeClr val="bg1"/>
                </a:solidFill>
                <a:latin typeface="Times New Roman" panose="02020603050405020304" pitchFamily="18" charset="0"/>
                <a:cs typeface="Times New Roman" panose="02020603050405020304" pitchFamily="18" charset="0"/>
              </a:rPr>
              <a:t>V.46. </a:t>
            </a:r>
            <a:r>
              <a:rPr lang="es-MX" sz="2400" u="sng" dirty="0">
                <a:highlight>
                  <a:srgbClr val="00FF00"/>
                </a:highlight>
                <a:latin typeface="Times New Roman" panose="02020603050405020304" pitchFamily="18" charset="0"/>
                <a:cs typeface="Times New Roman" panose="02020603050405020304" pitchFamily="18" charset="0"/>
              </a:rPr>
              <a:t>“Y</a:t>
            </a:r>
            <a:r>
              <a:rPr lang="es-MX" sz="2400" i="0" u="sng" dirty="0">
                <a:effectLst/>
                <a:highlight>
                  <a:srgbClr val="00FF00"/>
                </a:highlight>
                <a:latin typeface="Times New Roman" panose="02020603050405020304" pitchFamily="18" charset="0"/>
                <a:cs typeface="Times New Roman" panose="02020603050405020304" pitchFamily="18" charset="0"/>
              </a:rPr>
              <a:t> perseverando unánimes cada día en el templo,</a:t>
            </a:r>
            <a:r>
              <a:rPr lang="es-MX" sz="2400" i="0" dirty="0">
                <a:solidFill>
                  <a:schemeClr val="bg1"/>
                </a:solidFill>
                <a:effectLst/>
                <a:latin typeface="Times New Roman" panose="02020603050405020304" pitchFamily="18" charset="0"/>
                <a:cs typeface="Times New Roman" panose="02020603050405020304" pitchFamily="18" charset="0"/>
              </a:rPr>
              <a:t> y partiendo el pan en las casas, comían juntos con alegría y sencillez de corazón,”</a:t>
            </a:r>
          </a:p>
          <a:p>
            <a:pPr algn="ctr"/>
            <a:r>
              <a:rPr lang="es-MX" sz="2400" b="1" i="0" dirty="0">
                <a:solidFill>
                  <a:schemeClr val="bg1"/>
                </a:solidFill>
                <a:effectLst/>
                <a:latin typeface="Times New Roman" panose="02020603050405020304" pitchFamily="18" charset="0"/>
                <a:cs typeface="Times New Roman" panose="02020603050405020304" pitchFamily="18" charset="0"/>
              </a:rPr>
              <a:t>V.47.</a:t>
            </a:r>
            <a:r>
              <a:rPr lang="es-MX" sz="2400" b="1" i="0" baseline="30000" dirty="0">
                <a:solidFill>
                  <a:schemeClr val="bg1"/>
                </a:solidFill>
                <a:effectLst/>
                <a:latin typeface="Times New Roman" panose="02020603050405020304" pitchFamily="18" charset="0"/>
                <a:cs typeface="Times New Roman" panose="02020603050405020304" pitchFamily="18" charset="0"/>
              </a:rPr>
              <a:t>  </a:t>
            </a:r>
            <a:r>
              <a:rPr lang="es-MX" sz="2400" b="1" i="0" u="sng" baseline="30000" dirty="0">
                <a:solidFill>
                  <a:schemeClr val="bg1"/>
                </a:solidFill>
                <a:effectLst/>
                <a:highlight>
                  <a:srgbClr val="000080"/>
                </a:highlight>
                <a:latin typeface="Times New Roman" panose="02020603050405020304" pitchFamily="18" charset="0"/>
                <a:cs typeface="Times New Roman" panose="02020603050405020304" pitchFamily="18" charset="0"/>
              </a:rPr>
              <a:t>“</a:t>
            </a:r>
            <a:r>
              <a:rPr lang="es-MX" sz="2400" b="0" i="0" u="sng" dirty="0">
                <a:solidFill>
                  <a:schemeClr val="bg1"/>
                </a:solidFill>
                <a:effectLst/>
                <a:highlight>
                  <a:srgbClr val="000080"/>
                </a:highlight>
                <a:latin typeface="Times New Roman" panose="02020603050405020304" pitchFamily="18" charset="0"/>
                <a:cs typeface="Times New Roman" panose="02020603050405020304" pitchFamily="18" charset="0"/>
              </a:rPr>
              <a:t>Alabando a Dios,</a:t>
            </a:r>
            <a:r>
              <a:rPr lang="es-MX" sz="2400" b="0" i="0" dirty="0">
                <a:solidFill>
                  <a:schemeClr val="bg1"/>
                </a:solidFill>
                <a:effectLst/>
                <a:latin typeface="Times New Roman" panose="02020603050405020304" pitchFamily="18" charset="0"/>
                <a:cs typeface="Times New Roman" panose="02020603050405020304" pitchFamily="18" charset="0"/>
              </a:rPr>
              <a:t> y teniendo favor con todo el pueblo. Y el señor añadía cada día a la iglesia los que habían de ser salvos.”</a:t>
            </a:r>
            <a:endParaRPr lang="es-MX" sz="2400" dirty="0">
              <a:solidFill>
                <a:schemeClr val="bg1"/>
              </a:solidFill>
              <a:latin typeface="Times New Roman" panose="02020603050405020304" pitchFamily="18" charset="0"/>
              <a:cs typeface="Times New Roman" panose="02020603050405020304" pitchFamily="18" charset="0"/>
            </a:endParaRPr>
          </a:p>
        </p:txBody>
      </p:sp>
      <p:sp>
        <p:nvSpPr>
          <p:cNvPr id="11" name="CuadroTexto 10">
            <a:extLst>
              <a:ext uri="{FF2B5EF4-FFF2-40B4-BE49-F238E27FC236}">
                <a16:creationId xmlns:a16="http://schemas.microsoft.com/office/drawing/2014/main" id="{C60AC528-5F21-EB3F-CD21-3546D20ABBC3}"/>
              </a:ext>
            </a:extLst>
          </p:cNvPr>
          <p:cNvSpPr txBox="1"/>
          <p:nvPr/>
        </p:nvSpPr>
        <p:spPr>
          <a:xfrm>
            <a:off x="1356063" y="3075056"/>
            <a:ext cx="9625615" cy="830997"/>
          </a:xfrm>
          <a:prstGeom prst="rect">
            <a:avLst/>
          </a:prstGeom>
          <a:noFill/>
        </p:spPr>
        <p:txBody>
          <a:bodyPr wrap="square">
            <a:spAutoFit/>
          </a:bodyPr>
          <a:lstStyle/>
          <a:p>
            <a:pPr algn="ctr"/>
            <a:r>
              <a:rPr lang="es-ES" sz="2400" dirty="0">
                <a:solidFill>
                  <a:schemeClr val="bg1"/>
                </a:solidFill>
                <a:effectLst/>
                <a:latin typeface="Times New Roman" panose="02020603050405020304" pitchFamily="18" charset="0"/>
                <a:ea typeface="Times New Roman" panose="02020603050405020304" pitchFamily="18" charset="0"/>
              </a:rPr>
              <a:t>Los hermanos estaban alabando a Dios, </a:t>
            </a:r>
            <a:r>
              <a:rPr lang="es-ES" sz="2400" b="1" u="sng" dirty="0">
                <a:solidFill>
                  <a:schemeClr val="bg1"/>
                </a:solidFill>
                <a:effectLst/>
                <a:highlight>
                  <a:srgbClr val="FF00FF"/>
                </a:highlight>
                <a:latin typeface="Times New Roman" panose="02020603050405020304" pitchFamily="18" charset="0"/>
                <a:ea typeface="Times New Roman" panose="02020603050405020304" pitchFamily="18" charset="0"/>
              </a:rPr>
              <a:t>PERO NO VEMOS</a:t>
            </a:r>
            <a:r>
              <a:rPr lang="es-ES" sz="2400" b="1" dirty="0">
                <a:solidFill>
                  <a:schemeClr val="bg1"/>
                </a:solidFill>
                <a:effectLst/>
                <a:latin typeface="Times New Roman" panose="02020603050405020304" pitchFamily="18" charset="0"/>
                <a:ea typeface="Times New Roman" panose="02020603050405020304" pitchFamily="18" charset="0"/>
              </a:rPr>
              <a:t> </a:t>
            </a:r>
            <a:r>
              <a:rPr lang="es-ES" sz="2400" dirty="0">
                <a:solidFill>
                  <a:schemeClr val="bg1"/>
                </a:solidFill>
                <a:effectLst/>
                <a:latin typeface="Times New Roman" panose="02020603050405020304" pitchFamily="18" charset="0"/>
                <a:ea typeface="Times New Roman" panose="02020603050405020304" pitchFamily="18" charset="0"/>
              </a:rPr>
              <a:t>que ellos estaban danzando gritando aplaudiendo nada eso hacían. </a:t>
            </a:r>
            <a:endParaRPr lang="es-MX" sz="2400" dirty="0">
              <a:solidFill>
                <a:schemeClr val="bg1"/>
              </a:solidFill>
            </a:endParaRPr>
          </a:p>
        </p:txBody>
      </p:sp>
      <p:sp>
        <p:nvSpPr>
          <p:cNvPr id="13" name="CuadroTexto 12">
            <a:extLst>
              <a:ext uri="{FF2B5EF4-FFF2-40B4-BE49-F238E27FC236}">
                <a16:creationId xmlns:a16="http://schemas.microsoft.com/office/drawing/2014/main" id="{0F4865F8-198E-5E62-F96D-9510E264FA45}"/>
              </a:ext>
            </a:extLst>
          </p:cNvPr>
          <p:cNvSpPr txBox="1"/>
          <p:nvPr/>
        </p:nvSpPr>
        <p:spPr>
          <a:xfrm>
            <a:off x="3044301" y="4362304"/>
            <a:ext cx="6103398" cy="461665"/>
          </a:xfrm>
          <a:prstGeom prst="rect">
            <a:avLst/>
          </a:prstGeom>
          <a:noFill/>
        </p:spPr>
        <p:txBody>
          <a:bodyPr wrap="square">
            <a:spAutoFit/>
          </a:bodyPr>
          <a:lstStyle/>
          <a:p>
            <a:pPr algn="ctr"/>
            <a:r>
              <a:rPr lang="es-ES" sz="2400" b="1" u="sng" dirty="0">
                <a:solidFill>
                  <a:schemeClr val="bg1"/>
                </a:solidFill>
                <a:effectLst/>
                <a:highlight>
                  <a:srgbClr val="000080"/>
                </a:highlight>
                <a:latin typeface="Times New Roman" panose="02020603050405020304" pitchFamily="18" charset="0"/>
                <a:ea typeface="Times New Roman" panose="02020603050405020304" pitchFamily="18" charset="0"/>
              </a:rPr>
              <a:t>¿POR QUÉ?</a:t>
            </a:r>
            <a:r>
              <a:rPr lang="es-ES" sz="2400" b="1" dirty="0">
                <a:solidFill>
                  <a:schemeClr val="bg1"/>
                </a:solidFill>
                <a:effectLst/>
                <a:latin typeface="Times New Roman" panose="02020603050405020304" pitchFamily="18" charset="0"/>
                <a:ea typeface="Times New Roman" panose="02020603050405020304" pitchFamily="18" charset="0"/>
              </a:rPr>
              <a:t> </a:t>
            </a:r>
            <a:endParaRPr lang="es-MX" sz="2400" b="1" dirty="0">
              <a:solidFill>
                <a:schemeClr val="bg1"/>
              </a:solidFill>
            </a:endParaRPr>
          </a:p>
        </p:txBody>
      </p:sp>
      <p:sp>
        <p:nvSpPr>
          <p:cNvPr id="15" name="CuadroTexto 14">
            <a:extLst>
              <a:ext uri="{FF2B5EF4-FFF2-40B4-BE49-F238E27FC236}">
                <a16:creationId xmlns:a16="http://schemas.microsoft.com/office/drawing/2014/main" id="{C7DD47B6-765A-2F4E-2735-94E009C2DC15}"/>
              </a:ext>
            </a:extLst>
          </p:cNvPr>
          <p:cNvSpPr txBox="1"/>
          <p:nvPr/>
        </p:nvSpPr>
        <p:spPr>
          <a:xfrm>
            <a:off x="1758149" y="5238378"/>
            <a:ext cx="8675701" cy="830997"/>
          </a:xfrm>
          <a:prstGeom prst="rect">
            <a:avLst/>
          </a:prstGeom>
          <a:noFill/>
        </p:spPr>
        <p:txBody>
          <a:bodyPr wrap="square">
            <a:spAutoFit/>
          </a:bodyPr>
          <a:lstStyle/>
          <a:p>
            <a:pPr algn="ctr"/>
            <a:r>
              <a:rPr lang="es-ES" sz="2400" dirty="0">
                <a:solidFill>
                  <a:schemeClr val="bg1"/>
                </a:solidFill>
                <a:effectLst/>
                <a:latin typeface="Times New Roman" panose="02020603050405020304" pitchFamily="18" charset="0"/>
                <a:ea typeface="Times New Roman" panose="02020603050405020304" pitchFamily="18" charset="0"/>
              </a:rPr>
              <a:t>Por que no era la práctica de la iglesia eso de gritar de aplaudir o danzar.</a:t>
            </a:r>
            <a:endParaRPr lang="es-MX" sz="2400" dirty="0">
              <a:solidFill>
                <a:schemeClr val="bg1"/>
              </a:solidFill>
            </a:endParaRPr>
          </a:p>
        </p:txBody>
      </p:sp>
    </p:spTree>
    <p:extLst>
      <p:ext uri="{BB962C8B-B14F-4D97-AF65-F5344CB8AC3E}">
        <p14:creationId xmlns:p14="http://schemas.microsoft.com/office/powerpoint/2010/main" val="333778206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3" grpId="0"/>
      <p:bldP spid="15" grpId="0"/>
    </p:bldLst>
  </p:timing>
</p:sld>
</file>

<file path=ppt/slides/slide51.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2" name="Marcador de pie de página 1">
            <a:extLst>
              <a:ext uri="{FF2B5EF4-FFF2-40B4-BE49-F238E27FC236}">
                <a16:creationId xmlns:a16="http://schemas.microsoft.com/office/drawing/2014/main" id="{F0CA5374-8B54-5717-9D05-EDDCBB8CEC71}"/>
              </a:ext>
            </a:extLst>
          </p:cNvPr>
          <p:cNvSpPr>
            <a:spLocks noGrp="1"/>
          </p:cNvSpPr>
          <p:nvPr>
            <p:ph type="ftr" sz="quarter" idx="11"/>
          </p:nvPr>
        </p:nvSpPr>
        <p:spPr/>
        <p:txBody>
          <a:bodyPr/>
          <a:lstStyle/>
          <a:p>
            <a:r>
              <a:rPr lang="es-MX"/>
              <a:t>ALGUNAS ENSEÑANZAS EVANGELICAS</a:t>
            </a:r>
          </a:p>
        </p:txBody>
      </p:sp>
      <p:sp>
        <p:nvSpPr>
          <p:cNvPr id="3" name="Marcador de número de diapositiva 2">
            <a:extLst>
              <a:ext uri="{FF2B5EF4-FFF2-40B4-BE49-F238E27FC236}">
                <a16:creationId xmlns:a16="http://schemas.microsoft.com/office/drawing/2014/main" id="{0DE4A273-A7C0-ACA8-FBD9-9B60E5A150EC}"/>
              </a:ext>
            </a:extLst>
          </p:cNvPr>
          <p:cNvSpPr>
            <a:spLocks noGrp="1"/>
          </p:cNvSpPr>
          <p:nvPr>
            <p:ph type="sldNum" sz="quarter" idx="12"/>
          </p:nvPr>
        </p:nvSpPr>
        <p:spPr/>
        <p:txBody>
          <a:bodyPr/>
          <a:lstStyle/>
          <a:p>
            <a:fld id="{E429B8A6-55BA-4F99-B141-B3283C628257}" type="slidenum">
              <a:rPr lang="es-MX" smtClean="0"/>
              <a:t>51</a:t>
            </a:fld>
            <a:endParaRPr lang="es-MX"/>
          </a:p>
        </p:txBody>
      </p:sp>
      <p:sp>
        <p:nvSpPr>
          <p:cNvPr id="4" name="Marcador de pie de página 1">
            <a:extLst>
              <a:ext uri="{FF2B5EF4-FFF2-40B4-BE49-F238E27FC236}">
                <a16:creationId xmlns:a16="http://schemas.microsoft.com/office/drawing/2014/main" id="{A9444442-D48D-474E-3603-21F215106A52}"/>
              </a:ext>
            </a:extLst>
          </p:cNvPr>
          <p:cNvSpPr txBox="1">
            <a:spLocks/>
          </p:cNvSpPr>
          <p:nvPr/>
        </p:nvSpPr>
        <p:spPr>
          <a:xfrm>
            <a:off x="4038600" y="6356350"/>
            <a:ext cx="4114800" cy="365125"/>
          </a:xfrm>
          <a:prstGeom prst="rect">
            <a:avLst/>
          </a:prstGeom>
        </p:spPr>
        <p:txBody>
          <a:bodyPr vert="horz" lIns="91440" tIns="45720" rIns="91440" bIns="45720" rtlCol="0" anchor="ctr"/>
          <a:lstStyle>
            <a:defPPr>
              <a:defRPr lang="es-MX"/>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s-MX"/>
              <a:t>ALGUNAS ENSEÑANZAS EVANGELICAS</a:t>
            </a:r>
          </a:p>
        </p:txBody>
      </p:sp>
      <p:sp>
        <p:nvSpPr>
          <p:cNvPr id="5" name="Marcador de número de diapositiva 2">
            <a:extLst>
              <a:ext uri="{FF2B5EF4-FFF2-40B4-BE49-F238E27FC236}">
                <a16:creationId xmlns:a16="http://schemas.microsoft.com/office/drawing/2014/main" id="{31C3E37F-23A2-6AC2-C631-B5CD00FC55CF}"/>
              </a:ext>
            </a:extLst>
          </p:cNvPr>
          <p:cNvSpPr txBox="1">
            <a:spLocks/>
          </p:cNvSpPr>
          <p:nvPr/>
        </p:nvSpPr>
        <p:spPr>
          <a:xfrm>
            <a:off x="8610600" y="6356350"/>
            <a:ext cx="2743200" cy="365125"/>
          </a:xfrm>
          <a:prstGeom prst="rect">
            <a:avLst/>
          </a:prstGeom>
        </p:spPr>
        <p:txBody>
          <a:bodyPr vert="horz" lIns="91440" tIns="45720" rIns="91440" bIns="45720" rtlCol="0" anchor="ctr"/>
          <a:lstStyle>
            <a:defPPr>
              <a:defRPr lang="es-MX"/>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429B8A6-55BA-4F99-B141-B3283C628257}" type="slidenum">
              <a:rPr lang="es-MX" smtClean="0"/>
              <a:pPr/>
              <a:t>51</a:t>
            </a:fld>
            <a:endParaRPr lang="es-MX"/>
          </a:p>
        </p:txBody>
      </p:sp>
      <p:sp>
        <p:nvSpPr>
          <p:cNvPr id="6" name="CuadroTexto 5">
            <a:extLst>
              <a:ext uri="{FF2B5EF4-FFF2-40B4-BE49-F238E27FC236}">
                <a16:creationId xmlns:a16="http://schemas.microsoft.com/office/drawing/2014/main" id="{7991DBF5-07EF-9BFB-1C38-1DDA3AAB18D4}"/>
              </a:ext>
            </a:extLst>
          </p:cNvPr>
          <p:cNvSpPr txBox="1"/>
          <p:nvPr/>
        </p:nvSpPr>
        <p:spPr>
          <a:xfrm rot="16200000">
            <a:off x="-2982232" y="3013501"/>
            <a:ext cx="6858000" cy="830997"/>
          </a:xfrm>
          <a:prstGeom prst="rect">
            <a:avLst/>
          </a:prstGeom>
          <a:noFill/>
        </p:spPr>
        <p:txBody>
          <a:bodyPr wrap="square" rtlCol="0">
            <a:spAutoFit/>
          </a:bodyPr>
          <a:lstStyle/>
          <a:p>
            <a:pPr algn="ctr"/>
            <a:r>
              <a:rPr lang="es-ES" sz="2400" b="1" u="sng" dirty="0">
                <a:highlight>
                  <a:srgbClr val="FFFF00"/>
                </a:highlight>
              </a:rPr>
              <a:t>EL APLAUDIR, DANZAR CANTAR, GRITAR</a:t>
            </a:r>
          </a:p>
          <a:p>
            <a:pPr algn="ctr"/>
            <a:r>
              <a:rPr lang="es-ES" sz="2400" b="1" u="sng" dirty="0">
                <a:highlight>
                  <a:srgbClr val="FFFF00"/>
                </a:highlight>
              </a:rPr>
              <a:t>EN LAS REUNIONES DE LA IGLESIA</a:t>
            </a:r>
            <a:endParaRPr lang="es-MX" sz="2400" b="1" u="sng" dirty="0">
              <a:highlight>
                <a:srgbClr val="FFFF00"/>
              </a:highlight>
            </a:endParaRPr>
          </a:p>
        </p:txBody>
      </p:sp>
      <p:cxnSp>
        <p:nvCxnSpPr>
          <p:cNvPr id="7" name="Conector recto 6">
            <a:extLst>
              <a:ext uri="{FF2B5EF4-FFF2-40B4-BE49-F238E27FC236}">
                <a16:creationId xmlns:a16="http://schemas.microsoft.com/office/drawing/2014/main" id="{3C7D48A0-1D67-9FB4-A78C-3BBCDC68A78E}"/>
              </a:ext>
            </a:extLst>
          </p:cNvPr>
          <p:cNvCxnSpPr/>
          <p:nvPr/>
        </p:nvCxnSpPr>
        <p:spPr>
          <a:xfrm>
            <a:off x="926494" y="385658"/>
            <a:ext cx="0" cy="5747385"/>
          </a:xfrm>
          <a:prstGeom prst="line">
            <a:avLst/>
          </a:prstGeom>
          <a:ln w="76200">
            <a:solidFill>
              <a:schemeClr val="accent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9" name="CuadroTexto 8">
            <a:extLst>
              <a:ext uri="{FF2B5EF4-FFF2-40B4-BE49-F238E27FC236}">
                <a16:creationId xmlns:a16="http://schemas.microsoft.com/office/drawing/2014/main" id="{DD94A05A-24F4-E593-CF92-7A480F0F7044}"/>
              </a:ext>
            </a:extLst>
          </p:cNvPr>
          <p:cNvSpPr txBox="1"/>
          <p:nvPr/>
        </p:nvSpPr>
        <p:spPr>
          <a:xfrm>
            <a:off x="1267287" y="716417"/>
            <a:ext cx="10229277" cy="1200329"/>
          </a:xfrm>
          <a:prstGeom prst="rect">
            <a:avLst/>
          </a:prstGeom>
          <a:noFill/>
        </p:spPr>
        <p:txBody>
          <a:bodyPr wrap="square">
            <a:spAutoFit/>
          </a:bodyPr>
          <a:lstStyle/>
          <a:p>
            <a:pPr algn="just"/>
            <a:r>
              <a:rPr lang="es-ES" sz="2400" b="1" u="sng" dirty="0">
                <a:solidFill>
                  <a:schemeClr val="bg1"/>
                </a:solidFill>
                <a:effectLst/>
                <a:highlight>
                  <a:srgbClr val="FF00FF"/>
                </a:highlight>
                <a:latin typeface="Times New Roman" panose="02020603050405020304" pitchFamily="18" charset="0"/>
                <a:ea typeface="Times New Roman" panose="02020603050405020304" pitchFamily="18" charset="0"/>
                <a:cs typeface="Times New Roman" panose="02020603050405020304" pitchFamily="18" charset="0"/>
              </a:rPr>
              <a:t>Hechos.12:5.</a:t>
            </a:r>
          </a:p>
          <a:p>
            <a:pPr algn="ctr"/>
            <a:r>
              <a:rPr lang="es-MX" sz="2400" b="0" i="1" dirty="0">
                <a:solidFill>
                  <a:schemeClr val="bg1"/>
                </a:solidFill>
                <a:effectLst/>
                <a:latin typeface="Times New Roman" panose="02020603050405020304" pitchFamily="18" charset="0"/>
                <a:cs typeface="Times New Roman" panose="02020603050405020304" pitchFamily="18" charset="0"/>
              </a:rPr>
              <a:t>“Así que Pedro estaba custodiado en la cárcel; </a:t>
            </a:r>
            <a:r>
              <a:rPr lang="es-MX" sz="2400" b="0" i="1" u="sng" dirty="0">
                <a:effectLst/>
                <a:highlight>
                  <a:srgbClr val="00FF00"/>
                </a:highlight>
                <a:latin typeface="Times New Roman" panose="02020603050405020304" pitchFamily="18" charset="0"/>
                <a:cs typeface="Times New Roman" panose="02020603050405020304" pitchFamily="18" charset="0"/>
              </a:rPr>
              <a:t>pero la iglesia hacía sin cesar oración a Dios por él.”</a:t>
            </a:r>
            <a:endParaRPr lang="es-MX" sz="2400" i="1" u="sng" dirty="0">
              <a:highlight>
                <a:srgbClr val="00FF00"/>
              </a:highlight>
              <a:latin typeface="Times New Roman" panose="02020603050405020304" pitchFamily="18" charset="0"/>
              <a:cs typeface="Times New Roman" panose="02020603050405020304" pitchFamily="18" charset="0"/>
            </a:endParaRPr>
          </a:p>
        </p:txBody>
      </p:sp>
      <p:sp>
        <p:nvSpPr>
          <p:cNvPr id="11" name="CuadroTexto 10">
            <a:extLst>
              <a:ext uri="{FF2B5EF4-FFF2-40B4-BE49-F238E27FC236}">
                <a16:creationId xmlns:a16="http://schemas.microsoft.com/office/drawing/2014/main" id="{D192B48D-38F3-3BE5-7A7C-D6D17A33EC73}"/>
              </a:ext>
            </a:extLst>
          </p:cNvPr>
          <p:cNvSpPr txBox="1"/>
          <p:nvPr/>
        </p:nvSpPr>
        <p:spPr>
          <a:xfrm>
            <a:off x="2096301" y="2237210"/>
            <a:ext cx="8571242" cy="830997"/>
          </a:xfrm>
          <a:prstGeom prst="rect">
            <a:avLst/>
          </a:prstGeom>
          <a:noFill/>
        </p:spPr>
        <p:txBody>
          <a:bodyPr wrap="square">
            <a:spAutoFit/>
          </a:bodyPr>
          <a:lstStyle/>
          <a:p>
            <a:pPr algn="ctr"/>
            <a:r>
              <a:rPr lang="es-ES" sz="2400" dirty="0">
                <a:solidFill>
                  <a:schemeClr val="bg1"/>
                </a:solidFill>
                <a:effectLst/>
                <a:latin typeface="Times New Roman" panose="02020603050405020304" pitchFamily="18" charset="0"/>
                <a:ea typeface="Times New Roman" panose="02020603050405020304" pitchFamily="18" charset="0"/>
              </a:rPr>
              <a:t>La iglesia hacia oraciones ferviente por Él apóstol Pedro que estaba encarcelado. </a:t>
            </a:r>
            <a:endParaRPr lang="es-MX" sz="2400" dirty="0">
              <a:solidFill>
                <a:schemeClr val="bg1"/>
              </a:solidFill>
            </a:endParaRPr>
          </a:p>
        </p:txBody>
      </p:sp>
      <p:sp>
        <p:nvSpPr>
          <p:cNvPr id="13" name="CuadroTexto 12">
            <a:extLst>
              <a:ext uri="{FF2B5EF4-FFF2-40B4-BE49-F238E27FC236}">
                <a16:creationId xmlns:a16="http://schemas.microsoft.com/office/drawing/2014/main" id="{3ACD1C26-7721-D5C6-1DC7-9F8A5EB2C15A}"/>
              </a:ext>
            </a:extLst>
          </p:cNvPr>
          <p:cNvSpPr txBox="1"/>
          <p:nvPr/>
        </p:nvSpPr>
        <p:spPr>
          <a:xfrm>
            <a:off x="1267287" y="3388672"/>
            <a:ext cx="10229271" cy="830997"/>
          </a:xfrm>
          <a:prstGeom prst="rect">
            <a:avLst/>
          </a:prstGeom>
          <a:noFill/>
        </p:spPr>
        <p:txBody>
          <a:bodyPr wrap="square">
            <a:spAutoFit/>
          </a:bodyPr>
          <a:lstStyle/>
          <a:p>
            <a:pPr algn="ctr"/>
            <a:r>
              <a:rPr lang="es-ES" sz="2400" dirty="0">
                <a:solidFill>
                  <a:schemeClr val="bg1"/>
                </a:solidFill>
                <a:effectLst/>
                <a:latin typeface="Times New Roman" panose="02020603050405020304" pitchFamily="18" charset="0"/>
                <a:ea typeface="Times New Roman" panose="02020603050405020304" pitchFamily="18" charset="0"/>
              </a:rPr>
              <a:t>Pero ellos estaban orando tranquilos sin gritar ni hacer la bulla que se hace en las reuniones de muchas religiones evangélicas. </a:t>
            </a:r>
            <a:endParaRPr lang="es-MX" sz="2400" dirty="0">
              <a:solidFill>
                <a:schemeClr val="bg1"/>
              </a:solidFill>
            </a:endParaRPr>
          </a:p>
        </p:txBody>
      </p:sp>
      <p:sp>
        <p:nvSpPr>
          <p:cNvPr id="15" name="CuadroTexto 14">
            <a:extLst>
              <a:ext uri="{FF2B5EF4-FFF2-40B4-BE49-F238E27FC236}">
                <a16:creationId xmlns:a16="http://schemas.microsoft.com/office/drawing/2014/main" id="{D3B104A4-5327-0C7A-196E-9DB9CC541C93}"/>
              </a:ext>
            </a:extLst>
          </p:cNvPr>
          <p:cNvSpPr txBox="1"/>
          <p:nvPr/>
        </p:nvSpPr>
        <p:spPr>
          <a:xfrm>
            <a:off x="1267290" y="4641081"/>
            <a:ext cx="10229267" cy="1200329"/>
          </a:xfrm>
          <a:prstGeom prst="rect">
            <a:avLst/>
          </a:prstGeom>
          <a:noFill/>
        </p:spPr>
        <p:txBody>
          <a:bodyPr wrap="square">
            <a:spAutoFit/>
          </a:bodyPr>
          <a:lstStyle/>
          <a:p>
            <a:pPr algn="just"/>
            <a:r>
              <a:rPr lang="es-ES" sz="2400" b="1" u="sng" dirty="0">
                <a:solidFill>
                  <a:schemeClr val="bg1"/>
                </a:solidFill>
                <a:effectLst/>
                <a:highlight>
                  <a:srgbClr val="000080"/>
                </a:highlight>
                <a:latin typeface="Times New Roman" panose="02020603050405020304" pitchFamily="18" charset="0"/>
                <a:ea typeface="Times New Roman" panose="02020603050405020304" pitchFamily="18" charset="0"/>
                <a:cs typeface="Times New Roman" panose="02020603050405020304" pitchFamily="18" charset="0"/>
              </a:rPr>
              <a:t>Hechos.12:12.</a:t>
            </a:r>
            <a:endParaRPr lang="es-ES" sz="2400" b="1" u="sng" dirty="0">
              <a:solidFill>
                <a:schemeClr val="bg1"/>
              </a:solidFill>
              <a:highlight>
                <a:srgbClr val="000080"/>
              </a:highligh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es-MX" sz="2400" b="0" i="1" dirty="0">
                <a:solidFill>
                  <a:schemeClr val="bg1"/>
                </a:solidFill>
                <a:effectLst/>
                <a:latin typeface="Times New Roman" panose="02020603050405020304" pitchFamily="18" charset="0"/>
                <a:cs typeface="Times New Roman" panose="02020603050405020304" pitchFamily="18" charset="0"/>
              </a:rPr>
              <a:t>“Y habiendo considerado esto, llegó a casa de María la madre de Juan, el que tenía por sobrenombre Marcos, </a:t>
            </a:r>
            <a:r>
              <a:rPr lang="es-MX" sz="2400" b="0" i="1" u="sng" dirty="0">
                <a:effectLst/>
                <a:highlight>
                  <a:srgbClr val="00FFFF"/>
                </a:highlight>
                <a:latin typeface="Times New Roman" panose="02020603050405020304" pitchFamily="18" charset="0"/>
                <a:cs typeface="Times New Roman" panose="02020603050405020304" pitchFamily="18" charset="0"/>
              </a:rPr>
              <a:t>donde muchos estaban reunidos orando.</a:t>
            </a:r>
            <a:r>
              <a:rPr lang="es-ES" sz="2400" i="1" u="sng" dirty="0">
                <a:highlight>
                  <a:srgbClr val="00FFFF"/>
                </a:highlight>
                <a:latin typeface="Times New Roman" panose="02020603050405020304" pitchFamily="18" charset="0"/>
                <a:cs typeface="Times New Roman" panose="02020603050405020304" pitchFamily="18" charset="0"/>
              </a:rPr>
              <a:t>”</a:t>
            </a:r>
            <a:endParaRPr lang="es-MX" sz="2400" i="1" u="sng" dirty="0">
              <a:highlight>
                <a:srgbClr val="00FFFF"/>
              </a:highligh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401086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 calcmode="lin" valueType="num">
                                      <p:cBhvr additive="base">
                                        <p:cTn id="7"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5">
                                            <p:txEl>
                                              <p:pRg st="0" end="0"/>
                                            </p:txEl>
                                          </p:spTgt>
                                        </p:tgtEl>
                                        <p:attrNameLst>
                                          <p:attrName>style.visibility</p:attrName>
                                        </p:attrNameLst>
                                      </p:cBhvr>
                                      <p:to>
                                        <p:strVal val="visible"/>
                                      </p:to>
                                    </p:set>
                                    <p:anim calcmode="lin" valueType="num">
                                      <p:cBhvr additive="base">
                                        <p:cTn id="25" dur="500" fill="hold"/>
                                        <p:tgtEl>
                                          <p:spTgt spid="15">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3" grpId="0"/>
    </p:bldLst>
  </p:timing>
</p:sld>
</file>

<file path=ppt/slides/slide52.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2" name="Marcador de pie de página 1">
            <a:extLst>
              <a:ext uri="{FF2B5EF4-FFF2-40B4-BE49-F238E27FC236}">
                <a16:creationId xmlns:a16="http://schemas.microsoft.com/office/drawing/2014/main" id="{C9FB34F1-9F61-02B3-BE40-E2A322FD4EDB}"/>
              </a:ext>
            </a:extLst>
          </p:cNvPr>
          <p:cNvSpPr>
            <a:spLocks noGrp="1"/>
          </p:cNvSpPr>
          <p:nvPr>
            <p:ph type="ftr" sz="quarter" idx="11"/>
          </p:nvPr>
        </p:nvSpPr>
        <p:spPr/>
        <p:txBody>
          <a:bodyPr/>
          <a:lstStyle/>
          <a:p>
            <a:r>
              <a:rPr lang="es-MX"/>
              <a:t>ALGUNAS ENSEÑANZAS EVANGELICAS</a:t>
            </a:r>
          </a:p>
        </p:txBody>
      </p:sp>
      <p:sp>
        <p:nvSpPr>
          <p:cNvPr id="3" name="Marcador de número de diapositiva 2">
            <a:extLst>
              <a:ext uri="{FF2B5EF4-FFF2-40B4-BE49-F238E27FC236}">
                <a16:creationId xmlns:a16="http://schemas.microsoft.com/office/drawing/2014/main" id="{0170A299-A8CF-E218-93F4-2A64CA40497A}"/>
              </a:ext>
            </a:extLst>
          </p:cNvPr>
          <p:cNvSpPr>
            <a:spLocks noGrp="1"/>
          </p:cNvSpPr>
          <p:nvPr>
            <p:ph type="sldNum" sz="quarter" idx="12"/>
          </p:nvPr>
        </p:nvSpPr>
        <p:spPr/>
        <p:txBody>
          <a:bodyPr/>
          <a:lstStyle/>
          <a:p>
            <a:fld id="{E429B8A6-55BA-4F99-B141-B3283C628257}" type="slidenum">
              <a:rPr lang="es-MX" smtClean="0"/>
              <a:t>52</a:t>
            </a:fld>
            <a:endParaRPr lang="es-MX"/>
          </a:p>
        </p:txBody>
      </p:sp>
      <p:sp>
        <p:nvSpPr>
          <p:cNvPr id="4" name="Marcador de pie de página 1">
            <a:extLst>
              <a:ext uri="{FF2B5EF4-FFF2-40B4-BE49-F238E27FC236}">
                <a16:creationId xmlns:a16="http://schemas.microsoft.com/office/drawing/2014/main" id="{ABC042C2-01B5-6C57-6BAD-E7CC520EC62A}"/>
              </a:ext>
            </a:extLst>
          </p:cNvPr>
          <p:cNvSpPr txBox="1">
            <a:spLocks/>
          </p:cNvSpPr>
          <p:nvPr/>
        </p:nvSpPr>
        <p:spPr>
          <a:xfrm>
            <a:off x="4038600" y="6356350"/>
            <a:ext cx="4114800" cy="365125"/>
          </a:xfrm>
          <a:prstGeom prst="rect">
            <a:avLst/>
          </a:prstGeom>
        </p:spPr>
        <p:txBody>
          <a:bodyPr vert="horz" lIns="91440" tIns="45720" rIns="91440" bIns="45720" rtlCol="0" anchor="ctr"/>
          <a:lstStyle>
            <a:defPPr>
              <a:defRPr lang="es-MX"/>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s-MX"/>
              <a:t>ALGUNAS ENSEÑANZAS EVANGELICAS</a:t>
            </a:r>
          </a:p>
        </p:txBody>
      </p:sp>
      <p:sp>
        <p:nvSpPr>
          <p:cNvPr id="5" name="Marcador de número de diapositiva 2">
            <a:extLst>
              <a:ext uri="{FF2B5EF4-FFF2-40B4-BE49-F238E27FC236}">
                <a16:creationId xmlns:a16="http://schemas.microsoft.com/office/drawing/2014/main" id="{746B6911-D48B-7CD8-D16C-D73F6D5CDB8D}"/>
              </a:ext>
            </a:extLst>
          </p:cNvPr>
          <p:cNvSpPr txBox="1">
            <a:spLocks/>
          </p:cNvSpPr>
          <p:nvPr/>
        </p:nvSpPr>
        <p:spPr>
          <a:xfrm>
            <a:off x="8610600" y="6356350"/>
            <a:ext cx="2743200" cy="365125"/>
          </a:xfrm>
          <a:prstGeom prst="rect">
            <a:avLst/>
          </a:prstGeom>
        </p:spPr>
        <p:txBody>
          <a:bodyPr vert="horz" lIns="91440" tIns="45720" rIns="91440" bIns="45720" rtlCol="0" anchor="ctr"/>
          <a:lstStyle>
            <a:defPPr>
              <a:defRPr lang="es-MX"/>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429B8A6-55BA-4F99-B141-B3283C628257}" type="slidenum">
              <a:rPr lang="es-MX" smtClean="0"/>
              <a:pPr/>
              <a:t>52</a:t>
            </a:fld>
            <a:endParaRPr lang="es-MX"/>
          </a:p>
        </p:txBody>
      </p:sp>
      <p:sp>
        <p:nvSpPr>
          <p:cNvPr id="6" name="CuadroTexto 5">
            <a:extLst>
              <a:ext uri="{FF2B5EF4-FFF2-40B4-BE49-F238E27FC236}">
                <a16:creationId xmlns:a16="http://schemas.microsoft.com/office/drawing/2014/main" id="{DBA5BAF2-FA85-2FCC-3EE7-43921A5D3423}"/>
              </a:ext>
            </a:extLst>
          </p:cNvPr>
          <p:cNvSpPr txBox="1"/>
          <p:nvPr/>
        </p:nvSpPr>
        <p:spPr>
          <a:xfrm rot="16200000">
            <a:off x="-2982232" y="3013501"/>
            <a:ext cx="6858000" cy="830997"/>
          </a:xfrm>
          <a:prstGeom prst="rect">
            <a:avLst/>
          </a:prstGeom>
          <a:noFill/>
        </p:spPr>
        <p:txBody>
          <a:bodyPr wrap="square" rtlCol="0">
            <a:spAutoFit/>
          </a:bodyPr>
          <a:lstStyle/>
          <a:p>
            <a:pPr algn="ctr"/>
            <a:r>
              <a:rPr lang="es-ES" sz="2400" b="1" u="sng" dirty="0">
                <a:highlight>
                  <a:srgbClr val="FFFF00"/>
                </a:highlight>
              </a:rPr>
              <a:t>EL APLAUDIR, DANZAR CANTAR, GRITAR</a:t>
            </a:r>
          </a:p>
          <a:p>
            <a:pPr algn="ctr"/>
            <a:r>
              <a:rPr lang="es-ES" sz="2400" b="1" u="sng" dirty="0">
                <a:highlight>
                  <a:srgbClr val="FFFF00"/>
                </a:highlight>
              </a:rPr>
              <a:t>EN LAS REUNIONES DE LA IGLESIA</a:t>
            </a:r>
            <a:endParaRPr lang="es-MX" sz="2400" b="1" u="sng" dirty="0">
              <a:highlight>
                <a:srgbClr val="FFFF00"/>
              </a:highlight>
            </a:endParaRPr>
          </a:p>
        </p:txBody>
      </p:sp>
      <p:cxnSp>
        <p:nvCxnSpPr>
          <p:cNvPr id="7" name="Conector recto 6">
            <a:extLst>
              <a:ext uri="{FF2B5EF4-FFF2-40B4-BE49-F238E27FC236}">
                <a16:creationId xmlns:a16="http://schemas.microsoft.com/office/drawing/2014/main" id="{6BBB3F41-DE0A-4796-344A-8597A10E11D4}"/>
              </a:ext>
            </a:extLst>
          </p:cNvPr>
          <p:cNvCxnSpPr/>
          <p:nvPr/>
        </p:nvCxnSpPr>
        <p:spPr>
          <a:xfrm>
            <a:off x="926494" y="385658"/>
            <a:ext cx="0" cy="5747385"/>
          </a:xfrm>
          <a:prstGeom prst="line">
            <a:avLst/>
          </a:prstGeom>
          <a:ln w="76200">
            <a:solidFill>
              <a:schemeClr val="accent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9" name="CuadroTexto 8">
            <a:extLst>
              <a:ext uri="{FF2B5EF4-FFF2-40B4-BE49-F238E27FC236}">
                <a16:creationId xmlns:a16="http://schemas.microsoft.com/office/drawing/2014/main" id="{89D7C066-B7E3-E22E-A374-EA5F250A4A0A}"/>
              </a:ext>
            </a:extLst>
          </p:cNvPr>
          <p:cNvSpPr txBox="1"/>
          <p:nvPr/>
        </p:nvSpPr>
        <p:spPr>
          <a:xfrm>
            <a:off x="1419685" y="494728"/>
            <a:ext cx="9748420" cy="830997"/>
          </a:xfrm>
          <a:prstGeom prst="rect">
            <a:avLst/>
          </a:prstGeom>
          <a:noFill/>
        </p:spPr>
        <p:txBody>
          <a:bodyPr wrap="square">
            <a:spAutoFit/>
          </a:bodyPr>
          <a:lstStyle/>
          <a:p>
            <a:pPr algn="ctr"/>
            <a:r>
              <a:rPr lang="es-ES" sz="2400" dirty="0">
                <a:solidFill>
                  <a:schemeClr val="bg1"/>
                </a:solidFill>
                <a:effectLst/>
                <a:latin typeface="Times New Roman" panose="02020603050405020304" pitchFamily="18" charset="0"/>
                <a:ea typeface="Times New Roman" panose="02020603050405020304" pitchFamily="18" charset="0"/>
              </a:rPr>
              <a:t>Estaban reunidos sin estar danzando, gritando, aplaudiendo, no hacían nada de eso, y eso que estaban orando fervientemente a Dios.</a:t>
            </a:r>
            <a:endParaRPr lang="es-MX" sz="2400" dirty="0">
              <a:solidFill>
                <a:schemeClr val="bg1"/>
              </a:solidFill>
            </a:endParaRPr>
          </a:p>
        </p:txBody>
      </p:sp>
      <p:sp>
        <p:nvSpPr>
          <p:cNvPr id="11" name="CuadroTexto 10">
            <a:extLst>
              <a:ext uri="{FF2B5EF4-FFF2-40B4-BE49-F238E27FC236}">
                <a16:creationId xmlns:a16="http://schemas.microsoft.com/office/drawing/2014/main" id="{B0B6EDC3-B613-8314-531E-976E6A9630C3}"/>
              </a:ext>
            </a:extLst>
          </p:cNvPr>
          <p:cNvSpPr txBox="1"/>
          <p:nvPr/>
        </p:nvSpPr>
        <p:spPr>
          <a:xfrm>
            <a:off x="1455138" y="1809222"/>
            <a:ext cx="9934105" cy="461665"/>
          </a:xfrm>
          <a:prstGeom prst="rect">
            <a:avLst/>
          </a:prstGeom>
          <a:noFill/>
        </p:spPr>
        <p:txBody>
          <a:bodyPr wrap="square">
            <a:spAutoFit/>
          </a:bodyPr>
          <a:lstStyle/>
          <a:p>
            <a:pPr algn="ctr"/>
            <a:r>
              <a:rPr lang="es-ES" sz="2400" dirty="0">
                <a:solidFill>
                  <a:schemeClr val="bg1"/>
                </a:solidFill>
                <a:effectLst/>
                <a:latin typeface="Times New Roman" panose="02020603050405020304" pitchFamily="18" charset="0"/>
                <a:ea typeface="Times New Roman" panose="02020603050405020304" pitchFamily="18" charset="0"/>
              </a:rPr>
              <a:t>La palabra ferviente no quiere decir gritar, hacer bulla. </a:t>
            </a:r>
          </a:p>
        </p:txBody>
      </p:sp>
      <p:sp>
        <p:nvSpPr>
          <p:cNvPr id="13" name="CuadroTexto 12">
            <a:extLst>
              <a:ext uri="{FF2B5EF4-FFF2-40B4-BE49-F238E27FC236}">
                <a16:creationId xmlns:a16="http://schemas.microsoft.com/office/drawing/2014/main" id="{2D8117EC-75F2-9050-32CA-63B2F3A2C179}"/>
              </a:ext>
            </a:extLst>
          </p:cNvPr>
          <p:cNvSpPr txBox="1"/>
          <p:nvPr/>
        </p:nvSpPr>
        <p:spPr>
          <a:xfrm>
            <a:off x="1419686" y="3605514"/>
            <a:ext cx="9845820" cy="1200329"/>
          </a:xfrm>
          <a:prstGeom prst="rect">
            <a:avLst/>
          </a:prstGeom>
          <a:noFill/>
        </p:spPr>
        <p:txBody>
          <a:bodyPr wrap="square">
            <a:spAutoFit/>
          </a:bodyPr>
          <a:lstStyle/>
          <a:p>
            <a:pPr algn="ctr"/>
            <a:r>
              <a:rPr lang="es-ES" sz="2400" dirty="0">
                <a:solidFill>
                  <a:schemeClr val="bg1"/>
                </a:solidFill>
                <a:effectLst/>
                <a:latin typeface="Times New Roman" panose="02020603050405020304" pitchFamily="18" charset="0"/>
                <a:ea typeface="Times New Roman" panose="02020603050405020304" pitchFamily="18" charset="0"/>
              </a:rPr>
              <a:t>No encontramos ningún pasaje bíblico que nos de autoridad para hacer esas cosas que muchas religiones hacen y practican pasando por alto la palabra de Dios, por sus sentimientos, emociones y deseos. </a:t>
            </a:r>
            <a:endParaRPr lang="es-MX" sz="2400" dirty="0">
              <a:solidFill>
                <a:schemeClr val="bg1"/>
              </a:solidFill>
            </a:endParaRPr>
          </a:p>
        </p:txBody>
      </p:sp>
      <p:sp>
        <p:nvSpPr>
          <p:cNvPr id="15" name="CuadroTexto 14">
            <a:extLst>
              <a:ext uri="{FF2B5EF4-FFF2-40B4-BE49-F238E27FC236}">
                <a16:creationId xmlns:a16="http://schemas.microsoft.com/office/drawing/2014/main" id="{3BFB6489-FB4D-D449-B902-1045C7229B31}"/>
              </a:ext>
            </a:extLst>
          </p:cNvPr>
          <p:cNvSpPr txBox="1"/>
          <p:nvPr/>
        </p:nvSpPr>
        <p:spPr>
          <a:xfrm>
            <a:off x="1468390" y="5296409"/>
            <a:ext cx="9934101" cy="830997"/>
          </a:xfrm>
          <a:prstGeom prst="rect">
            <a:avLst/>
          </a:prstGeom>
          <a:noFill/>
        </p:spPr>
        <p:txBody>
          <a:bodyPr wrap="square">
            <a:spAutoFit/>
          </a:bodyPr>
          <a:lstStyle/>
          <a:p>
            <a:pPr algn="ctr"/>
            <a:r>
              <a:rPr lang="es-ES" sz="2400" dirty="0">
                <a:solidFill>
                  <a:schemeClr val="bg1"/>
                </a:solidFill>
                <a:effectLst/>
                <a:latin typeface="Times New Roman" panose="02020603050405020304" pitchFamily="18" charset="0"/>
                <a:ea typeface="Times New Roman" panose="02020603050405020304" pitchFamily="18" charset="0"/>
              </a:rPr>
              <a:t>Muchos dicen es que yo me siento bien adorar a Dios de esa manera, pero lo que Usted piense o como se sienta no es garantía de que Dios lo acepte.</a:t>
            </a:r>
            <a:endParaRPr lang="es-MX" sz="2400" dirty="0">
              <a:solidFill>
                <a:schemeClr val="bg1"/>
              </a:solidFill>
            </a:endParaRPr>
          </a:p>
        </p:txBody>
      </p:sp>
      <p:sp>
        <p:nvSpPr>
          <p:cNvPr id="17" name="CuadroTexto 16">
            <a:extLst>
              <a:ext uri="{FF2B5EF4-FFF2-40B4-BE49-F238E27FC236}">
                <a16:creationId xmlns:a16="http://schemas.microsoft.com/office/drawing/2014/main" id="{0723477E-9C80-609E-9F5A-494C4F4B4896}"/>
              </a:ext>
            </a:extLst>
          </p:cNvPr>
          <p:cNvSpPr txBox="1"/>
          <p:nvPr/>
        </p:nvSpPr>
        <p:spPr>
          <a:xfrm>
            <a:off x="1468390" y="2859240"/>
            <a:ext cx="9748411" cy="400110"/>
          </a:xfrm>
          <a:prstGeom prst="rect">
            <a:avLst/>
          </a:prstGeom>
          <a:noFill/>
        </p:spPr>
        <p:txBody>
          <a:bodyPr wrap="square">
            <a:spAutoFit/>
          </a:bodyPr>
          <a:lstStyle/>
          <a:p>
            <a:pPr algn="ctr"/>
            <a:r>
              <a:rPr lang="es-ES" sz="2000" b="1" u="sng" dirty="0">
                <a:solidFill>
                  <a:schemeClr val="bg1"/>
                </a:solidFill>
                <a:effectLst/>
                <a:highlight>
                  <a:srgbClr val="FF0000"/>
                </a:highlight>
                <a:latin typeface="Times New Roman" panose="02020603050405020304" pitchFamily="18" charset="0"/>
                <a:ea typeface="Times New Roman" panose="02020603050405020304" pitchFamily="18" charset="0"/>
              </a:rPr>
              <a:t>COMO MUCHOS QUIEREN HACER VER.</a:t>
            </a:r>
            <a:endParaRPr lang="es-MX" sz="2000" b="1" u="sng" dirty="0">
              <a:solidFill>
                <a:schemeClr val="bg1"/>
              </a:solidFill>
              <a:highlight>
                <a:srgbClr val="FF0000"/>
              </a:highlight>
            </a:endParaRPr>
          </a:p>
        </p:txBody>
      </p:sp>
    </p:spTree>
    <p:extLst>
      <p:ext uri="{BB962C8B-B14F-4D97-AF65-F5344CB8AC3E}">
        <p14:creationId xmlns:p14="http://schemas.microsoft.com/office/powerpoint/2010/main" val="127454633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3" grpId="0"/>
      <p:bldP spid="17" grpId="0"/>
    </p:bldLst>
  </p:timing>
</p:sld>
</file>

<file path=ppt/slides/slide53.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2" name="Marcador de pie de página 1">
            <a:extLst>
              <a:ext uri="{FF2B5EF4-FFF2-40B4-BE49-F238E27FC236}">
                <a16:creationId xmlns:a16="http://schemas.microsoft.com/office/drawing/2014/main" id="{64A7FC57-1521-63DF-C070-5BD210C343D7}"/>
              </a:ext>
            </a:extLst>
          </p:cNvPr>
          <p:cNvSpPr>
            <a:spLocks noGrp="1"/>
          </p:cNvSpPr>
          <p:nvPr>
            <p:ph type="ftr" sz="quarter" idx="11"/>
          </p:nvPr>
        </p:nvSpPr>
        <p:spPr/>
        <p:txBody>
          <a:bodyPr/>
          <a:lstStyle/>
          <a:p>
            <a:r>
              <a:rPr lang="es-MX"/>
              <a:t>ALGUNAS ENSEÑANZAS EVANGELICAS</a:t>
            </a:r>
          </a:p>
        </p:txBody>
      </p:sp>
      <p:sp>
        <p:nvSpPr>
          <p:cNvPr id="3" name="Marcador de número de diapositiva 2">
            <a:extLst>
              <a:ext uri="{FF2B5EF4-FFF2-40B4-BE49-F238E27FC236}">
                <a16:creationId xmlns:a16="http://schemas.microsoft.com/office/drawing/2014/main" id="{78B7932B-5932-5702-3969-372493DD80E3}"/>
              </a:ext>
            </a:extLst>
          </p:cNvPr>
          <p:cNvSpPr>
            <a:spLocks noGrp="1"/>
          </p:cNvSpPr>
          <p:nvPr>
            <p:ph type="sldNum" sz="quarter" idx="12"/>
          </p:nvPr>
        </p:nvSpPr>
        <p:spPr/>
        <p:txBody>
          <a:bodyPr/>
          <a:lstStyle/>
          <a:p>
            <a:fld id="{E429B8A6-55BA-4F99-B141-B3283C628257}" type="slidenum">
              <a:rPr lang="es-MX" smtClean="0"/>
              <a:t>53</a:t>
            </a:fld>
            <a:endParaRPr lang="es-MX"/>
          </a:p>
        </p:txBody>
      </p:sp>
      <p:sp>
        <p:nvSpPr>
          <p:cNvPr id="4" name="Marcador de pie de página 1">
            <a:extLst>
              <a:ext uri="{FF2B5EF4-FFF2-40B4-BE49-F238E27FC236}">
                <a16:creationId xmlns:a16="http://schemas.microsoft.com/office/drawing/2014/main" id="{B710AC5F-EC94-8D68-4F3B-FCC8E3EB5EFD}"/>
              </a:ext>
            </a:extLst>
          </p:cNvPr>
          <p:cNvSpPr txBox="1">
            <a:spLocks/>
          </p:cNvSpPr>
          <p:nvPr/>
        </p:nvSpPr>
        <p:spPr>
          <a:xfrm>
            <a:off x="4038600" y="6356350"/>
            <a:ext cx="4114800" cy="365125"/>
          </a:xfrm>
          <a:prstGeom prst="rect">
            <a:avLst/>
          </a:prstGeom>
        </p:spPr>
        <p:txBody>
          <a:bodyPr vert="horz" lIns="91440" tIns="45720" rIns="91440" bIns="45720" rtlCol="0" anchor="ctr"/>
          <a:lstStyle>
            <a:defPPr>
              <a:defRPr lang="es-MX"/>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s-MX"/>
              <a:t>ALGUNAS ENSEÑANZAS EVANGELICAS</a:t>
            </a:r>
          </a:p>
        </p:txBody>
      </p:sp>
      <p:sp>
        <p:nvSpPr>
          <p:cNvPr id="5" name="Marcador de número de diapositiva 2">
            <a:extLst>
              <a:ext uri="{FF2B5EF4-FFF2-40B4-BE49-F238E27FC236}">
                <a16:creationId xmlns:a16="http://schemas.microsoft.com/office/drawing/2014/main" id="{ED1B2201-345F-5218-AB8D-9F703C7F9063}"/>
              </a:ext>
            </a:extLst>
          </p:cNvPr>
          <p:cNvSpPr txBox="1">
            <a:spLocks/>
          </p:cNvSpPr>
          <p:nvPr/>
        </p:nvSpPr>
        <p:spPr>
          <a:xfrm>
            <a:off x="8610600" y="6356350"/>
            <a:ext cx="2743200" cy="365125"/>
          </a:xfrm>
          <a:prstGeom prst="rect">
            <a:avLst/>
          </a:prstGeom>
        </p:spPr>
        <p:txBody>
          <a:bodyPr vert="horz" lIns="91440" tIns="45720" rIns="91440" bIns="45720" rtlCol="0" anchor="ctr"/>
          <a:lstStyle>
            <a:defPPr>
              <a:defRPr lang="es-MX"/>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429B8A6-55BA-4F99-B141-B3283C628257}" type="slidenum">
              <a:rPr lang="es-MX" smtClean="0"/>
              <a:pPr/>
              <a:t>53</a:t>
            </a:fld>
            <a:endParaRPr lang="es-MX"/>
          </a:p>
        </p:txBody>
      </p:sp>
      <p:sp>
        <p:nvSpPr>
          <p:cNvPr id="6" name="CuadroTexto 5">
            <a:extLst>
              <a:ext uri="{FF2B5EF4-FFF2-40B4-BE49-F238E27FC236}">
                <a16:creationId xmlns:a16="http://schemas.microsoft.com/office/drawing/2014/main" id="{A1D989E7-7ED5-2F1C-E296-736EEA236EDD}"/>
              </a:ext>
            </a:extLst>
          </p:cNvPr>
          <p:cNvSpPr txBox="1"/>
          <p:nvPr/>
        </p:nvSpPr>
        <p:spPr>
          <a:xfrm rot="16200000">
            <a:off x="-2982232" y="3013502"/>
            <a:ext cx="6858000" cy="830997"/>
          </a:xfrm>
          <a:prstGeom prst="rect">
            <a:avLst/>
          </a:prstGeom>
          <a:noFill/>
        </p:spPr>
        <p:txBody>
          <a:bodyPr wrap="square" rtlCol="0">
            <a:spAutoFit/>
          </a:bodyPr>
          <a:lstStyle/>
          <a:p>
            <a:pPr algn="ctr"/>
            <a:r>
              <a:rPr lang="es-ES" sz="2400" b="1" u="sng" dirty="0">
                <a:highlight>
                  <a:srgbClr val="FFFF00"/>
                </a:highlight>
              </a:rPr>
              <a:t>EL APLAUDIR, DANZAR CANTAR, GRITAR</a:t>
            </a:r>
          </a:p>
          <a:p>
            <a:pPr algn="ctr"/>
            <a:r>
              <a:rPr lang="es-ES" sz="2400" b="1" u="sng" dirty="0">
                <a:highlight>
                  <a:srgbClr val="FFFF00"/>
                </a:highlight>
              </a:rPr>
              <a:t>EN LAS REUNIONES DE LA IGLESIA</a:t>
            </a:r>
            <a:endParaRPr lang="es-MX" sz="2400" b="1" u="sng" dirty="0">
              <a:highlight>
                <a:srgbClr val="FFFF00"/>
              </a:highlight>
            </a:endParaRPr>
          </a:p>
        </p:txBody>
      </p:sp>
      <p:cxnSp>
        <p:nvCxnSpPr>
          <p:cNvPr id="7" name="Conector recto 6">
            <a:extLst>
              <a:ext uri="{FF2B5EF4-FFF2-40B4-BE49-F238E27FC236}">
                <a16:creationId xmlns:a16="http://schemas.microsoft.com/office/drawing/2014/main" id="{8132DBB1-59D2-B60D-BDBF-60290F3686C2}"/>
              </a:ext>
            </a:extLst>
          </p:cNvPr>
          <p:cNvCxnSpPr/>
          <p:nvPr/>
        </p:nvCxnSpPr>
        <p:spPr>
          <a:xfrm>
            <a:off x="926494" y="385658"/>
            <a:ext cx="0" cy="5747385"/>
          </a:xfrm>
          <a:prstGeom prst="line">
            <a:avLst/>
          </a:prstGeom>
          <a:ln w="76200">
            <a:solidFill>
              <a:schemeClr val="accent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9" name="CuadroTexto 8">
            <a:extLst>
              <a:ext uri="{FF2B5EF4-FFF2-40B4-BE49-F238E27FC236}">
                <a16:creationId xmlns:a16="http://schemas.microsoft.com/office/drawing/2014/main" id="{45280658-43FE-3460-7E23-576ED11CB60C}"/>
              </a:ext>
            </a:extLst>
          </p:cNvPr>
          <p:cNvSpPr txBox="1"/>
          <p:nvPr/>
        </p:nvSpPr>
        <p:spPr>
          <a:xfrm>
            <a:off x="1506247" y="428839"/>
            <a:ext cx="9179506" cy="461665"/>
          </a:xfrm>
          <a:prstGeom prst="rect">
            <a:avLst/>
          </a:prstGeom>
          <a:noFill/>
        </p:spPr>
        <p:txBody>
          <a:bodyPr wrap="square">
            <a:spAutoFit/>
          </a:bodyPr>
          <a:lstStyle/>
          <a:p>
            <a:pPr algn="ctr"/>
            <a:r>
              <a:rPr lang="es-ES" sz="2400" b="1" u="sng" dirty="0">
                <a:solidFill>
                  <a:schemeClr val="bg1"/>
                </a:solidFill>
                <a:effectLst/>
                <a:highlight>
                  <a:srgbClr val="FF0000"/>
                </a:highlight>
                <a:latin typeface="Times New Roman" panose="02020603050405020304" pitchFamily="18" charset="0"/>
                <a:ea typeface="Times New Roman" panose="02020603050405020304" pitchFamily="18" charset="0"/>
              </a:rPr>
              <a:t>NUESTROS PENSAMIENTOS NO SON LOS DE DIOS. </a:t>
            </a:r>
            <a:endParaRPr lang="es-MX" sz="2400" b="1" u="sng" dirty="0">
              <a:solidFill>
                <a:schemeClr val="bg1"/>
              </a:solidFill>
              <a:highlight>
                <a:srgbClr val="FF0000"/>
              </a:highlight>
            </a:endParaRPr>
          </a:p>
        </p:txBody>
      </p:sp>
      <p:sp>
        <p:nvSpPr>
          <p:cNvPr id="11" name="CuadroTexto 10">
            <a:extLst>
              <a:ext uri="{FF2B5EF4-FFF2-40B4-BE49-F238E27FC236}">
                <a16:creationId xmlns:a16="http://schemas.microsoft.com/office/drawing/2014/main" id="{7371CFDC-5566-34D5-393C-8AB4748AFFAB}"/>
              </a:ext>
            </a:extLst>
          </p:cNvPr>
          <p:cNvSpPr txBox="1"/>
          <p:nvPr/>
        </p:nvSpPr>
        <p:spPr>
          <a:xfrm>
            <a:off x="1187135" y="1320358"/>
            <a:ext cx="10078371" cy="1938992"/>
          </a:xfrm>
          <a:prstGeom prst="rect">
            <a:avLst/>
          </a:prstGeom>
          <a:noFill/>
        </p:spPr>
        <p:txBody>
          <a:bodyPr wrap="square">
            <a:spAutoFit/>
          </a:bodyPr>
          <a:lstStyle/>
          <a:p>
            <a:pPr algn="just"/>
            <a:r>
              <a:rPr lang="es-ES" sz="2400" b="1" u="sng" dirty="0">
                <a:solidFill>
                  <a:schemeClr val="bg1"/>
                </a:solidFill>
                <a:effectLst/>
                <a:highlight>
                  <a:srgbClr val="FF00FF"/>
                </a:highlight>
                <a:latin typeface="Times New Roman" panose="02020603050405020304" pitchFamily="18" charset="0"/>
                <a:ea typeface="Times New Roman" panose="02020603050405020304" pitchFamily="18" charset="0"/>
                <a:cs typeface="Times New Roman" panose="02020603050405020304" pitchFamily="18" charset="0"/>
              </a:rPr>
              <a:t>Isaías.55:8-9.</a:t>
            </a:r>
          </a:p>
          <a:p>
            <a:pPr algn="ctr"/>
            <a:r>
              <a:rPr lang="es-ES" sz="24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V.8. </a:t>
            </a:r>
            <a:r>
              <a:rPr lang="es-ES" sz="2400" b="1" i="1" u="sng" dirty="0">
                <a:highlight>
                  <a:srgbClr val="00FFFF"/>
                </a:highlight>
                <a:latin typeface="Times New Roman" panose="02020603050405020304" pitchFamily="18" charset="0"/>
                <a:ea typeface="Times New Roman" panose="02020603050405020304" pitchFamily="18" charset="0"/>
                <a:cs typeface="Times New Roman" panose="02020603050405020304" pitchFamily="18" charset="0"/>
              </a:rPr>
              <a:t>“</a:t>
            </a:r>
            <a:r>
              <a:rPr lang="es-MX" sz="2400" b="0" i="1" u="sng" dirty="0">
                <a:effectLst/>
                <a:highlight>
                  <a:srgbClr val="00FFFF"/>
                </a:highlight>
                <a:latin typeface="Times New Roman" panose="02020603050405020304" pitchFamily="18" charset="0"/>
                <a:cs typeface="Times New Roman" panose="02020603050405020304" pitchFamily="18" charset="0"/>
              </a:rPr>
              <a:t>Porque mis pensamientos no son vuestros pensamientos,</a:t>
            </a:r>
            <a:r>
              <a:rPr lang="es-MX" sz="2400" b="0" i="1" dirty="0">
                <a:solidFill>
                  <a:schemeClr val="bg1"/>
                </a:solidFill>
                <a:effectLst/>
                <a:latin typeface="Times New Roman" panose="02020603050405020304" pitchFamily="18" charset="0"/>
                <a:cs typeface="Times New Roman" panose="02020603050405020304" pitchFamily="18" charset="0"/>
              </a:rPr>
              <a:t> ni vuestros caminos mis caminos, dijo Jehová.”</a:t>
            </a:r>
          </a:p>
          <a:p>
            <a:pPr algn="ctr"/>
            <a:r>
              <a:rPr lang="es-MX" sz="24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V.9. </a:t>
            </a:r>
            <a:r>
              <a:rPr lang="es-MX" sz="2400"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a:t>
            </a:r>
            <a:r>
              <a:rPr lang="es-MX" sz="2400" i="1" dirty="0">
                <a:solidFill>
                  <a:schemeClr val="bg1"/>
                </a:solidFill>
                <a:effectLst/>
                <a:latin typeface="Times New Roman" panose="02020603050405020304" pitchFamily="18" charset="0"/>
                <a:cs typeface="Times New Roman" panose="02020603050405020304" pitchFamily="18" charset="0"/>
              </a:rPr>
              <a:t>Como son más altos los cielos que la tierra, así son mis caminos más altos que vuestros caminos, </a:t>
            </a:r>
            <a:r>
              <a:rPr lang="es-MX" sz="2400" i="1" u="sng" dirty="0">
                <a:effectLst/>
                <a:highlight>
                  <a:srgbClr val="00FF00"/>
                </a:highlight>
                <a:latin typeface="Times New Roman" panose="02020603050405020304" pitchFamily="18" charset="0"/>
                <a:cs typeface="Times New Roman" panose="02020603050405020304" pitchFamily="18" charset="0"/>
              </a:rPr>
              <a:t>y mis pensamientos más que vuestros pensamientos.”</a:t>
            </a:r>
            <a:r>
              <a:rPr lang="es-ES" sz="2400" i="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s-MX" sz="2400" i="1" dirty="0">
              <a:solidFill>
                <a:schemeClr val="bg1"/>
              </a:solidFill>
              <a:latin typeface="Times New Roman" panose="02020603050405020304" pitchFamily="18" charset="0"/>
              <a:cs typeface="Times New Roman" panose="02020603050405020304" pitchFamily="18" charset="0"/>
            </a:endParaRPr>
          </a:p>
        </p:txBody>
      </p:sp>
      <p:sp>
        <p:nvSpPr>
          <p:cNvPr id="13" name="CuadroTexto 12">
            <a:extLst>
              <a:ext uri="{FF2B5EF4-FFF2-40B4-BE49-F238E27FC236}">
                <a16:creationId xmlns:a16="http://schemas.microsoft.com/office/drawing/2014/main" id="{770C4448-F4B3-B02D-693F-0D56785359FA}"/>
              </a:ext>
            </a:extLst>
          </p:cNvPr>
          <p:cNvSpPr txBox="1"/>
          <p:nvPr/>
        </p:nvSpPr>
        <p:spPr>
          <a:xfrm>
            <a:off x="2474777" y="3689204"/>
            <a:ext cx="7938855" cy="830997"/>
          </a:xfrm>
          <a:prstGeom prst="rect">
            <a:avLst/>
          </a:prstGeom>
          <a:noFill/>
        </p:spPr>
        <p:txBody>
          <a:bodyPr wrap="square">
            <a:spAutoFit/>
          </a:bodyPr>
          <a:lstStyle/>
          <a:p>
            <a:pPr marL="342900" indent="-342900" algn="ctr">
              <a:buFont typeface="Wingdings" panose="05000000000000000000" pitchFamily="2" charset="2"/>
              <a:buChar char="§"/>
            </a:pPr>
            <a:r>
              <a:rPr lang="es-ES" sz="2400" dirty="0">
                <a:solidFill>
                  <a:schemeClr val="bg1"/>
                </a:solidFill>
                <a:effectLst/>
                <a:latin typeface="Times New Roman" panose="02020603050405020304" pitchFamily="18" charset="0"/>
                <a:ea typeface="Times New Roman" panose="02020603050405020304" pitchFamily="18" charset="0"/>
              </a:rPr>
              <a:t>Los pensamientos de Dios no son los mismos que los de los hombres. </a:t>
            </a:r>
            <a:endParaRPr lang="es-MX" sz="2400" dirty="0">
              <a:solidFill>
                <a:schemeClr val="bg1"/>
              </a:solidFill>
            </a:endParaRPr>
          </a:p>
        </p:txBody>
      </p:sp>
      <p:sp>
        <p:nvSpPr>
          <p:cNvPr id="15" name="CuadroTexto 14">
            <a:extLst>
              <a:ext uri="{FF2B5EF4-FFF2-40B4-BE49-F238E27FC236}">
                <a16:creationId xmlns:a16="http://schemas.microsoft.com/office/drawing/2014/main" id="{D4851C4A-9BE3-D6C7-8855-AB30996C179A}"/>
              </a:ext>
            </a:extLst>
          </p:cNvPr>
          <p:cNvSpPr txBox="1"/>
          <p:nvPr/>
        </p:nvSpPr>
        <p:spPr>
          <a:xfrm>
            <a:off x="1275429" y="5182002"/>
            <a:ext cx="10651527" cy="830997"/>
          </a:xfrm>
          <a:prstGeom prst="rect">
            <a:avLst/>
          </a:prstGeom>
          <a:noFill/>
        </p:spPr>
        <p:txBody>
          <a:bodyPr wrap="square">
            <a:spAutoFit/>
          </a:bodyPr>
          <a:lstStyle/>
          <a:p>
            <a:pPr marR="0" lvl="0" algn="ctr">
              <a:spcBef>
                <a:spcPts val="0"/>
              </a:spcBef>
              <a:spcAft>
                <a:spcPts val="0"/>
              </a:spcAft>
              <a:tabLst>
                <a:tab pos="289560" algn="l"/>
              </a:tabLst>
            </a:pPr>
            <a:r>
              <a:rPr lang="es-ES" sz="2400" dirty="0">
                <a:solidFill>
                  <a:schemeClr val="bg1"/>
                </a:solidFill>
                <a:effectLst/>
                <a:latin typeface="Times New Roman" panose="02020603050405020304" pitchFamily="18" charset="0"/>
                <a:ea typeface="Times New Roman" panose="02020603050405020304" pitchFamily="18" charset="0"/>
              </a:rPr>
              <a:t>Por eso tenemos que ir a la palabra de Dios para ver sus pensamientos lo que Él desea para que así nosotros pensemos como Dios piensa al hacer lo que Él manda.</a:t>
            </a:r>
            <a:endParaRPr lang="es-MX" sz="2400" dirty="0">
              <a:solidFill>
                <a:schemeClr val="bg1"/>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18916464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3" grpId="0"/>
      <p:bldP spid="15" grpId="0"/>
    </p:bldLst>
  </p:timing>
</p:sld>
</file>

<file path=ppt/slides/slide54.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2" name="Marcador de pie de página 1">
            <a:extLst>
              <a:ext uri="{FF2B5EF4-FFF2-40B4-BE49-F238E27FC236}">
                <a16:creationId xmlns:a16="http://schemas.microsoft.com/office/drawing/2014/main" id="{F6EB187E-392E-0460-FF3E-F0CCFE36FEF0}"/>
              </a:ext>
            </a:extLst>
          </p:cNvPr>
          <p:cNvSpPr>
            <a:spLocks noGrp="1"/>
          </p:cNvSpPr>
          <p:nvPr>
            <p:ph type="ftr" sz="quarter" idx="11"/>
          </p:nvPr>
        </p:nvSpPr>
        <p:spPr/>
        <p:txBody>
          <a:bodyPr/>
          <a:lstStyle/>
          <a:p>
            <a:r>
              <a:rPr lang="es-MX"/>
              <a:t>ALGUNAS ENSEÑANZAS EVANGELICAS</a:t>
            </a:r>
          </a:p>
        </p:txBody>
      </p:sp>
      <p:sp>
        <p:nvSpPr>
          <p:cNvPr id="3" name="Marcador de número de diapositiva 2">
            <a:extLst>
              <a:ext uri="{FF2B5EF4-FFF2-40B4-BE49-F238E27FC236}">
                <a16:creationId xmlns:a16="http://schemas.microsoft.com/office/drawing/2014/main" id="{C31776B1-9F01-EEB8-B921-B9173F106B7D}"/>
              </a:ext>
            </a:extLst>
          </p:cNvPr>
          <p:cNvSpPr>
            <a:spLocks noGrp="1"/>
          </p:cNvSpPr>
          <p:nvPr>
            <p:ph type="sldNum" sz="quarter" idx="12"/>
          </p:nvPr>
        </p:nvSpPr>
        <p:spPr/>
        <p:txBody>
          <a:bodyPr/>
          <a:lstStyle/>
          <a:p>
            <a:fld id="{E429B8A6-55BA-4F99-B141-B3283C628257}" type="slidenum">
              <a:rPr lang="es-MX" smtClean="0"/>
              <a:t>54</a:t>
            </a:fld>
            <a:endParaRPr lang="es-MX"/>
          </a:p>
        </p:txBody>
      </p:sp>
      <p:sp>
        <p:nvSpPr>
          <p:cNvPr id="4" name="Marcador de pie de página 1">
            <a:extLst>
              <a:ext uri="{FF2B5EF4-FFF2-40B4-BE49-F238E27FC236}">
                <a16:creationId xmlns:a16="http://schemas.microsoft.com/office/drawing/2014/main" id="{00F9C7DB-EAC7-C254-282A-0B660B9D1EFA}"/>
              </a:ext>
            </a:extLst>
          </p:cNvPr>
          <p:cNvSpPr txBox="1">
            <a:spLocks/>
          </p:cNvSpPr>
          <p:nvPr/>
        </p:nvSpPr>
        <p:spPr>
          <a:xfrm>
            <a:off x="4038600" y="6356350"/>
            <a:ext cx="4114800" cy="365125"/>
          </a:xfrm>
          <a:prstGeom prst="rect">
            <a:avLst/>
          </a:prstGeom>
        </p:spPr>
        <p:txBody>
          <a:bodyPr vert="horz" lIns="91440" tIns="45720" rIns="91440" bIns="45720" rtlCol="0" anchor="ctr"/>
          <a:lstStyle>
            <a:defPPr>
              <a:defRPr lang="es-MX"/>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s-MX"/>
              <a:t>ALGUNAS ENSEÑANZAS EVANGELICAS</a:t>
            </a:r>
          </a:p>
        </p:txBody>
      </p:sp>
      <p:sp>
        <p:nvSpPr>
          <p:cNvPr id="5" name="Marcador de número de diapositiva 2">
            <a:extLst>
              <a:ext uri="{FF2B5EF4-FFF2-40B4-BE49-F238E27FC236}">
                <a16:creationId xmlns:a16="http://schemas.microsoft.com/office/drawing/2014/main" id="{18AC1D0D-2DE3-1C66-5648-D41920C967B2}"/>
              </a:ext>
            </a:extLst>
          </p:cNvPr>
          <p:cNvSpPr txBox="1">
            <a:spLocks/>
          </p:cNvSpPr>
          <p:nvPr/>
        </p:nvSpPr>
        <p:spPr>
          <a:xfrm>
            <a:off x="8610600" y="6356350"/>
            <a:ext cx="2743200" cy="365125"/>
          </a:xfrm>
          <a:prstGeom prst="rect">
            <a:avLst/>
          </a:prstGeom>
        </p:spPr>
        <p:txBody>
          <a:bodyPr vert="horz" lIns="91440" tIns="45720" rIns="91440" bIns="45720" rtlCol="0" anchor="ctr"/>
          <a:lstStyle>
            <a:defPPr>
              <a:defRPr lang="es-MX"/>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429B8A6-55BA-4F99-B141-B3283C628257}" type="slidenum">
              <a:rPr lang="es-MX" smtClean="0"/>
              <a:pPr/>
              <a:t>54</a:t>
            </a:fld>
            <a:endParaRPr lang="es-MX"/>
          </a:p>
        </p:txBody>
      </p:sp>
      <p:sp>
        <p:nvSpPr>
          <p:cNvPr id="6" name="CuadroTexto 5">
            <a:extLst>
              <a:ext uri="{FF2B5EF4-FFF2-40B4-BE49-F238E27FC236}">
                <a16:creationId xmlns:a16="http://schemas.microsoft.com/office/drawing/2014/main" id="{B272CBBC-A38E-30C8-DD8C-945DC253B7E8}"/>
              </a:ext>
            </a:extLst>
          </p:cNvPr>
          <p:cNvSpPr txBox="1"/>
          <p:nvPr/>
        </p:nvSpPr>
        <p:spPr>
          <a:xfrm rot="16200000">
            <a:off x="-2982232" y="3013501"/>
            <a:ext cx="6858000" cy="830997"/>
          </a:xfrm>
          <a:prstGeom prst="rect">
            <a:avLst/>
          </a:prstGeom>
          <a:noFill/>
        </p:spPr>
        <p:txBody>
          <a:bodyPr wrap="square" rtlCol="0">
            <a:spAutoFit/>
          </a:bodyPr>
          <a:lstStyle/>
          <a:p>
            <a:pPr algn="ctr"/>
            <a:r>
              <a:rPr lang="es-ES" sz="2400" b="1" u="sng" dirty="0">
                <a:highlight>
                  <a:srgbClr val="FFFF00"/>
                </a:highlight>
              </a:rPr>
              <a:t>EL APLAUDIR, DANZAR CANTAR, GRITAR</a:t>
            </a:r>
          </a:p>
          <a:p>
            <a:pPr algn="ctr"/>
            <a:r>
              <a:rPr lang="es-ES" sz="2400" b="1" u="sng" dirty="0">
                <a:highlight>
                  <a:srgbClr val="FFFF00"/>
                </a:highlight>
              </a:rPr>
              <a:t>EN LAS REUNIONES DE LA IGLESIA</a:t>
            </a:r>
            <a:endParaRPr lang="es-MX" sz="2400" b="1" u="sng" dirty="0">
              <a:highlight>
                <a:srgbClr val="FFFF00"/>
              </a:highlight>
            </a:endParaRPr>
          </a:p>
        </p:txBody>
      </p:sp>
      <p:cxnSp>
        <p:nvCxnSpPr>
          <p:cNvPr id="7" name="Conector recto 6">
            <a:extLst>
              <a:ext uri="{FF2B5EF4-FFF2-40B4-BE49-F238E27FC236}">
                <a16:creationId xmlns:a16="http://schemas.microsoft.com/office/drawing/2014/main" id="{967CA887-7F2E-9CCC-36E7-9EE0C5514542}"/>
              </a:ext>
            </a:extLst>
          </p:cNvPr>
          <p:cNvCxnSpPr/>
          <p:nvPr/>
        </p:nvCxnSpPr>
        <p:spPr>
          <a:xfrm>
            <a:off x="926494" y="385658"/>
            <a:ext cx="0" cy="5747385"/>
          </a:xfrm>
          <a:prstGeom prst="line">
            <a:avLst/>
          </a:prstGeom>
          <a:ln w="76200">
            <a:solidFill>
              <a:schemeClr val="accent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9" name="CuadroTexto 8">
            <a:extLst>
              <a:ext uri="{FF2B5EF4-FFF2-40B4-BE49-F238E27FC236}">
                <a16:creationId xmlns:a16="http://schemas.microsoft.com/office/drawing/2014/main" id="{060257F1-C402-8C34-D975-3500C5DB0C99}"/>
              </a:ext>
            </a:extLst>
          </p:cNvPr>
          <p:cNvSpPr txBox="1"/>
          <p:nvPr/>
        </p:nvSpPr>
        <p:spPr>
          <a:xfrm>
            <a:off x="1417731" y="300094"/>
            <a:ext cx="9936069" cy="1200329"/>
          </a:xfrm>
          <a:prstGeom prst="rect">
            <a:avLst/>
          </a:prstGeom>
          <a:noFill/>
        </p:spPr>
        <p:txBody>
          <a:bodyPr wrap="square">
            <a:spAutoFit/>
          </a:bodyPr>
          <a:lstStyle/>
          <a:p>
            <a:pPr algn="ctr"/>
            <a:r>
              <a:rPr lang="es-ES" sz="2400" dirty="0">
                <a:solidFill>
                  <a:schemeClr val="bg1"/>
                </a:solidFill>
                <a:effectLst/>
                <a:latin typeface="Times New Roman" panose="02020603050405020304" pitchFamily="18" charset="0"/>
                <a:ea typeface="Times New Roman" panose="02020603050405020304" pitchFamily="18" charset="0"/>
              </a:rPr>
              <a:t>Algo curioso en esto es que ellos atribuye el danzar gritar aplaudir al Espíritu Santo, pero lo raro es que solo cuando están en el local de la iglesia o en alguna campaña hacen eso.</a:t>
            </a:r>
            <a:endParaRPr lang="es-MX" sz="2400" dirty="0">
              <a:solidFill>
                <a:schemeClr val="bg1"/>
              </a:solidFill>
            </a:endParaRPr>
          </a:p>
        </p:txBody>
      </p:sp>
      <p:sp>
        <p:nvSpPr>
          <p:cNvPr id="11" name="CuadroTexto 10">
            <a:extLst>
              <a:ext uri="{FF2B5EF4-FFF2-40B4-BE49-F238E27FC236}">
                <a16:creationId xmlns:a16="http://schemas.microsoft.com/office/drawing/2014/main" id="{D0433476-761A-8978-9499-C4C0AD5E3D13}"/>
              </a:ext>
            </a:extLst>
          </p:cNvPr>
          <p:cNvSpPr txBox="1"/>
          <p:nvPr/>
        </p:nvSpPr>
        <p:spPr>
          <a:xfrm>
            <a:off x="2346282" y="1798367"/>
            <a:ext cx="8719283" cy="461665"/>
          </a:xfrm>
          <a:prstGeom prst="rect">
            <a:avLst/>
          </a:prstGeom>
          <a:noFill/>
        </p:spPr>
        <p:txBody>
          <a:bodyPr wrap="square">
            <a:spAutoFit/>
          </a:bodyPr>
          <a:lstStyle/>
          <a:p>
            <a:pPr marL="342900" indent="-342900" algn="ctr">
              <a:buFont typeface="Wingdings" panose="05000000000000000000" pitchFamily="2" charset="2"/>
              <a:buChar char="§"/>
            </a:pPr>
            <a:r>
              <a:rPr lang="es-ES" sz="2400" dirty="0">
                <a:solidFill>
                  <a:schemeClr val="bg1"/>
                </a:solidFill>
                <a:effectLst/>
                <a:latin typeface="Times New Roman" panose="02020603050405020304" pitchFamily="18" charset="0"/>
                <a:ea typeface="Times New Roman" panose="02020603050405020304" pitchFamily="18" charset="0"/>
              </a:rPr>
              <a:t>¿La pregunta es solo cuando se reúnen tienen Él Espíritu Santo?</a:t>
            </a:r>
            <a:endParaRPr lang="es-MX" sz="2400" dirty="0">
              <a:solidFill>
                <a:schemeClr val="bg1"/>
              </a:solidFill>
            </a:endParaRPr>
          </a:p>
        </p:txBody>
      </p:sp>
      <p:sp>
        <p:nvSpPr>
          <p:cNvPr id="13" name="CuadroTexto 12">
            <a:extLst>
              <a:ext uri="{FF2B5EF4-FFF2-40B4-BE49-F238E27FC236}">
                <a16:creationId xmlns:a16="http://schemas.microsoft.com/office/drawing/2014/main" id="{71A5E0D0-B2C4-1420-8708-5BE0A43BE3C3}"/>
              </a:ext>
            </a:extLst>
          </p:cNvPr>
          <p:cNvSpPr txBox="1"/>
          <p:nvPr/>
        </p:nvSpPr>
        <p:spPr>
          <a:xfrm>
            <a:off x="1329416" y="2561315"/>
            <a:ext cx="10451767" cy="461665"/>
          </a:xfrm>
          <a:prstGeom prst="rect">
            <a:avLst/>
          </a:prstGeom>
          <a:noFill/>
        </p:spPr>
        <p:txBody>
          <a:bodyPr wrap="square">
            <a:spAutoFit/>
          </a:bodyPr>
          <a:lstStyle/>
          <a:p>
            <a:pPr algn="ctr"/>
            <a:r>
              <a:rPr lang="es-ES" sz="2400" dirty="0">
                <a:solidFill>
                  <a:schemeClr val="bg1"/>
                </a:solidFill>
                <a:effectLst/>
                <a:latin typeface="Times New Roman" panose="02020603050405020304" pitchFamily="18" charset="0"/>
                <a:ea typeface="Times New Roman" panose="02020603050405020304" pitchFamily="18" charset="0"/>
              </a:rPr>
              <a:t>Por que no pasa eso en sus casas cuando van caminando, cuando están en el trabajo. </a:t>
            </a:r>
            <a:endParaRPr lang="es-MX" sz="2400" dirty="0">
              <a:solidFill>
                <a:schemeClr val="bg1"/>
              </a:solidFill>
            </a:endParaRPr>
          </a:p>
        </p:txBody>
      </p:sp>
      <p:sp>
        <p:nvSpPr>
          <p:cNvPr id="15" name="CuadroTexto 14">
            <a:extLst>
              <a:ext uri="{FF2B5EF4-FFF2-40B4-BE49-F238E27FC236}">
                <a16:creationId xmlns:a16="http://schemas.microsoft.com/office/drawing/2014/main" id="{B600B92B-8A54-4C6E-D1DD-EFF705AB5468}"/>
              </a:ext>
            </a:extLst>
          </p:cNvPr>
          <p:cNvSpPr txBox="1"/>
          <p:nvPr/>
        </p:nvSpPr>
        <p:spPr>
          <a:xfrm>
            <a:off x="2346282" y="3281021"/>
            <a:ext cx="7956601" cy="461665"/>
          </a:xfrm>
          <a:prstGeom prst="rect">
            <a:avLst/>
          </a:prstGeom>
          <a:noFill/>
        </p:spPr>
        <p:txBody>
          <a:bodyPr wrap="square">
            <a:spAutoFit/>
          </a:bodyPr>
          <a:lstStyle/>
          <a:p>
            <a:pPr marL="342900" indent="-342900" algn="ctr">
              <a:buFont typeface="Wingdings" panose="05000000000000000000" pitchFamily="2" charset="2"/>
              <a:buChar char="§"/>
            </a:pPr>
            <a:r>
              <a:rPr lang="es-ES" sz="2400" dirty="0">
                <a:solidFill>
                  <a:schemeClr val="bg1"/>
                </a:solidFill>
                <a:effectLst/>
                <a:latin typeface="Times New Roman" panose="02020603050405020304" pitchFamily="18" charset="0"/>
                <a:ea typeface="Times New Roman" panose="02020603050405020304" pitchFamily="18" charset="0"/>
              </a:rPr>
              <a:t>¿Por qué solo en el local de la iglesia?</a:t>
            </a:r>
            <a:endParaRPr lang="es-MX" sz="2400" dirty="0">
              <a:solidFill>
                <a:schemeClr val="bg1"/>
              </a:solidFill>
            </a:endParaRPr>
          </a:p>
        </p:txBody>
      </p:sp>
      <p:sp>
        <p:nvSpPr>
          <p:cNvPr id="17" name="CuadroTexto 16">
            <a:extLst>
              <a:ext uri="{FF2B5EF4-FFF2-40B4-BE49-F238E27FC236}">
                <a16:creationId xmlns:a16="http://schemas.microsoft.com/office/drawing/2014/main" id="{4D5970C7-58A5-F06F-1F9D-6227CC4A9407}"/>
              </a:ext>
            </a:extLst>
          </p:cNvPr>
          <p:cNvSpPr txBox="1"/>
          <p:nvPr/>
        </p:nvSpPr>
        <p:spPr>
          <a:xfrm>
            <a:off x="2346282" y="3784764"/>
            <a:ext cx="8289162" cy="461665"/>
          </a:xfrm>
          <a:prstGeom prst="rect">
            <a:avLst/>
          </a:prstGeom>
          <a:noFill/>
        </p:spPr>
        <p:txBody>
          <a:bodyPr wrap="square">
            <a:spAutoFit/>
          </a:bodyPr>
          <a:lstStyle/>
          <a:p>
            <a:pPr marL="285750" indent="-285750" algn="ctr">
              <a:buFont typeface="Wingdings" panose="05000000000000000000" pitchFamily="2" charset="2"/>
              <a:buChar char="§"/>
            </a:pPr>
            <a:r>
              <a:rPr lang="es-ES" sz="2400" dirty="0">
                <a:solidFill>
                  <a:schemeClr val="bg1"/>
                </a:solidFill>
                <a:effectLst/>
                <a:latin typeface="Times New Roman" panose="02020603050405020304" pitchFamily="18" charset="0"/>
                <a:ea typeface="Times New Roman" panose="02020603050405020304" pitchFamily="18" charset="0"/>
              </a:rPr>
              <a:t>¿Solo allí esta Él Espíritu Santo con ellos?</a:t>
            </a:r>
            <a:endParaRPr lang="es-MX" sz="2400" dirty="0">
              <a:solidFill>
                <a:schemeClr val="bg1"/>
              </a:solidFill>
            </a:endParaRPr>
          </a:p>
        </p:txBody>
      </p:sp>
      <p:sp>
        <p:nvSpPr>
          <p:cNvPr id="19" name="CuadroTexto 18">
            <a:extLst>
              <a:ext uri="{FF2B5EF4-FFF2-40B4-BE49-F238E27FC236}">
                <a16:creationId xmlns:a16="http://schemas.microsoft.com/office/drawing/2014/main" id="{0E0B6888-B50A-4306-5CD3-A6DB7DA477C8}"/>
              </a:ext>
            </a:extLst>
          </p:cNvPr>
          <p:cNvSpPr txBox="1"/>
          <p:nvPr/>
        </p:nvSpPr>
        <p:spPr>
          <a:xfrm>
            <a:off x="1329416" y="4451903"/>
            <a:ext cx="10730062" cy="830997"/>
          </a:xfrm>
          <a:prstGeom prst="rect">
            <a:avLst/>
          </a:prstGeom>
          <a:noFill/>
        </p:spPr>
        <p:txBody>
          <a:bodyPr wrap="square">
            <a:spAutoFit/>
          </a:bodyPr>
          <a:lstStyle/>
          <a:p>
            <a:pPr algn="ctr"/>
            <a:r>
              <a:rPr lang="es-ES" sz="2400" dirty="0">
                <a:solidFill>
                  <a:schemeClr val="bg1"/>
                </a:solidFill>
                <a:effectLst/>
                <a:latin typeface="Times New Roman" panose="02020603050405020304" pitchFamily="18" charset="0"/>
                <a:ea typeface="Times New Roman" panose="02020603050405020304" pitchFamily="18" charset="0"/>
              </a:rPr>
              <a:t>Eso es muy curioso, Él Espíritu Santo esta en ellos solo un rato y después ya no está con ellos, por que ya no le das nada de eso en sus casas, trabajos o en otros lugares.</a:t>
            </a:r>
            <a:endParaRPr lang="es-MX" sz="2400" dirty="0">
              <a:solidFill>
                <a:schemeClr val="bg1"/>
              </a:solidFill>
            </a:endParaRPr>
          </a:p>
        </p:txBody>
      </p:sp>
      <p:sp>
        <p:nvSpPr>
          <p:cNvPr id="21" name="CuadroTexto 20">
            <a:extLst>
              <a:ext uri="{FF2B5EF4-FFF2-40B4-BE49-F238E27FC236}">
                <a16:creationId xmlns:a16="http://schemas.microsoft.com/office/drawing/2014/main" id="{4894599A-F144-8FAA-0889-758FF9498D9A}"/>
              </a:ext>
            </a:extLst>
          </p:cNvPr>
          <p:cNvSpPr txBox="1"/>
          <p:nvPr/>
        </p:nvSpPr>
        <p:spPr>
          <a:xfrm>
            <a:off x="1419443" y="5488374"/>
            <a:ext cx="10572959" cy="830997"/>
          </a:xfrm>
          <a:prstGeom prst="rect">
            <a:avLst/>
          </a:prstGeom>
          <a:noFill/>
        </p:spPr>
        <p:txBody>
          <a:bodyPr wrap="square">
            <a:spAutoFit/>
          </a:bodyPr>
          <a:lstStyle/>
          <a:p>
            <a:pPr marR="0" lvl="0" algn="ctr">
              <a:spcBef>
                <a:spcPts val="0"/>
              </a:spcBef>
              <a:spcAft>
                <a:spcPts val="0"/>
              </a:spcAft>
              <a:tabLst>
                <a:tab pos="289560" algn="l"/>
              </a:tabLst>
            </a:pPr>
            <a:r>
              <a:rPr lang="es-ES" sz="2400" dirty="0">
                <a:solidFill>
                  <a:schemeClr val="bg1"/>
                </a:solidFill>
                <a:effectLst/>
                <a:latin typeface="Times New Roman" panose="02020603050405020304" pitchFamily="18" charset="0"/>
                <a:ea typeface="Times New Roman" panose="02020603050405020304" pitchFamily="18" charset="0"/>
              </a:rPr>
              <a:t>Si Él Espíritu Santo está con ellos, estaría en todo lugar en todo momento, y haría la manifestación en todo lugar en todo momento, no solo en un lugar.</a:t>
            </a:r>
            <a:endParaRPr lang="es-MX" sz="2400" dirty="0">
              <a:solidFill>
                <a:schemeClr val="bg1"/>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60986054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3" grpId="0"/>
      <p:bldP spid="15" grpId="0"/>
      <p:bldP spid="17" grpId="0"/>
      <p:bldP spid="19" grpId="0"/>
      <p:bldP spid="21" grpId="0"/>
    </p:bldLst>
  </p:timing>
</p:sld>
</file>

<file path=ppt/slides/slide55.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2" name="Marcador de pie de página 1">
            <a:extLst>
              <a:ext uri="{FF2B5EF4-FFF2-40B4-BE49-F238E27FC236}">
                <a16:creationId xmlns:a16="http://schemas.microsoft.com/office/drawing/2014/main" id="{A6C8C9DA-F28C-90ED-E80C-B517A53705AD}"/>
              </a:ext>
            </a:extLst>
          </p:cNvPr>
          <p:cNvSpPr>
            <a:spLocks noGrp="1"/>
          </p:cNvSpPr>
          <p:nvPr>
            <p:ph type="ftr" sz="quarter" idx="11"/>
          </p:nvPr>
        </p:nvSpPr>
        <p:spPr/>
        <p:txBody>
          <a:bodyPr/>
          <a:lstStyle/>
          <a:p>
            <a:r>
              <a:rPr lang="es-MX"/>
              <a:t>ALGUNAS ENSEÑANZAS EVANGELICAS</a:t>
            </a:r>
          </a:p>
        </p:txBody>
      </p:sp>
      <p:sp>
        <p:nvSpPr>
          <p:cNvPr id="3" name="Marcador de número de diapositiva 2">
            <a:extLst>
              <a:ext uri="{FF2B5EF4-FFF2-40B4-BE49-F238E27FC236}">
                <a16:creationId xmlns:a16="http://schemas.microsoft.com/office/drawing/2014/main" id="{531FEFA6-18BB-F43F-8DB2-67872CE956C5}"/>
              </a:ext>
            </a:extLst>
          </p:cNvPr>
          <p:cNvSpPr>
            <a:spLocks noGrp="1"/>
          </p:cNvSpPr>
          <p:nvPr>
            <p:ph type="sldNum" sz="quarter" idx="12"/>
          </p:nvPr>
        </p:nvSpPr>
        <p:spPr/>
        <p:txBody>
          <a:bodyPr/>
          <a:lstStyle/>
          <a:p>
            <a:fld id="{E429B8A6-55BA-4F99-B141-B3283C628257}" type="slidenum">
              <a:rPr lang="es-MX" smtClean="0"/>
              <a:t>55</a:t>
            </a:fld>
            <a:endParaRPr lang="es-MX"/>
          </a:p>
        </p:txBody>
      </p:sp>
      <p:sp>
        <p:nvSpPr>
          <p:cNvPr id="4" name="Marcador de pie de página 1">
            <a:extLst>
              <a:ext uri="{FF2B5EF4-FFF2-40B4-BE49-F238E27FC236}">
                <a16:creationId xmlns:a16="http://schemas.microsoft.com/office/drawing/2014/main" id="{F06F38C6-0A7E-C9AF-EEBC-0279B74601C0}"/>
              </a:ext>
            </a:extLst>
          </p:cNvPr>
          <p:cNvSpPr txBox="1">
            <a:spLocks/>
          </p:cNvSpPr>
          <p:nvPr/>
        </p:nvSpPr>
        <p:spPr>
          <a:xfrm>
            <a:off x="4038600" y="6356350"/>
            <a:ext cx="4114800" cy="365125"/>
          </a:xfrm>
          <a:prstGeom prst="rect">
            <a:avLst/>
          </a:prstGeom>
          <a:solidFill>
            <a:schemeClr val="tx1">
              <a:lumMod val="75000"/>
              <a:lumOff val="25000"/>
            </a:schemeClr>
          </a:solidFill>
        </p:spPr>
        <p:txBody>
          <a:bodyPr vert="horz" lIns="91440" tIns="45720" rIns="91440" bIns="45720" rtlCol="0" anchor="ctr"/>
          <a:lstStyle>
            <a:defPPr>
              <a:defRPr lang="es-MX"/>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s-MX"/>
              <a:t>ALGUNAS ENSEÑANZAS EVANGELICAS</a:t>
            </a:r>
          </a:p>
        </p:txBody>
      </p:sp>
      <p:sp>
        <p:nvSpPr>
          <p:cNvPr id="5" name="Marcador de número de diapositiva 2">
            <a:extLst>
              <a:ext uri="{FF2B5EF4-FFF2-40B4-BE49-F238E27FC236}">
                <a16:creationId xmlns:a16="http://schemas.microsoft.com/office/drawing/2014/main" id="{CEFEDF36-94F7-F320-4F3E-971D01B429B0}"/>
              </a:ext>
            </a:extLst>
          </p:cNvPr>
          <p:cNvSpPr txBox="1">
            <a:spLocks/>
          </p:cNvSpPr>
          <p:nvPr/>
        </p:nvSpPr>
        <p:spPr>
          <a:xfrm>
            <a:off x="8610600" y="6356350"/>
            <a:ext cx="2743200" cy="365125"/>
          </a:xfrm>
          <a:prstGeom prst="rect">
            <a:avLst/>
          </a:prstGeom>
          <a:solidFill>
            <a:schemeClr val="tx1">
              <a:lumMod val="75000"/>
              <a:lumOff val="25000"/>
            </a:schemeClr>
          </a:solidFill>
        </p:spPr>
        <p:txBody>
          <a:bodyPr vert="horz" lIns="91440" tIns="45720" rIns="91440" bIns="45720" rtlCol="0" anchor="ctr"/>
          <a:lstStyle>
            <a:defPPr>
              <a:defRPr lang="es-MX"/>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429B8A6-55BA-4F99-B141-B3283C628257}" type="slidenum">
              <a:rPr lang="es-MX" smtClean="0"/>
              <a:pPr/>
              <a:t>55</a:t>
            </a:fld>
            <a:endParaRPr lang="es-MX"/>
          </a:p>
        </p:txBody>
      </p:sp>
      <p:sp>
        <p:nvSpPr>
          <p:cNvPr id="6" name="CuadroTexto 5">
            <a:extLst>
              <a:ext uri="{FF2B5EF4-FFF2-40B4-BE49-F238E27FC236}">
                <a16:creationId xmlns:a16="http://schemas.microsoft.com/office/drawing/2014/main" id="{DBC020C6-BCF8-031C-2E5F-480DE8844AF5}"/>
              </a:ext>
            </a:extLst>
          </p:cNvPr>
          <p:cNvSpPr txBox="1"/>
          <p:nvPr/>
        </p:nvSpPr>
        <p:spPr>
          <a:xfrm rot="16200000">
            <a:off x="-2982232" y="3013501"/>
            <a:ext cx="6858000" cy="830997"/>
          </a:xfrm>
          <a:prstGeom prst="rect">
            <a:avLst/>
          </a:prstGeom>
          <a:solidFill>
            <a:schemeClr val="tx1">
              <a:lumMod val="75000"/>
              <a:lumOff val="25000"/>
            </a:schemeClr>
          </a:solidFill>
        </p:spPr>
        <p:txBody>
          <a:bodyPr wrap="square" rtlCol="0">
            <a:spAutoFit/>
          </a:bodyPr>
          <a:lstStyle/>
          <a:p>
            <a:pPr algn="ctr"/>
            <a:r>
              <a:rPr lang="es-ES" sz="2400" b="1" u="sng" dirty="0">
                <a:highlight>
                  <a:srgbClr val="FFFF00"/>
                </a:highlight>
              </a:rPr>
              <a:t>EL APLAUDIR, DANZAR CANTAR, GRITAR</a:t>
            </a:r>
          </a:p>
          <a:p>
            <a:pPr algn="ctr"/>
            <a:r>
              <a:rPr lang="es-ES" sz="2400" b="1" u="sng" dirty="0">
                <a:highlight>
                  <a:srgbClr val="FFFF00"/>
                </a:highlight>
              </a:rPr>
              <a:t>EN LAS REUNIONES DE LA IGLESIA</a:t>
            </a:r>
            <a:endParaRPr lang="es-MX" sz="2400" b="1" u="sng" dirty="0">
              <a:highlight>
                <a:srgbClr val="FFFF00"/>
              </a:highlight>
            </a:endParaRPr>
          </a:p>
        </p:txBody>
      </p:sp>
      <p:cxnSp>
        <p:nvCxnSpPr>
          <p:cNvPr id="7" name="Conector recto 6">
            <a:extLst>
              <a:ext uri="{FF2B5EF4-FFF2-40B4-BE49-F238E27FC236}">
                <a16:creationId xmlns:a16="http://schemas.microsoft.com/office/drawing/2014/main" id="{8D79E500-6048-9BFF-A1ED-1BF0F424E6CD}"/>
              </a:ext>
            </a:extLst>
          </p:cNvPr>
          <p:cNvCxnSpPr/>
          <p:nvPr/>
        </p:nvCxnSpPr>
        <p:spPr>
          <a:xfrm>
            <a:off x="926494" y="385658"/>
            <a:ext cx="0" cy="5747385"/>
          </a:xfrm>
          <a:prstGeom prst="line">
            <a:avLst/>
          </a:prstGeom>
          <a:ln w="76200">
            <a:solidFill>
              <a:schemeClr val="accent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9" name="CuadroTexto 8">
            <a:extLst>
              <a:ext uri="{FF2B5EF4-FFF2-40B4-BE49-F238E27FC236}">
                <a16:creationId xmlns:a16="http://schemas.microsoft.com/office/drawing/2014/main" id="{6CE39B41-2E34-5E94-6B4F-71D88BA4A8B0}"/>
              </a:ext>
            </a:extLst>
          </p:cNvPr>
          <p:cNvSpPr txBox="1"/>
          <p:nvPr/>
        </p:nvSpPr>
        <p:spPr>
          <a:xfrm>
            <a:off x="1204725" y="208189"/>
            <a:ext cx="10735480" cy="830997"/>
          </a:xfrm>
          <a:prstGeom prst="rect">
            <a:avLst/>
          </a:prstGeom>
          <a:noFill/>
        </p:spPr>
        <p:txBody>
          <a:bodyPr wrap="square">
            <a:spAutoFit/>
          </a:bodyPr>
          <a:lstStyle/>
          <a:p>
            <a:pPr algn="ctr"/>
            <a:r>
              <a:rPr lang="es-ES" sz="2400" dirty="0">
                <a:solidFill>
                  <a:schemeClr val="bg1"/>
                </a:solidFill>
                <a:effectLst/>
                <a:latin typeface="Times New Roman" panose="02020603050405020304" pitchFamily="18" charset="0"/>
                <a:ea typeface="Times New Roman" panose="02020603050405020304" pitchFamily="18" charset="0"/>
              </a:rPr>
              <a:t>A Dios le interesa como le adoremos, siempre ha dado mandamientos para que le adoremos, sino </a:t>
            </a:r>
            <a:endParaRPr lang="es-MX" sz="2400" dirty="0">
              <a:solidFill>
                <a:schemeClr val="bg1"/>
              </a:solidFill>
            </a:endParaRPr>
          </a:p>
        </p:txBody>
      </p:sp>
      <p:sp>
        <p:nvSpPr>
          <p:cNvPr id="11" name="CuadroTexto 10">
            <a:extLst>
              <a:ext uri="{FF2B5EF4-FFF2-40B4-BE49-F238E27FC236}">
                <a16:creationId xmlns:a16="http://schemas.microsoft.com/office/drawing/2014/main" id="{3003E27C-4FCC-28D7-4D78-CA31E565D957}"/>
              </a:ext>
            </a:extLst>
          </p:cNvPr>
          <p:cNvSpPr txBox="1"/>
          <p:nvPr/>
        </p:nvSpPr>
        <p:spPr>
          <a:xfrm>
            <a:off x="3044301" y="1341947"/>
            <a:ext cx="6103398" cy="461665"/>
          </a:xfrm>
          <a:prstGeom prst="rect">
            <a:avLst/>
          </a:prstGeom>
          <a:noFill/>
        </p:spPr>
        <p:txBody>
          <a:bodyPr wrap="square">
            <a:spAutoFit/>
          </a:bodyPr>
          <a:lstStyle/>
          <a:p>
            <a:pPr marL="285750" indent="-285750" algn="ctr">
              <a:buFont typeface="Wingdings" panose="05000000000000000000" pitchFamily="2" charset="2"/>
              <a:buChar char="§"/>
            </a:pPr>
            <a:r>
              <a:rPr lang="es-ES" sz="2400" dirty="0">
                <a:solidFill>
                  <a:schemeClr val="bg1"/>
                </a:solidFill>
                <a:effectLst/>
                <a:latin typeface="Times New Roman" panose="02020603050405020304" pitchFamily="18" charset="0"/>
                <a:ea typeface="Times New Roman" panose="02020603050405020304" pitchFamily="18" charset="0"/>
              </a:rPr>
              <a:t>¿Por qué no acepto la ofrenda de Caín?</a:t>
            </a:r>
            <a:endParaRPr lang="es-MX" sz="2400" dirty="0">
              <a:solidFill>
                <a:schemeClr val="bg1"/>
              </a:solidFill>
            </a:endParaRPr>
          </a:p>
        </p:txBody>
      </p:sp>
      <p:sp>
        <p:nvSpPr>
          <p:cNvPr id="13" name="CuadroTexto 12">
            <a:extLst>
              <a:ext uri="{FF2B5EF4-FFF2-40B4-BE49-F238E27FC236}">
                <a16:creationId xmlns:a16="http://schemas.microsoft.com/office/drawing/2014/main" id="{950957BD-4143-A270-8646-C312CB8C5420}"/>
              </a:ext>
            </a:extLst>
          </p:cNvPr>
          <p:cNvSpPr txBox="1"/>
          <p:nvPr/>
        </p:nvSpPr>
        <p:spPr>
          <a:xfrm>
            <a:off x="1204725" y="1780467"/>
            <a:ext cx="9927863" cy="1938992"/>
          </a:xfrm>
          <a:prstGeom prst="rect">
            <a:avLst/>
          </a:prstGeom>
          <a:noFill/>
        </p:spPr>
        <p:txBody>
          <a:bodyPr wrap="square">
            <a:spAutoFit/>
          </a:bodyPr>
          <a:lstStyle/>
          <a:p>
            <a:pPr algn="just"/>
            <a:r>
              <a:rPr lang="es-ES" sz="2400" b="1" u="sng" dirty="0">
                <a:solidFill>
                  <a:schemeClr val="bg1"/>
                </a:solidFill>
                <a:effectLst/>
                <a:highlight>
                  <a:srgbClr val="FF00FF"/>
                </a:highlight>
                <a:latin typeface="Times New Roman" panose="02020603050405020304" pitchFamily="18" charset="0"/>
                <a:ea typeface="Times New Roman" panose="02020603050405020304" pitchFamily="18" charset="0"/>
                <a:cs typeface="Times New Roman" panose="02020603050405020304" pitchFamily="18" charset="0"/>
              </a:rPr>
              <a:t>Génesis.4:4-5.</a:t>
            </a:r>
          </a:p>
          <a:p>
            <a:pPr algn="ctr"/>
            <a:r>
              <a:rPr lang="es-MX" sz="2400" b="1" i="0" dirty="0">
                <a:solidFill>
                  <a:schemeClr val="bg1"/>
                </a:solidFill>
                <a:effectLst/>
                <a:latin typeface="Times New Roman" panose="02020603050405020304" pitchFamily="18" charset="0"/>
                <a:cs typeface="Times New Roman" panose="02020603050405020304" pitchFamily="18" charset="0"/>
              </a:rPr>
              <a:t>V.4. </a:t>
            </a:r>
            <a:r>
              <a:rPr lang="es-MX" sz="2400" i="1" dirty="0">
                <a:solidFill>
                  <a:schemeClr val="bg1"/>
                </a:solidFill>
                <a:effectLst/>
                <a:latin typeface="Times New Roman" panose="02020603050405020304" pitchFamily="18" charset="0"/>
                <a:cs typeface="Times New Roman" panose="02020603050405020304" pitchFamily="18" charset="0"/>
              </a:rPr>
              <a:t>“Y Abel trajo también de los primogénitos de sus ovejas, de lo más gordo de ellas. </a:t>
            </a:r>
            <a:r>
              <a:rPr lang="es-MX" sz="2400" i="1" u="sng" dirty="0">
                <a:effectLst/>
                <a:highlight>
                  <a:srgbClr val="00FF00"/>
                </a:highlight>
                <a:latin typeface="Times New Roman" panose="02020603050405020304" pitchFamily="18" charset="0"/>
                <a:cs typeface="Times New Roman" panose="02020603050405020304" pitchFamily="18" charset="0"/>
              </a:rPr>
              <a:t>Y miró Jehová con agrado a Abel y a su ofrenda;”</a:t>
            </a:r>
          </a:p>
          <a:p>
            <a:pPr algn="ctr"/>
            <a:r>
              <a:rPr lang="es-MX" sz="2400" b="1" i="0" dirty="0">
                <a:solidFill>
                  <a:schemeClr val="bg1"/>
                </a:solidFill>
                <a:effectLst/>
                <a:latin typeface="Times New Roman" panose="02020603050405020304" pitchFamily="18" charset="0"/>
                <a:cs typeface="Times New Roman" panose="02020603050405020304" pitchFamily="18" charset="0"/>
              </a:rPr>
              <a:t>V.5. </a:t>
            </a:r>
            <a:r>
              <a:rPr lang="es-MX" sz="2400" i="1" u="sng" dirty="0">
                <a:effectLst/>
                <a:highlight>
                  <a:srgbClr val="00FFFF"/>
                </a:highlight>
                <a:latin typeface="Times New Roman" panose="02020603050405020304" pitchFamily="18" charset="0"/>
                <a:cs typeface="Times New Roman" panose="02020603050405020304" pitchFamily="18" charset="0"/>
              </a:rPr>
              <a:t>“Pero no miró con agrado a Caín y a la ofrenda suya.</a:t>
            </a:r>
            <a:r>
              <a:rPr lang="es-MX" sz="2400" i="1" dirty="0">
                <a:solidFill>
                  <a:schemeClr val="bg1"/>
                </a:solidFill>
                <a:effectLst/>
                <a:latin typeface="Times New Roman" panose="02020603050405020304" pitchFamily="18" charset="0"/>
                <a:cs typeface="Times New Roman" panose="02020603050405020304" pitchFamily="18" charset="0"/>
              </a:rPr>
              <a:t> Y se ensañó Caín en gran manera, y decayó su semblante.</a:t>
            </a:r>
            <a:r>
              <a:rPr lang="es-ES" sz="2400" i="1" dirty="0">
                <a:solidFill>
                  <a:schemeClr val="bg1"/>
                </a:solidFill>
                <a:latin typeface="Times New Roman" panose="02020603050405020304" pitchFamily="18" charset="0"/>
                <a:cs typeface="Times New Roman" panose="02020603050405020304" pitchFamily="18" charset="0"/>
              </a:rPr>
              <a:t>”</a:t>
            </a:r>
            <a:endParaRPr lang="es-MX" sz="2400" i="1" dirty="0">
              <a:solidFill>
                <a:schemeClr val="bg1"/>
              </a:solidFill>
              <a:latin typeface="Times New Roman" panose="02020603050405020304" pitchFamily="18" charset="0"/>
              <a:cs typeface="Times New Roman" panose="02020603050405020304" pitchFamily="18" charset="0"/>
            </a:endParaRPr>
          </a:p>
        </p:txBody>
      </p:sp>
      <p:sp>
        <p:nvSpPr>
          <p:cNvPr id="15" name="CuadroTexto 14">
            <a:extLst>
              <a:ext uri="{FF2B5EF4-FFF2-40B4-BE49-F238E27FC236}">
                <a16:creationId xmlns:a16="http://schemas.microsoft.com/office/drawing/2014/main" id="{60F47739-9362-DCEB-9057-5D92D5331062}"/>
              </a:ext>
            </a:extLst>
          </p:cNvPr>
          <p:cNvSpPr txBox="1"/>
          <p:nvPr/>
        </p:nvSpPr>
        <p:spPr>
          <a:xfrm>
            <a:off x="2334086" y="3702391"/>
            <a:ext cx="6103398" cy="400110"/>
          </a:xfrm>
          <a:prstGeom prst="rect">
            <a:avLst/>
          </a:prstGeom>
          <a:noFill/>
        </p:spPr>
        <p:txBody>
          <a:bodyPr wrap="square">
            <a:spAutoFit/>
          </a:bodyPr>
          <a:lstStyle/>
          <a:p>
            <a:pPr marL="285750" indent="-285750" algn="ctr">
              <a:buFont typeface="Wingdings" panose="05000000000000000000" pitchFamily="2" charset="2"/>
              <a:buChar char="§"/>
            </a:pPr>
            <a:r>
              <a:rPr lang="es-ES" sz="2000" dirty="0">
                <a:solidFill>
                  <a:schemeClr val="bg1"/>
                </a:solidFill>
                <a:effectLst/>
                <a:latin typeface="Times New Roman" panose="02020603050405020304" pitchFamily="18" charset="0"/>
                <a:ea typeface="Times New Roman" panose="02020603050405020304" pitchFamily="18" charset="0"/>
              </a:rPr>
              <a:t>¿Y si recibió la de Abel?</a:t>
            </a:r>
            <a:endParaRPr lang="es-MX" sz="2000" dirty="0">
              <a:solidFill>
                <a:schemeClr val="bg1"/>
              </a:solidFill>
            </a:endParaRPr>
          </a:p>
        </p:txBody>
      </p:sp>
      <p:sp>
        <p:nvSpPr>
          <p:cNvPr id="17" name="CuadroTexto 16">
            <a:extLst>
              <a:ext uri="{FF2B5EF4-FFF2-40B4-BE49-F238E27FC236}">
                <a16:creationId xmlns:a16="http://schemas.microsoft.com/office/drawing/2014/main" id="{29E652E9-D57A-E964-E14B-C464B69B740A}"/>
              </a:ext>
            </a:extLst>
          </p:cNvPr>
          <p:cNvSpPr txBox="1"/>
          <p:nvPr/>
        </p:nvSpPr>
        <p:spPr>
          <a:xfrm>
            <a:off x="990722" y="4176141"/>
            <a:ext cx="6103398" cy="461665"/>
          </a:xfrm>
          <a:prstGeom prst="rect">
            <a:avLst/>
          </a:prstGeom>
          <a:noFill/>
        </p:spPr>
        <p:txBody>
          <a:bodyPr wrap="square">
            <a:spAutoFit/>
          </a:bodyPr>
          <a:lstStyle/>
          <a:p>
            <a:pPr algn="ctr"/>
            <a:r>
              <a:rPr lang="es-ES" sz="2400" dirty="0">
                <a:solidFill>
                  <a:schemeClr val="bg1"/>
                </a:solidFill>
                <a:effectLst/>
                <a:latin typeface="Times New Roman" panose="02020603050405020304" pitchFamily="18" charset="0"/>
                <a:ea typeface="Times New Roman" panose="02020603050405020304" pitchFamily="18" charset="0"/>
              </a:rPr>
              <a:t>Si cualquier ofrenda era igual,</a:t>
            </a:r>
            <a:endParaRPr lang="es-MX" sz="2400" dirty="0">
              <a:solidFill>
                <a:schemeClr val="bg1"/>
              </a:solidFill>
            </a:endParaRPr>
          </a:p>
        </p:txBody>
      </p:sp>
      <p:sp>
        <p:nvSpPr>
          <p:cNvPr id="19" name="CuadroTexto 18">
            <a:extLst>
              <a:ext uri="{FF2B5EF4-FFF2-40B4-BE49-F238E27FC236}">
                <a16:creationId xmlns:a16="http://schemas.microsoft.com/office/drawing/2014/main" id="{A9E138D7-5B7F-5E79-00EE-5C72C2A10E3A}"/>
              </a:ext>
            </a:extLst>
          </p:cNvPr>
          <p:cNvSpPr txBox="1"/>
          <p:nvPr/>
        </p:nvSpPr>
        <p:spPr>
          <a:xfrm>
            <a:off x="3878802" y="4882348"/>
            <a:ext cx="6103398" cy="461665"/>
          </a:xfrm>
          <a:prstGeom prst="rect">
            <a:avLst/>
          </a:prstGeom>
          <a:noFill/>
        </p:spPr>
        <p:txBody>
          <a:bodyPr wrap="square">
            <a:spAutoFit/>
          </a:bodyPr>
          <a:lstStyle/>
          <a:p>
            <a:pPr marL="285750" indent="-285750" algn="ctr">
              <a:buFont typeface="Wingdings" panose="05000000000000000000" pitchFamily="2" charset="2"/>
              <a:buChar char="§"/>
            </a:pPr>
            <a:r>
              <a:rPr lang="es-ES" sz="2400" dirty="0">
                <a:solidFill>
                  <a:schemeClr val="bg1"/>
                </a:solidFill>
                <a:effectLst/>
                <a:latin typeface="Times New Roman" panose="02020603050405020304" pitchFamily="18" charset="0"/>
                <a:ea typeface="Times New Roman" panose="02020603050405020304" pitchFamily="18" charset="0"/>
              </a:rPr>
              <a:t>¿Por qué acepto una y la otra no?</a:t>
            </a:r>
            <a:endParaRPr lang="es-MX" sz="2400" dirty="0">
              <a:solidFill>
                <a:schemeClr val="bg1"/>
              </a:solidFill>
            </a:endParaRPr>
          </a:p>
        </p:txBody>
      </p:sp>
      <p:sp>
        <p:nvSpPr>
          <p:cNvPr id="21" name="CuadroTexto 20">
            <a:extLst>
              <a:ext uri="{FF2B5EF4-FFF2-40B4-BE49-F238E27FC236}">
                <a16:creationId xmlns:a16="http://schemas.microsoft.com/office/drawing/2014/main" id="{8FED8660-1614-411D-8FBD-99C494F351C0}"/>
              </a:ext>
            </a:extLst>
          </p:cNvPr>
          <p:cNvSpPr txBox="1"/>
          <p:nvPr/>
        </p:nvSpPr>
        <p:spPr>
          <a:xfrm>
            <a:off x="1204729" y="5588555"/>
            <a:ext cx="10377668" cy="830997"/>
          </a:xfrm>
          <a:prstGeom prst="rect">
            <a:avLst/>
          </a:prstGeom>
          <a:noFill/>
        </p:spPr>
        <p:txBody>
          <a:bodyPr wrap="square">
            <a:spAutoFit/>
          </a:bodyPr>
          <a:lstStyle/>
          <a:p>
            <a:pPr marR="0" lvl="0" algn="ctr">
              <a:spcBef>
                <a:spcPts val="0"/>
              </a:spcBef>
              <a:spcAft>
                <a:spcPts val="0"/>
              </a:spcAft>
              <a:tabLst>
                <a:tab pos="289560" algn="l"/>
              </a:tabLst>
            </a:pPr>
            <a:r>
              <a:rPr lang="es-ES" sz="2400" dirty="0">
                <a:solidFill>
                  <a:schemeClr val="bg1"/>
                </a:solidFill>
                <a:effectLst/>
                <a:latin typeface="Times New Roman" panose="02020603050405020304" pitchFamily="18" charset="0"/>
                <a:ea typeface="Times New Roman" panose="02020603050405020304" pitchFamily="18" charset="0"/>
              </a:rPr>
              <a:t>Eso demuestra que Dios si acepta la adoración que Él manda no la que nosotros queremos dar.</a:t>
            </a:r>
            <a:endParaRPr lang="es-MX" sz="2400" dirty="0">
              <a:solidFill>
                <a:schemeClr val="bg1"/>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01898271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5" grpId="0"/>
      <p:bldP spid="17" grpId="0"/>
      <p:bldP spid="19" grpId="0"/>
      <p:bldP spid="21" grpId="0"/>
    </p:bldLst>
  </p:timing>
</p:sld>
</file>

<file path=ppt/slides/slide56.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2" name="Marcador de pie de página 1">
            <a:extLst>
              <a:ext uri="{FF2B5EF4-FFF2-40B4-BE49-F238E27FC236}">
                <a16:creationId xmlns:a16="http://schemas.microsoft.com/office/drawing/2014/main" id="{A6C8C9DA-F28C-90ED-E80C-B517A53705AD}"/>
              </a:ext>
            </a:extLst>
          </p:cNvPr>
          <p:cNvSpPr>
            <a:spLocks noGrp="1"/>
          </p:cNvSpPr>
          <p:nvPr>
            <p:ph type="ftr" sz="quarter" idx="11"/>
          </p:nvPr>
        </p:nvSpPr>
        <p:spPr/>
        <p:txBody>
          <a:bodyPr/>
          <a:lstStyle/>
          <a:p>
            <a:r>
              <a:rPr lang="es-MX"/>
              <a:t>ALGUNAS ENSEÑANZAS EVANGELICAS</a:t>
            </a:r>
          </a:p>
        </p:txBody>
      </p:sp>
      <p:sp>
        <p:nvSpPr>
          <p:cNvPr id="3" name="Marcador de número de diapositiva 2">
            <a:extLst>
              <a:ext uri="{FF2B5EF4-FFF2-40B4-BE49-F238E27FC236}">
                <a16:creationId xmlns:a16="http://schemas.microsoft.com/office/drawing/2014/main" id="{531FEFA6-18BB-F43F-8DB2-67872CE956C5}"/>
              </a:ext>
            </a:extLst>
          </p:cNvPr>
          <p:cNvSpPr>
            <a:spLocks noGrp="1"/>
          </p:cNvSpPr>
          <p:nvPr>
            <p:ph type="sldNum" sz="quarter" idx="12"/>
          </p:nvPr>
        </p:nvSpPr>
        <p:spPr/>
        <p:txBody>
          <a:bodyPr/>
          <a:lstStyle/>
          <a:p>
            <a:fld id="{E429B8A6-55BA-4F99-B141-B3283C628257}" type="slidenum">
              <a:rPr lang="es-MX" smtClean="0"/>
              <a:t>56</a:t>
            </a:fld>
            <a:endParaRPr lang="es-MX"/>
          </a:p>
        </p:txBody>
      </p:sp>
      <p:sp>
        <p:nvSpPr>
          <p:cNvPr id="4" name="Marcador de pie de página 1">
            <a:extLst>
              <a:ext uri="{FF2B5EF4-FFF2-40B4-BE49-F238E27FC236}">
                <a16:creationId xmlns:a16="http://schemas.microsoft.com/office/drawing/2014/main" id="{F06F38C6-0A7E-C9AF-EEBC-0279B74601C0}"/>
              </a:ext>
            </a:extLst>
          </p:cNvPr>
          <p:cNvSpPr txBox="1">
            <a:spLocks/>
          </p:cNvSpPr>
          <p:nvPr/>
        </p:nvSpPr>
        <p:spPr>
          <a:xfrm>
            <a:off x="4038600" y="6356350"/>
            <a:ext cx="4114800" cy="365125"/>
          </a:xfrm>
          <a:prstGeom prst="rect">
            <a:avLst/>
          </a:prstGeom>
          <a:solidFill>
            <a:schemeClr val="tx1">
              <a:lumMod val="75000"/>
              <a:lumOff val="25000"/>
            </a:schemeClr>
          </a:solidFill>
        </p:spPr>
        <p:txBody>
          <a:bodyPr vert="horz" lIns="91440" tIns="45720" rIns="91440" bIns="45720" rtlCol="0" anchor="ctr"/>
          <a:lstStyle>
            <a:defPPr>
              <a:defRPr lang="es-MX"/>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s-MX"/>
              <a:t>ALGUNAS ENSEÑANZAS EVANGELICAS</a:t>
            </a:r>
          </a:p>
        </p:txBody>
      </p:sp>
      <p:sp>
        <p:nvSpPr>
          <p:cNvPr id="5" name="Marcador de número de diapositiva 2">
            <a:extLst>
              <a:ext uri="{FF2B5EF4-FFF2-40B4-BE49-F238E27FC236}">
                <a16:creationId xmlns:a16="http://schemas.microsoft.com/office/drawing/2014/main" id="{CEFEDF36-94F7-F320-4F3E-971D01B429B0}"/>
              </a:ext>
            </a:extLst>
          </p:cNvPr>
          <p:cNvSpPr txBox="1">
            <a:spLocks/>
          </p:cNvSpPr>
          <p:nvPr/>
        </p:nvSpPr>
        <p:spPr>
          <a:xfrm>
            <a:off x="8610600" y="6356350"/>
            <a:ext cx="2743200" cy="365125"/>
          </a:xfrm>
          <a:prstGeom prst="rect">
            <a:avLst/>
          </a:prstGeom>
          <a:solidFill>
            <a:schemeClr val="tx1">
              <a:lumMod val="75000"/>
              <a:lumOff val="25000"/>
            </a:schemeClr>
          </a:solidFill>
        </p:spPr>
        <p:txBody>
          <a:bodyPr vert="horz" lIns="91440" tIns="45720" rIns="91440" bIns="45720" rtlCol="0" anchor="ctr"/>
          <a:lstStyle>
            <a:defPPr>
              <a:defRPr lang="es-MX"/>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429B8A6-55BA-4F99-B141-B3283C628257}" type="slidenum">
              <a:rPr lang="es-MX" smtClean="0"/>
              <a:pPr/>
              <a:t>56</a:t>
            </a:fld>
            <a:endParaRPr lang="es-MX"/>
          </a:p>
        </p:txBody>
      </p:sp>
      <p:sp>
        <p:nvSpPr>
          <p:cNvPr id="6" name="CuadroTexto 5">
            <a:extLst>
              <a:ext uri="{FF2B5EF4-FFF2-40B4-BE49-F238E27FC236}">
                <a16:creationId xmlns:a16="http://schemas.microsoft.com/office/drawing/2014/main" id="{DBC020C6-BCF8-031C-2E5F-480DE8844AF5}"/>
              </a:ext>
            </a:extLst>
          </p:cNvPr>
          <p:cNvSpPr txBox="1"/>
          <p:nvPr/>
        </p:nvSpPr>
        <p:spPr>
          <a:xfrm rot="16200000">
            <a:off x="-2982232" y="3013501"/>
            <a:ext cx="6858000" cy="830997"/>
          </a:xfrm>
          <a:prstGeom prst="rect">
            <a:avLst/>
          </a:prstGeom>
          <a:solidFill>
            <a:schemeClr val="tx1">
              <a:lumMod val="75000"/>
              <a:lumOff val="25000"/>
            </a:schemeClr>
          </a:solidFill>
        </p:spPr>
        <p:txBody>
          <a:bodyPr wrap="square" rtlCol="0">
            <a:spAutoFit/>
          </a:bodyPr>
          <a:lstStyle/>
          <a:p>
            <a:pPr algn="ctr"/>
            <a:r>
              <a:rPr lang="es-ES" sz="2400" b="1" u="sng" dirty="0">
                <a:highlight>
                  <a:srgbClr val="FFFF00"/>
                </a:highlight>
              </a:rPr>
              <a:t>EL APLAUDIR, DANZAR CANTAR, GRITAR</a:t>
            </a:r>
          </a:p>
          <a:p>
            <a:pPr algn="ctr"/>
            <a:r>
              <a:rPr lang="es-ES" sz="2400" b="1" u="sng" dirty="0">
                <a:highlight>
                  <a:srgbClr val="FFFF00"/>
                </a:highlight>
              </a:rPr>
              <a:t>EN LAS REUNIONES DE LA IGLESIA</a:t>
            </a:r>
            <a:endParaRPr lang="es-MX" sz="2400" b="1" u="sng" dirty="0">
              <a:highlight>
                <a:srgbClr val="FFFF00"/>
              </a:highlight>
            </a:endParaRPr>
          </a:p>
        </p:txBody>
      </p:sp>
      <p:cxnSp>
        <p:nvCxnSpPr>
          <p:cNvPr id="7" name="Conector recto 6">
            <a:extLst>
              <a:ext uri="{FF2B5EF4-FFF2-40B4-BE49-F238E27FC236}">
                <a16:creationId xmlns:a16="http://schemas.microsoft.com/office/drawing/2014/main" id="{8D79E500-6048-9BFF-A1ED-1BF0F424E6CD}"/>
              </a:ext>
            </a:extLst>
          </p:cNvPr>
          <p:cNvCxnSpPr/>
          <p:nvPr/>
        </p:nvCxnSpPr>
        <p:spPr>
          <a:xfrm>
            <a:off x="926494" y="385658"/>
            <a:ext cx="0" cy="5747385"/>
          </a:xfrm>
          <a:prstGeom prst="line">
            <a:avLst/>
          </a:prstGeom>
          <a:ln w="76200">
            <a:solidFill>
              <a:schemeClr val="accent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9" name="CuadroTexto 8">
            <a:extLst>
              <a:ext uri="{FF2B5EF4-FFF2-40B4-BE49-F238E27FC236}">
                <a16:creationId xmlns:a16="http://schemas.microsoft.com/office/drawing/2014/main" id="{DF202ED1-1C44-6C3C-A49B-D2EBA3F51BBE}"/>
              </a:ext>
            </a:extLst>
          </p:cNvPr>
          <p:cNvSpPr txBox="1"/>
          <p:nvPr/>
        </p:nvSpPr>
        <p:spPr>
          <a:xfrm>
            <a:off x="1340900" y="592130"/>
            <a:ext cx="9924602" cy="2308324"/>
          </a:xfrm>
          <a:prstGeom prst="rect">
            <a:avLst/>
          </a:prstGeom>
          <a:noFill/>
        </p:spPr>
        <p:txBody>
          <a:bodyPr wrap="square">
            <a:spAutoFit/>
          </a:bodyPr>
          <a:lstStyle/>
          <a:p>
            <a:pPr algn="just"/>
            <a:r>
              <a:rPr lang="es-ES" sz="2400" b="1" dirty="0">
                <a:solidFill>
                  <a:schemeClr val="bg1"/>
                </a:solidFill>
                <a:effectLst/>
                <a:highlight>
                  <a:srgbClr val="FF00FF"/>
                </a:highlight>
                <a:latin typeface="Times New Roman" panose="02020603050405020304" pitchFamily="18" charset="0"/>
                <a:ea typeface="Times New Roman" panose="02020603050405020304" pitchFamily="18" charset="0"/>
                <a:cs typeface="Times New Roman" panose="02020603050405020304" pitchFamily="18" charset="0"/>
              </a:rPr>
              <a:t>Levítico.10:1-2. </a:t>
            </a:r>
          </a:p>
          <a:p>
            <a:pPr algn="ctr"/>
            <a:r>
              <a:rPr lang="es-ES" sz="2400" b="1" dirty="0">
                <a:solidFill>
                  <a:schemeClr val="bg1"/>
                </a:solidFill>
                <a:latin typeface="Times New Roman" panose="02020603050405020304" pitchFamily="18" charset="0"/>
                <a:cs typeface="Times New Roman" panose="02020603050405020304" pitchFamily="18" charset="0"/>
              </a:rPr>
              <a:t>V.1. </a:t>
            </a:r>
            <a:r>
              <a:rPr lang="es-ES" sz="2400" i="1" dirty="0">
                <a:solidFill>
                  <a:schemeClr val="bg1"/>
                </a:solidFill>
                <a:latin typeface="Times New Roman" panose="02020603050405020304" pitchFamily="18" charset="0"/>
                <a:cs typeface="Times New Roman" panose="02020603050405020304" pitchFamily="18" charset="0"/>
              </a:rPr>
              <a:t>“</a:t>
            </a:r>
            <a:r>
              <a:rPr lang="es-MX" sz="2400" i="1" dirty="0" err="1">
                <a:solidFill>
                  <a:schemeClr val="bg1"/>
                </a:solidFill>
                <a:effectLst/>
                <a:latin typeface="Times New Roman" panose="02020603050405020304" pitchFamily="18" charset="0"/>
                <a:cs typeface="Times New Roman" panose="02020603050405020304" pitchFamily="18" charset="0"/>
              </a:rPr>
              <a:t>Nadab</a:t>
            </a:r>
            <a:r>
              <a:rPr lang="es-MX" sz="2400" i="1" dirty="0">
                <a:solidFill>
                  <a:schemeClr val="bg1"/>
                </a:solidFill>
                <a:effectLst/>
                <a:latin typeface="Times New Roman" panose="02020603050405020304" pitchFamily="18" charset="0"/>
                <a:cs typeface="Times New Roman" panose="02020603050405020304" pitchFamily="18" charset="0"/>
              </a:rPr>
              <a:t> y </a:t>
            </a:r>
            <a:r>
              <a:rPr lang="es-MX" sz="2400" i="1" dirty="0" err="1">
                <a:solidFill>
                  <a:schemeClr val="bg1"/>
                </a:solidFill>
                <a:effectLst/>
                <a:latin typeface="Times New Roman" panose="02020603050405020304" pitchFamily="18" charset="0"/>
                <a:cs typeface="Times New Roman" panose="02020603050405020304" pitchFamily="18" charset="0"/>
              </a:rPr>
              <a:t>Abiú</a:t>
            </a:r>
            <a:r>
              <a:rPr lang="es-MX" sz="2400" i="1" dirty="0">
                <a:solidFill>
                  <a:schemeClr val="bg1"/>
                </a:solidFill>
                <a:effectLst/>
                <a:latin typeface="Times New Roman" panose="02020603050405020304" pitchFamily="18" charset="0"/>
                <a:cs typeface="Times New Roman" panose="02020603050405020304" pitchFamily="18" charset="0"/>
              </a:rPr>
              <a:t>, hijos de Aarón, tomaron cada uno su incensario, y pusieron en ellos fuego, sobre el cual pusieron incienso, y ofrecieron delante de Jehová fuego extraño, </a:t>
            </a:r>
            <a:r>
              <a:rPr lang="es-MX" sz="2400" i="1" u="sng" dirty="0">
                <a:effectLst/>
                <a:highlight>
                  <a:srgbClr val="00FFFF"/>
                </a:highlight>
                <a:latin typeface="Times New Roman" panose="02020603050405020304" pitchFamily="18" charset="0"/>
                <a:cs typeface="Times New Roman" panose="02020603050405020304" pitchFamily="18" charset="0"/>
              </a:rPr>
              <a:t>que él nunca les mandó.”</a:t>
            </a:r>
          </a:p>
          <a:p>
            <a:pPr algn="ctr"/>
            <a:r>
              <a:rPr lang="es-MX" sz="2400" b="1" dirty="0">
                <a:solidFill>
                  <a:schemeClr val="bg1"/>
                </a:solidFill>
                <a:latin typeface="Times New Roman" panose="02020603050405020304" pitchFamily="18" charset="0"/>
                <a:cs typeface="Times New Roman" panose="02020603050405020304" pitchFamily="18" charset="0"/>
              </a:rPr>
              <a:t>V.2.</a:t>
            </a:r>
            <a:r>
              <a:rPr lang="es-MX" sz="2400" b="1" i="0" dirty="0">
                <a:solidFill>
                  <a:schemeClr val="bg1"/>
                </a:solidFill>
                <a:effectLst/>
                <a:latin typeface="Times New Roman" panose="02020603050405020304" pitchFamily="18" charset="0"/>
                <a:cs typeface="Times New Roman" panose="02020603050405020304" pitchFamily="18" charset="0"/>
              </a:rPr>
              <a:t> </a:t>
            </a:r>
            <a:r>
              <a:rPr lang="es-MX" sz="2400" i="1" dirty="0">
                <a:solidFill>
                  <a:schemeClr val="bg1"/>
                </a:solidFill>
                <a:effectLst/>
                <a:latin typeface="Times New Roman" panose="02020603050405020304" pitchFamily="18" charset="0"/>
                <a:cs typeface="Times New Roman" panose="02020603050405020304" pitchFamily="18" charset="0"/>
              </a:rPr>
              <a:t>“Y salió fuego de delante de Jehová y los quemó, </a:t>
            </a:r>
            <a:r>
              <a:rPr lang="es-MX" sz="2400" i="1" u="sng" dirty="0">
                <a:effectLst/>
                <a:highlight>
                  <a:srgbClr val="00FF00"/>
                </a:highlight>
                <a:latin typeface="Times New Roman" panose="02020603050405020304" pitchFamily="18" charset="0"/>
                <a:cs typeface="Times New Roman" panose="02020603050405020304" pitchFamily="18" charset="0"/>
              </a:rPr>
              <a:t>y murieron delante de Jehová.”</a:t>
            </a:r>
            <a:endParaRPr lang="es-MX" sz="2400" i="1" u="sng" dirty="0">
              <a:highlight>
                <a:srgbClr val="00FF00"/>
              </a:highlight>
              <a:latin typeface="Times New Roman" panose="02020603050405020304" pitchFamily="18" charset="0"/>
              <a:cs typeface="Times New Roman" panose="02020603050405020304" pitchFamily="18" charset="0"/>
            </a:endParaRPr>
          </a:p>
        </p:txBody>
      </p:sp>
      <p:sp>
        <p:nvSpPr>
          <p:cNvPr id="11" name="CuadroTexto 10">
            <a:extLst>
              <a:ext uri="{FF2B5EF4-FFF2-40B4-BE49-F238E27FC236}">
                <a16:creationId xmlns:a16="http://schemas.microsoft.com/office/drawing/2014/main" id="{B7CD64AE-ADAB-E0CC-34E4-0BFA62C6A30B}"/>
              </a:ext>
            </a:extLst>
          </p:cNvPr>
          <p:cNvSpPr txBox="1"/>
          <p:nvPr/>
        </p:nvSpPr>
        <p:spPr>
          <a:xfrm>
            <a:off x="1340901" y="2934530"/>
            <a:ext cx="10012899" cy="461665"/>
          </a:xfrm>
          <a:prstGeom prst="rect">
            <a:avLst/>
          </a:prstGeom>
          <a:noFill/>
        </p:spPr>
        <p:txBody>
          <a:bodyPr wrap="square">
            <a:spAutoFit/>
          </a:bodyPr>
          <a:lstStyle/>
          <a:p>
            <a:pPr algn="ctr"/>
            <a:r>
              <a:rPr lang="es-ES" sz="2400" dirty="0" err="1">
                <a:solidFill>
                  <a:schemeClr val="bg1"/>
                </a:solidFill>
                <a:effectLst/>
                <a:latin typeface="Times New Roman" panose="02020603050405020304" pitchFamily="18" charset="0"/>
                <a:ea typeface="Times New Roman" panose="02020603050405020304" pitchFamily="18" charset="0"/>
              </a:rPr>
              <a:t>Nadab</a:t>
            </a:r>
            <a:r>
              <a:rPr lang="es-ES" sz="2400" dirty="0">
                <a:solidFill>
                  <a:schemeClr val="bg1"/>
                </a:solidFill>
                <a:effectLst/>
                <a:latin typeface="Times New Roman" panose="02020603050405020304" pitchFamily="18" charset="0"/>
                <a:ea typeface="Times New Roman" panose="02020603050405020304" pitchFamily="18" charset="0"/>
              </a:rPr>
              <a:t> y </a:t>
            </a:r>
            <a:r>
              <a:rPr lang="es-ES" sz="2400" dirty="0" err="1">
                <a:solidFill>
                  <a:schemeClr val="bg1"/>
                </a:solidFill>
                <a:effectLst/>
                <a:latin typeface="Times New Roman" panose="02020603050405020304" pitchFamily="18" charset="0"/>
                <a:ea typeface="Times New Roman" panose="02020603050405020304" pitchFamily="18" charset="0"/>
              </a:rPr>
              <a:t>Abiú</a:t>
            </a:r>
            <a:r>
              <a:rPr lang="es-ES" sz="2400" dirty="0">
                <a:solidFill>
                  <a:schemeClr val="bg1"/>
                </a:solidFill>
                <a:effectLst/>
                <a:latin typeface="Times New Roman" panose="02020603050405020304" pitchFamily="18" charset="0"/>
                <a:ea typeface="Times New Roman" panose="02020603050405020304" pitchFamily="18" charset="0"/>
              </a:rPr>
              <a:t> ofrecieron fuego extraños que Dios nunca les había mandado.</a:t>
            </a:r>
            <a:endParaRPr lang="es-MX" sz="2400" dirty="0">
              <a:solidFill>
                <a:schemeClr val="bg1"/>
              </a:solidFill>
            </a:endParaRPr>
          </a:p>
        </p:txBody>
      </p:sp>
      <p:sp>
        <p:nvSpPr>
          <p:cNvPr id="13" name="CuadroTexto 12">
            <a:extLst>
              <a:ext uri="{FF2B5EF4-FFF2-40B4-BE49-F238E27FC236}">
                <a16:creationId xmlns:a16="http://schemas.microsoft.com/office/drawing/2014/main" id="{F2AE8B94-5A25-1D42-5551-C525457DDAF5}"/>
              </a:ext>
            </a:extLst>
          </p:cNvPr>
          <p:cNvSpPr txBox="1"/>
          <p:nvPr/>
        </p:nvSpPr>
        <p:spPr>
          <a:xfrm>
            <a:off x="1340898" y="3861159"/>
            <a:ext cx="9924601" cy="1200329"/>
          </a:xfrm>
          <a:prstGeom prst="rect">
            <a:avLst/>
          </a:prstGeom>
          <a:noFill/>
        </p:spPr>
        <p:txBody>
          <a:bodyPr wrap="square">
            <a:spAutoFit/>
          </a:bodyPr>
          <a:lstStyle/>
          <a:p>
            <a:pPr algn="ctr"/>
            <a:r>
              <a:rPr lang="es-ES" sz="2400" dirty="0">
                <a:solidFill>
                  <a:schemeClr val="bg1"/>
                </a:solidFill>
                <a:effectLst/>
                <a:latin typeface="Times New Roman" panose="02020603050405020304" pitchFamily="18" charset="0"/>
                <a:ea typeface="Times New Roman" panose="02020603050405020304" pitchFamily="18" charset="0"/>
              </a:rPr>
              <a:t>Eso quiere decir que Dios ya había especificado el fuego que tenían que ofrecer, pero ellos pudieron decir fuego es fuego o este fuego se ve más bonito, pero cuando Dios manda tenemos que cumplir nos parezca bien o no. </a:t>
            </a:r>
            <a:endParaRPr lang="es-MX" sz="2400" dirty="0">
              <a:solidFill>
                <a:schemeClr val="bg1"/>
              </a:solidFill>
            </a:endParaRPr>
          </a:p>
        </p:txBody>
      </p:sp>
      <p:sp>
        <p:nvSpPr>
          <p:cNvPr id="15" name="CuadroTexto 14">
            <a:extLst>
              <a:ext uri="{FF2B5EF4-FFF2-40B4-BE49-F238E27FC236}">
                <a16:creationId xmlns:a16="http://schemas.microsoft.com/office/drawing/2014/main" id="{3E69FC0C-AFE8-7E80-B5B2-5C630925A76A}"/>
              </a:ext>
            </a:extLst>
          </p:cNvPr>
          <p:cNvSpPr txBox="1"/>
          <p:nvPr/>
        </p:nvSpPr>
        <p:spPr>
          <a:xfrm>
            <a:off x="1340898" y="5434873"/>
            <a:ext cx="10241501" cy="830997"/>
          </a:xfrm>
          <a:prstGeom prst="rect">
            <a:avLst/>
          </a:prstGeom>
          <a:noFill/>
        </p:spPr>
        <p:txBody>
          <a:bodyPr wrap="square">
            <a:spAutoFit/>
          </a:bodyPr>
          <a:lstStyle/>
          <a:p>
            <a:pPr algn="ctr"/>
            <a:r>
              <a:rPr lang="es-ES" sz="2400" dirty="0">
                <a:solidFill>
                  <a:schemeClr val="bg1"/>
                </a:solidFill>
                <a:effectLst/>
                <a:latin typeface="Times New Roman" panose="02020603050405020304" pitchFamily="18" charset="0"/>
                <a:ea typeface="Times New Roman" panose="02020603050405020304" pitchFamily="18" charset="0"/>
              </a:rPr>
              <a:t>Aunque nosotros lo miremos bien o no, nos guste o no, tenemos que hacer lo que Dios manda no lo que nosotros queremos.</a:t>
            </a:r>
            <a:endParaRPr lang="es-MX" sz="2400" dirty="0">
              <a:solidFill>
                <a:schemeClr val="bg1"/>
              </a:solidFill>
            </a:endParaRPr>
          </a:p>
        </p:txBody>
      </p:sp>
    </p:spTree>
    <p:extLst>
      <p:ext uri="{BB962C8B-B14F-4D97-AF65-F5344CB8AC3E}">
        <p14:creationId xmlns:p14="http://schemas.microsoft.com/office/powerpoint/2010/main" val="174567278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3" grpId="0"/>
      <p:bldP spid="15" grpId="0"/>
    </p:bldLst>
  </p:timing>
</p:sld>
</file>

<file path=ppt/slides/slide57.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2" name="Marcador de pie de página 1">
            <a:extLst>
              <a:ext uri="{FF2B5EF4-FFF2-40B4-BE49-F238E27FC236}">
                <a16:creationId xmlns:a16="http://schemas.microsoft.com/office/drawing/2014/main" id="{A6C8C9DA-F28C-90ED-E80C-B517A53705AD}"/>
              </a:ext>
            </a:extLst>
          </p:cNvPr>
          <p:cNvSpPr>
            <a:spLocks noGrp="1"/>
          </p:cNvSpPr>
          <p:nvPr>
            <p:ph type="ftr" sz="quarter" idx="11"/>
          </p:nvPr>
        </p:nvSpPr>
        <p:spPr/>
        <p:txBody>
          <a:bodyPr/>
          <a:lstStyle/>
          <a:p>
            <a:r>
              <a:rPr lang="es-MX"/>
              <a:t>ALGUNAS ENSEÑANZAS EVANGELICAS</a:t>
            </a:r>
          </a:p>
        </p:txBody>
      </p:sp>
      <p:sp>
        <p:nvSpPr>
          <p:cNvPr id="3" name="Marcador de número de diapositiva 2">
            <a:extLst>
              <a:ext uri="{FF2B5EF4-FFF2-40B4-BE49-F238E27FC236}">
                <a16:creationId xmlns:a16="http://schemas.microsoft.com/office/drawing/2014/main" id="{531FEFA6-18BB-F43F-8DB2-67872CE956C5}"/>
              </a:ext>
            </a:extLst>
          </p:cNvPr>
          <p:cNvSpPr>
            <a:spLocks noGrp="1"/>
          </p:cNvSpPr>
          <p:nvPr>
            <p:ph type="sldNum" sz="quarter" idx="12"/>
          </p:nvPr>
        </p:nvSpPr>
        <p:spPr/>
        <p:txBody>
          <a:bodyPr/>
          <a:lstStyle/>
          <a:p>
            <a:fld id="{E429B8A6-55BA-4F99-B141-B3283C628257}" type="slidenum">
              <a:rPr lang="es-MX" smtClean="0"/>
              <a:t>57</a:t>
            </a:fld>
            <a:endParaRPr lang="es-MX"/>
          </a:p>
        </p:txBody>
      </p:sp>
      <p:sp>
        <p:nvSpPr>
          <p:cNvPr id="4" name="Marcador de pie de página 1">
            <a:extLst>
              <a:ext uri="{FF2B5EF4-FFF2-40B4-BE49-F238E27FC236}">
                <a16:creationId xmlns:a16="http://schemas.microsoft.com/office/drawing/2014/main" id="{F06F38C6-0A7E-C9AF-EEBC-0279B74601C0}"/>
              </a:ext>
            </a:extLst>
          </p:cNvPr>
          <p:cNvSpPr txBox="1">
            <a:spLocks/>
          </p:cNvSpPr>
          <p:nvPr/>
        </p:nvSpPr>
        <p:spPr>
          <a:xfrm>
            <a:off x="4038600" y="6356350"/>
            <a:ext cx="4114800" cy="365125"/>
          </a:xfrm>
          <a:prstGeom prst="rect">
            <a:avLst/>
          </a:prstGeom>
          <a:solidFill>
            <a:schemeClr val="tx1">
              <a:lumMod val="75000"/>
              <a:lumOff val="25000"/>
            </a:schemeClr>
          </a:solidFill>
        </p:spPr>
        <p:txBody>
          <a:bodyPr vert="horz" lIns="91440" tIns="45720" rIns="91440" bIns="45720" rtlCol="0" anchor="ctr"/>
          <a:lstStyle>
            <a:defPPr>
              <a:defRPr lang="es-MX"/>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s-MX"/>
              <a:t>ALGUNAS ENSEÑANZAS EVANGELICAS</a:t>
            </a:r>
          </a:p>
        </p:txBody>
      </p:sp>
      <p:sp>
        <p:nvSpPr>
          <p:cNvPr id="5" name="Marcador de número de diapositiva 2">
            <a:extLst>
              <a:ext uri="{FF2B5EF4-FFF2-40B4-BE49-F238E27FC236}">
                <a16:creationId xmlns:a16="http://schemas.microsoft.com/office/drawing/2014/main" id="{CEFEDF36-94F7-F320-4F3E-971D01B429B0}"/>
              </a:ext>
            </a:extLst>
          </p:cNvPr>
          <p:cNvSpPr txBox="1">
            <a:spLocks/>
          </p:cNvSpPr>
          <p:nvPr/>
        </p:nvSpPr>
        <p:spPr>
          <a:xfrm>
            <a:off x="8610600" y="6356350"/>
            <a:ext cx="2743200" cy="365125"/>
          </a:xfrm>
          <a:prstGeom prst="rect">
            <a:avLst/>
          </a:prstGeom>
          <a:solidFill>
            <a:schemeClr val="tx1">
              <a:lumMod val="75000"/>
              <a:lumOff val="25000"/>
            </a:schemeClr>
          </a:solidFill>
        </p:spPr>
        <p:txBody>
          <a:bodyPr vert="horz" lIns="91440" tIns="45720" rIns="91440" bIns="45720" rtlCol="0" anchor="ctr"/>
          <a:lstStyle>
            <a:defPPr>
              <a:defRPr lang="es-MX"/>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429B8A6-55BA-4F99-B141-B3283C628257}" type="slidenum">
              <a:rPr lang="es-MX" smtClean="0"/>
              <a:pPr/>
              <a:t>57</a:t>
            </a:fld>
            <a:endParaRPr lang="es-MX"/>
          </a:p>
        </p:txBody>
      </p:sp>
      <p:sp>
        <p:nvSpPr>
          <p:cNvPr id="6" name="CuadroTexto 5">
            <a:extLst>
              <a:ext uri="{FF2B5EF4-FFF2-40B4-BE49-F238E27FC236}">
                <a16:creationId xmlns:a16="http://schemas.microsoft.com/office/drawing/2014/main" id="{DBC020C6-BCF8-031C-2E5F-480DE8844AF5}"/>
              </a:ext>
            </a:extLst>
          </p:cNvPr>
          <p:cNvSpPr txBox="1"/>
          <p:nvPr/>
        </p:nvSpPr>
        <p:spPr>
          <a:xfrm rot="16200000">
            <a:off x="-2982232" y="3013501"/>
            <a:ext cx="6858000" cy="830997"/>
          </a:xfrm>
          <a:prstGeom prst="rect">
            <a:avLst/>
          </a:prstGeom>
          <a:solidFill>
            <a:schemeClr val="tx1">
              <a:lumMod val="75000"/>
              <a:lumOff val="25000"/>
            </a:schemeClr>
          </a:solidFill>
        </p:spPr>
        <p:txBody>
          <a:bodyPr wrap="square" rtlCol="0">
            <a:spAutoFit/>
          </a:bodyPr>
          <a:lstStyle/>
          <a:p>
            <a:pPr algn="ctr"/>
            <a:r>
              <a:rPr lang="es-ES" sz="2400" b="1" u="sng" dirty="0">
                <a:highlight>
                  <a:srgbClr val="FFFF00"/>
                </a:highlight>
              </a:rPr>
              <a:t>EL APLAUDIR, DANZAR CANTAR, GRITAR</a:t>
            </a:r>
          </a:p>
          <a:p>
            <a:pPr algn="ctr"/>
            <a:r>
              <a:rPr lang="es-ES" sz="2400" b="1" u="sng" dirty="0">
                <a:highlight>
                  <a:srgbClr val="FFFF00"/>
                </a:highlight>
              </a:rPr>
              <a:t>EN LAS REUNIONES DE LA IGLESIA</a:t>
            </a:r>
            <a:endParaRPr lang="es-MX" sz="2400" b="1" u="sng" dirty="0">
              <a:highlight>
                <a:srgbClr val="FFFF00"/>
              </a:highlight>
            </a:endParaRPr>
          </a:p>
        </p:txBody>
      </p:sp>
      <p:cxnSp>
        <p:nvCxnSpPr>
          <p:cNvPr id="7" name="Conector recto 6">
            <a:extLst>
              <a:ext uri="{FF2B5EF4-FFF2-40B4-BE49-F238E27FC236}">
                <a16:creationId xmlns:a16="http://schemas.microsoft.com/office/drawing/2014/main" id="{8D79E500-6048-9BFF-A1ED-1BF0F424E6CD}"/>
              </a:ext>
            </a:extLst>
          </p:cNvPr>
          <p:cNvCxnSpPr/>
          <p:nvPr/>
        </p:nvCxnSpPr>
        <p:spPr>
          <a:xfrm>
            <a:off x="892116" y="385657"/>
            <a:ext cx="0" cy="5747385"/>
          </a:xfrm>
          <a:prstGeom prst="line">
            <a:avLst/>
          </a:prstGeom>
          <a:ln w="76200">
            <a:solidFill>
              <a:schemeClr val="accent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9" name="CuadroTexto 8">
            <a:extLst>
              <a:ext uri="{FF2B5EF4-FFF2-40B4-BE49-F238E27FC236}">
                <a16:creationId xmlns:a16="http://schemas.microsoft.com/office/drawing/2014/main" id="{59E69390-7C9D-544E-059B-CE1628BAC416}"/>
              </a:ext>
            </a:extLst>
          </p:cNvPr>
          <p:cNvSpPr txBox="1"/>
          <p:nvPr/>
        </p:nvSpPr>
        <p:spPr>
          <a:xfrm>
            <a:off x="1382684" y="479743"/>
            <a:ext cx="9882807" cy="1200329"/>
          </a:xfrm>
          <a:prstGeom prst="rect">
            <a:avLst/>
          </a:prstGeom>
          <a:noFill/>
        </p:spPr>
        <p:txBody>
          <a:bodyPr wrap="square">
            <a:spAutoFit/>
          </a:bodyPr>
          <a:lstStyle/>
          <a:p>
            <a:pPr algn="just"/>
            <a:r>
              <a:rPr lang="es-ES" sz="2400" b="1" u="sng" dirty="0">
                <a:solidFill>
                  <a:schemeClr val="bg1"/>
                </a:solidFill>
                <a:effectLst/>
                <a:highlight>
                  <a:srgbClr val="FF00FF"/>
                </a:highlight>
                <a:latin typeface="Times New Roman" panose="02020603050405020304" pitchFamily="18" charset="0"/>
                <a:ea typeface="Times New Roman" panose="02020603050405020304" pitchFamily="18" charset="0"/>
                <a:cs typeface="Times New Roman" panose="02020603050405020304" pitchFamily="18" charset="0"/>
              </a:rPr>
              <a:t>I Samuel.15:1.</a:t>
            </a:r>
          </a:p>
          <a:p>
            <a:pPr algn="ctr"/>
            <a:r>
              <a:rPr lang="es-MX" sz="2400" b="0" i="1" dirty="0">
                <a:solidFill>
                  <a:schemeClr val="bg1"/>
                </a:solidFill>
                <a:effectLst/>
                <a:latin typeface="Times New Roman" panose="02020603050405020304" pitchFamily="18" charset="0"/>
                <a:cs typeface="Times New Roman" panose="02020603050405020304" pitchFamily="18" charset="0"/>
              </a:rPr>
              <a:t>“Después Samuel dijo a Saúl: Jehová me envió a que te ungiese por rey sobre su pueblo Israel; ahora, pues, </a:t>
            </a:r>
            <a:r>
              <a:rPr lang="es-MX" sz="2400" b="0" i="1" u="sng" dirty="0">
                <a:effectLst/>
                <a:highlight>
                  <a:srgbClr val="00FF00"/>
                </a:highlight>
                <a:latin typeface="Times New Roman" panose="02020603050405020304" pitchFamily="18" charset="0"/>
                <a:cs typeface="Times New Roman" panose="02020603050405020304" pitchFamily="18" charset="0"/>
              </a:rPr>
              <a:t>está atento a las palabras de Jehová.</a:t>
            </a:r>
            <a:r>
              <a:rPr lang="es-ES" sz="2400" i="1" u="sng" dirty="0">
                <a:highlight>
                  <a:srgbClr val="00FF00"/>
                </a:highlight>
                <a:latin typeface="Times New Roman" panose="02020603050405020304" pitchFamily="18" charset="0"/>
                <a:cs typeface="Times New Roman" panose="02020603050405020304" pitchFamily="18" charset="0"/>
              </a:rPr>
              <a:t>”</a:t>
            </a:r>
            <a:endParaRPr lang="es-MX" sz="2400" i="1" u="sng" dirty="0">
              <a:highlight>
                <a:srgbClr val="00FF00"/>
              </a:highlight>
              <a:latin typeface="Times New Roman" panose="02020603050405020304" pitchFamily="18" charset="0"/>
              <a:cs typeface="Times New Roman" panose="02020603050405020304" pitchFamily="18" charset="0"/>
            </a:endParaRPr>
          </a:p>
        </p:txBody>
      </p:sp>
      <p:sp>
        <p:nvSpPr>
          <p:cNvPr id="11" name="CuadroTexto 10">
            <a:extLst>
              <a:ext uri="{FF2B5EF4-FFF2-40B4-BE49-F238E27FC236}">
                <a16:creationId xmlns:a16="http://schemas.microsoft.com/office/drawing/2014/main" id="{939459C1-D11A-D934-6E94-708D8A1427A1}"/>
              </a:ext>
            </a:extLst>
          </p:cNvPr>
          <p:cNvSpPr txBox="1"/>
          <p:nvPr/>
        </p:nvSpPr>
        <p:spPr>
          <a:xfrm>
            <a:off x="1417467" y="2147634"/>
            <a:ext cx="9882806" cy="461665"/>
          </a:xfrm>
          <a:prstGeom prst="rect">
            <a:avLst/>
          </a:prstGeom>
          <a:noFill/>
        </p:spPr>
        <p:txBody>
          <a:bodyPr wrap="square">
            <a:spAutoFit/>
          </a:bodyPr>
          <a:lstStyle/>
          <a:p>
            <a:pPr algn="ctr"/>
            <a:r>
              <a:rPr lang="es-ES" sz="2400" dirty="0">
                <a:solidFill>
                  <a:schemeClr val="bg1"/>
                </a:solidFill>
                <a:effectLst/>
                <a:latin typeface="Times New Roman" panose="02020603050405020304" pitchFamily="18" charset="0"/>
                <a:ea typeface="Times New Roman" panose="02020603050405020304" pitchFamily="18" charset="0"/>
              </a:rPr>
              <a:t>Dios le dio una orden a Saúl, destruir todo por completo</a:t>
            </a:r>
            <a:endParaRPr lang="es-MX" sz="2400" dirty="0">
              <a:solidFill>
                <a:schemeClr val="bg1"/>
              </a:solidFill>
            </a:endParaRPr>
          </a:p>
        </p:txBody>
      </p:sp>
      <p:sp>
        <p:nvSpPr>
          <p:cNvPr id="13" name="CuadroTexto 12">
            <a:extLst>
              <a:ext uri="{FF2B5EF4-FFF2-40B4-BE49-F238E27FC236}">
                <a16:creationId xmlns:a16="http://schemas.microsoft.com/office/drawing/2014/main" id="{AEAB95B2-E27A-53C5-B47C-29AFF74648AD}"/>
              </a:ext>
            </a:extLst>
          </p:cNvPr>
          <p:cNvSpPr txBox="1"/>
          <p:nvPr/>
        </p:nvSpPr>
        <p:spPr>
          <a:xfrm>
            <a:off x="1382697" y="2859240"/>
            <a:ext cx="9882797" cy="400110"/>
          </a:xfrm>
          <a:prstGeom prst="rect">
            <a:avLst/>
          </a:prstGeom>
          <a:noFill/>
        </p:spPr>
        <p:txBody>
          <a:bodyPr wrap="square">
            <a:spAutoFit/>
          </a:bodyPr>
          <a:lstStyle/>
          <a:p>
            <a:pPr algn="ctr"/>
            <a:r>
              <a:rPr lang="es-ES" sz="2000" dirty="0">
                <a:solidFill>
                  <a:schemeClr val="bg1"/>
                </a:solidFill>
                <a:effectLst/>
                <a:latin typeface="Times New Roman" panose="02020603050405020304" pitchFamily="18" charset="0"/>
                <a:ea typeface="Times New Roman" panose="02020603050405020304" pitchFamily="18" charset="0"/>
              </a:rPr>
              <a:t>Saúl no obedeció la orden El perdono lo mejor de las ovejas de los bueyes.</a:t>
            </a:r>
            <a:endParaRPr lang="es-MX" sz="2000" dirty="0">
              <a:solidFill>
                <a:schemeClr val="bg1"/>
              </a:solidFill>
            </a:endParaRPr>
          </a:p>
        </p:txBody>
      </p:sp>
      <p:sp>
        <p:nvSpPr>
          <p:cNvPr id="15" name="CuadroTexto 14">
            <a:extLst>
              <a:ext uri="{FF2B5EF4-FFF2-40B4-BE49-F238E27FC236}">
                <a16:creationId xmlns:a16="http://schemas.microsoft.com/office/drawing/2014/main" id="{E2CDDE95-9624-4A80-884E-9A009EC50CAD}"/>
              </a:ext>
            </a:extLst>
          </p:cNvPr>
          <p:cNvSpPr txBox="1"/>
          <p:nvPr/>
        </p:nvSpPr>
        <p:spPr>
          <a:xfrm>
            <a:off x="1382696" y="3726912"/>
            <a:ext cx="9882795" cy="1569660"/>
          </a:xfrm>
          <a:prstGeom prst="rect">
            <a:avLst/>
          </a:prstGeom>
          <a:noFill/>
        </p:spPr>
        <p:txBody>
          <a:bodyPr wrap="square">
            <a:spAutoFit/>
          </a:bodyPr>
          <a:lstStyle/>
          <a:p>
            <a:pPr algn="just"/>
            <a:r>
              <a:rPr lang="es-ES" sz="2400" b="1" u="sng" dirty="0">
                <a:solidFill>
                  <a:schemeClr val="bg1"/>
                </a:solidFill>
                <a:effectLst/>
                <a:highlight>
                  <a:srgbClr val="FF0000"/>
                </a:highlight>
                <a:latin typeface="Times New Roman" panose="02020603050405020304" pitchFamily="18" charset="0"/>
                <a:ea typeface="Times New Roman" panose="02020603050405020304" pitchFamily="18" charset="0"/>
                <a:cs typeface="Times New Roman" panose="02020603050405020304" pitchFamily="18" charset="0"/>
              </a:rPr>
              <a:t>I Samuel.15:15.</a:t>
            </a:r>
          </a:p>
          <a:p>
            <a:pPr algn="ctr"/>
            <a:r>
              <a:rPr lang="es-MX" sz="2400" b="0" i="1" dirty="0">
                <a:solidFill>
                  <a:schemeClr val="bg1"/>
                </a:solidFill>
                <a:effectLst/>
                <a:latin typeface="Times New Roman" panose="02020603050405020304" pitchFamily="18" charset="0"/>
                <a:cs typeface="Times New Roman" panose="02020603050405020304" pitchFamily="18" charset="0"/>
              </a:rPr>
              <a:t>“Y Saúl respondió: De Amalec los han traído; </a:t>
            </a:r>
            <a:r>
              <a:rPr lang="es-MX" sz="2400" b="0" i="1" u="sng" dirty="0">
                <a:effectLst/>
                <a:highlight>
                  <a:srgbClr val="00FFFF"/>
                </a:highlight>
                <a:latin typeface="Times New Roman" panose="02020603050405020304" pitchFamily="18" charset="0"/>
                <a:cs typeface="Times New Roman" panose="02020603050405020304" pitchFamily="18" charset="0"/>
              </a:rPr>
              <a:t>porque el pueblo perdonó lo mejor de las ovejas y de las vacas, para sacrificarlas a Jehová tu Dios,</a:t>
            </a:r>
            <a:r>
              <a:rPr lang="es-MX" sz="2400" b="0" i="1" dirty="0">
                <a:solidFill>
                  <a:schemeClr val="bg1"/>
                </a:solidFill>
                <a:effectLst/>
                <a:latin typeface="Times New Roman" panose="02020603050405020304" pitchFamily="18" charset="0"/>
                <a:cs typeface="Times New Roman" panose="02020603050405020304" pitchFamily="18" charset="0"/>
              </a:rPr>
              <a:t> pero lo demás lo destruimos.”</a:t>
            </a:r>
            <a:endParaRPr lang="es-MX" sz="2400" i="1" dirty="0">
              <a:solidFill>
                <a:schemeClr val="bg1"/>
              </a:solidFill>
              <a:latin typeface="Times New Roman" panose="02020603050405020304" pitchFamily="18" charset="0"/>
              <a:cs typeface="Times New Roman" panose="02020603050405020304" pitchFamily="18" charset="0"/>
            </a:endParaRPr>
          </a:p>
        </p:txBody>
      </p:sp>
      <p:sp>
        <p:nvSpPr>
          <p:cNvPr id="17" name="CuadroTexto 16">
            <a:extLst>
              <a:ext uri="{FF2B5EF4-FFF2-40B4-BE49-F238E27FC236}">
                <a16:creationId xmlns:a16="http://schemas.microsoft.com/office/drawing/2014/main" id="{F44200E3-DABE-2BF9-8BD3-A46C8BB496E5}"/>
              </a:ext>
            </a:extLst>
          </p:cNvPr>
          <p:cNvSpPr txBox="1"/>
          <p:nvPr/>
        </p:nvSpPr>
        <p:spPr>
          <a:xfrm>
            <a:off x="1436618" y="5533301"/>
            <a:ext cx="9917182" cy="461665"/>
          </a:xfrm>
          <a:prstGeom prst="rect">
            <a:avLst/>
          </a:prstGeom>
          <a:noFill/>
        </p:spPr>
        <p:txBody>
          <a:bodyPr wrap="square">
            <a:spAutoFit/>
          </a:bodyPr>
          <a:lstStyle/>
          <a:p>
            <a:pPr algn="ctr"/>
            <a:r>
              <a:rPr lang="es-ES" sz="2400" dirty="0">
                <a:solidFill>
                  <a:schemeClr val="bg1"/>
                </a:solidFill>
                <a:effectLst/>
                <a:latin typeface="Times New Roman" panose="02020603050405020304" pitchFamily="18" charset="0"/>
                <a:ea typeface="Times New Roman" panose="02020603050405020304" pitchFamily="18" charset="0"/>
              </a:rPr>
              <a:t>Miremos que la intención del pueblo era buena era para sacrificarlo a Dios. </a:t>
            </a:r>
            <a:endParaRPr lang="es-MX" sz="2400" dirty="0">
              <a:solidFill>
                <a:schemeClr val="bg1"/>
              </a:solidFill>
            </a:endParaRPr>
          </a:p>
        </p:txBody>
      </p:sp>
    </p:spTree>
    <p:extLst>
      <p:ext uri="{BB962C8B-B14F-4D97-AF65-F5344CB8AC3E}">
        <p14:creationId xmlns:p14="http://schemas.microsoft.com/office/powerpoint/2010/main" val="244866162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 calcmode="lin" valueType="num">
                                      <p:cBhvr additive="base">
                                        <p:cTn id="7"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5">
                                            <p:txEl>
                                              <p:pRg st="0" end="0"/>
                                            </p:txEl>
                                          </p:spTgt>
                                        </p:tgtEl>
                                        <p:attrNameLst>
                                          <p:attrName>style.visibility</p:attrName>
                                        </p:attrNameLst>
                                      </p:cBhvr>
                                      <p:to>
                                        <p:strVal val="visible"/>
                                      </p:to>
                                    </p:set>
                                    <p:anim calcmode="lin" valueType="num">
                                      <p:cBhvr additive="base">
                                        <p:cTn id="25" dur="500" fill="hold"/>
                                        <p:tgtEl>
                                          <p:spTgt spid="15">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5">
                                            <p:txEl>
                                              <p:pRg st="1" end="1"/>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6" presetClass="entr" presetSubtype="21"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animEffect transition="in" filter="barn(inVertical)">
                                      <p:cBhvr>
                                        <p:cTn id="35"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3" grpId="0"/>
      <p:bldP spid="17" grpId="0"/>
    </p:bldLst>
  </p:timing>
</p:sld>
</file>

<file path=ppt/slides/slide58.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2" name="Marcador de pie de página 1">
            <a:extLst>
              <a:ext uri="{FF2B5EF4-FFF2-40B4-BE49-F238E27FC236}">
                <a16:creationId xmlns:a16="http://schemas.microsoft.com/office/drawing/2014/main" id="{A6C8C9DA-F28C-90ED-E80C-B517A53705AD}"/>
              </a:ext>
            </a:extLst>
          </p:cNvPr>
          <p:cNvSpPr>
            <a:spLocks noGrp="1"/>
          </p:cNvSpPr>
          <p:nvPr>
            <p:ph type="ftr" sz="quarter" idx="11"/>
          </p:nvPr>
        </p:nvSpPr>
        <p:spPr/>
        <p:txBody>
          <a:bodyPr/>
          <a:lstStyle/>
          <a:p>
            <a:r>
              <a:rPr lang="es-MX"/>
              <a:t>ALGUNAS ENSEÑANZAS EVANGELICAS</a:t>
            </a:r>
          </a:p>
        </p:txBody>
      </p:sp>
      <p:sp>
        <p:nvSpPr>
          <p:cNvPr id="3" name="Marcador de número de diapositiva 2">
            <a:extLst>
              <a:ext uri="{FF2B5EF4-FFF2-40B4-BE49-F238E27FC236}">
                <a16:creationId xmlns:a16="http://schemas.microsoft.com/office/drawing/2014/main" id="{531FEFA6-18BB-F43F-8DB2-67872CE956C5}"/>
              </a:ext>
            </a:extLst>
          </p:cNvPr>
          <p:cNvSpPr>
            <a:spLocks noGrp="1"/>
          </p:cNvSpPr>
          <p:nvPr>
            <p:ph type="sldNum" sz="quarter" idx="12"/>
          </p:nvPr>
        </p:nvSpPr>
        <p:spPr/>
        <p:txBody>
          <a:bodyPr/>
          <a:lstStyle/>
          <a:p>
            <a:fld id="{E429B8A6-55BA-4F99-B141-B3283C628257}" type="slidenum">
              <a:rPr lang="es-MX" smtClean="0"/>
              <a:t>58</a:t>
            </a:fld>
            <a:endParaRPr lang="es-MX"/>
          </a:p>
        </p:txBody>
      </p:sp>
      <p:sp>
        <p:nvSpPr>
          <p:cNvPr id="4" name="Marcador de pie de página 1">
            <a:extLst>
              <a:ext uri="{FF2B5EF4-FFF2-40B4-BE49-F238E27FC236}">
                <a16:creationId xmlns:a16="http://schemas.microsoft.com/office/drawing/2014/main" id="{F06F38C6-0A7E-C9AF-EEBC-0279B74601C0}"/>
              </a:ext>
            </a:extLst>
          </p:cNvPr>
          <p:cNvSpPr txBox="1">
            <a:spLocks/>
          </p:cNvSpPr>
          <p:nvPr/>
        </p:nvSpPr>
        <p:spPr>
          <a:xfrm>
            <a:off x="4038600" y="6356350"/>
            <a:ext cx="4114800" cy="365125"/>
          </a:xfrm>
          <a:prstGeom prst="rect">
            <a:avLst/>
          </a:prstGeom>
          <a:solidFill>
            <a:schemeClr val="tx1">
              <a:lumMod val="75000"/>
              <a:lumOff val="25000"/>
            </a:schemeClr>
          </a:solidFill>
        </p:spPr>
        <p:txBody>
          <a:bodyPr vert="horz" lIns="91440" tIns="45720" rIns="91440" bIns="45720" rtlCol="0" anchor="ctr"/>
          <a:lstStyle>
            <a:defPPr>
              <a:defRPr lang="es-MX"/>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s-MX"/>
              <a:t>ALGUNAS ENSEÑANZAS EVANGELICAS</a:t>
            </a:r>
          </a:p>
        </p:txBody>
      </p:sp>
      <p:sp>
        <p:nvSpPr>
          <p:cNvPr id="5" name="Marcador de número de diapositiva 2">
            <a:extLst>
              <a:ext uri="{FF2B5EF4-FFF2-40B4-BE49-F238E27FC236}">
                <a16:creationId xmlns:a16="http://schemas.microsoft.com/office/drawing/2014/main" id="{CEFEDF36-94F7-F320-4F3E-971D01B429B0}"/>
              </a:ext>
            </a:extLst>
          </p:cNvPr>
          <p:cNvSpPr txBox="1">
            <a:spLocks/>
          </p:cNvSpPr>
          <p:nvPr/>
        </p:nvSpPr>
        <p:spPr>
          <a:xfrm>
            <a:off x="8610600" y="6356350"/>
            <a:ext cx="2743200" cy="365125"/>
          </a:xfrm>
          <a:prstGeom prst="rect">
            <a:avLst/>
          </a:prstGeom>
          <a:solidFill>
            <a:schemeClr val="tx1">
              <a:lumMod val="75000"/>
              <a:lumOff val="25000"/>
            </a:schemeClr>
          </a:solidFill>
        </p:spPr>
        <p:txBody>
          <a:bodyPr vert="horz" lIns="91440" tIns="45720" rIns="91440" bIns="45720" rtlCol="0" anchor="ctr"/>
          <a:lstStyle>
            <a:defPPr>
              <a:defRPr lang="es-MX"/>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429B8A6-55BA-4F99-B141-B3283C628257}" type="slidenum">
              <a:rPr lang="es-MX" smtClean="0"/>
              <a:pPr/>
              <a:t>58</a:t>
            </a:fld>
            <a:endParaRPr lang="es-MX"/>
          </a:p>
        </p:txBody>
      </p:sp>
      <p:sp>
        <p:nvSpPr>
          <p:cNvPr id="6" name="CuadroTexto 5">
            <a:extLst>
              <a:ext uri="{FF2B5EF4-FFF2-40B4-BE49-F238E27FC236}">
                <a16:creationId xmlns:a16="http://schemas.microsoft.com/office/drawing/2014/main" id="{DBC020C6-BCF8-031C-2E5F-480DE8844AF5}"/>
              </a:ext>
            </a:extLst>
          </p:cNvPr>
          <p:cNvSpPr txBox="1"/>
          <p:nvPr/>
        </p:nvSpPr>
        <p:spPr>
          <a:xfrm rot="16200000">
            <a:off x="-2982232" y="3013501"/>
            <a:ext cx="6858000" cy="830997"/>
          </a:xfrm>
          <a:prstGeom prst="rect">
            <a:avLst/>
          </a:prstGeom>
          <a:solidFill>
            <a:schemeClr val="tx1">
              <a:lumMod val="75000"/>
              <a:lumOff val="25000"/>
            </a:schemeClr>
          </a:solidFill>
        </p:spPr>
        <p:txBody>
          <a:bodyPr wrap="square" rtlCol="0">
            <a:spAutoFit/>
          </a:bodyPr>
          <a:lstStyle/>
          <a:p>
            <a:pPr algn="ctr"/>
            <a:r>
              <a:rPr lang="es-ES" sz="2400" b="1" u="sng" dirty="0">
                <a:highlight>
                  <a:srgbClr val="FFFF00"/>
                </a:highlight>
              </a:rPr>
              <a:t>EL APLAUDIR, DANZAR CANTAR, GRITAR</a:t>
            </a:r>
          </a:p>
          <a:p>
            <a:pPr algn="ctr"/>
            <a:r>
              <a:rPr lang="es-ES" sz="2400" b="1" u="sng" dirty="0">
                <a:highlight>
                  <a:srgbClr val="FFFF00"/>
                </a:highlight>
              </a:rPr>
              <a:t>EN LAS REUNIONES DE LA IGLESIA</a:t>
            </a:r>
            <a:endParaRPr lang="es-MX" sz="2400" b="1" u="sng" dirty="0">
              <a:highlight>
                <a:srgbClr val="FFFF00"/>
              </a:highlight>
            </a:endParaRPr>
          </a:p>
        </p:txBody>
      </p:sp>
      <p:cxnSp>
        <p:nvCxnSpPr>
          <p:cNvPr id="7" name="Conector recto 6">
            <a:extLst>
              <a:ext uri="{FF2B5EF4-FFF2-40B4-BE49-F238E27FC236}">
                <a16:creationId xmlns:a16="http://schemas.microsoft.com/office/drawing/2014/main" id="{8D79E500-6048-9BFF-A1ED-1BF0F424E6CD}"/>
              </a:ext>
            </a:extLst>
          </p:cNvPr>
          <p:cNvCxnSpPr/>
          <p:nvPr/>
        </p:nvCxnSpPr>
        <p:spPr>
          <a:xfrm>
            <a:off x="926494" y="385658"/>
            <a:ext cx="0" cy="5747385"/>
          </a:xfrm>
          <a:prstGeom prst="line">
            <a:avLst/>
          </a:prstGeom>
          <a:ln w="76200">
            <a:solidFill>
              <a:schemeClr val="accent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9" name="CuadroTexto 8">
            <a:extLst>
              <a:ext uri="{FF2B5EF4-FFF2-40B4-BE49-F238E27FC236}">
                <a16:creationId xmlns:a16="http://schemas.microsoft.com/office/drawing/2014/main" id="{2C1CA265-FB57-9A0F-1D5B-8CD19056DB70}"/>
              </a:ext>
            </a:extLst>
          </p:cNvPr>
          <p:cNvSpPr txBox="1"/>
          <p:nvPr/>
        </p:nvSpPr>
        <p:spPr>
          <a:xfrm>
            <a:off x="1311675" y="380094"/>
            <a:ext cx="10257471" cy="461665"/>
          </a:xfrm>
          <a:prstGeom prst="rect">
            <a:avLst/>
          </a:prstGeom>
          <a:noFill/>
        </p:spPr>
        <p:txBody>
          <a:bodyPr wrap="square">
            <a:spAutoFit/>
          </a:bodyPr>
          <a:lstStyle/>
          <a:p>
            <a:pPr algn="ctr"/>
            <a:r>
              <a:rPr lang="es-ES" sz="2400" dirty="0">
                <a:solidFill>
                  <a:schemeClr val="bg1"/>
                </a:solidFill>
                <a:effectLst/>
                <a:latin typeface="Times New Roman" panose="02020603050405020304" pitchFamily="18" charset="0"/>
                <a:ea typeface="Times New Roman" panose="02020603050405020304" pitchFamily="18" charset="0"/>
              </a:rPr>
              <a:t>Cualquiera podía decir que la intención era buena, pero aun así Dios no lo acepto. </a:t>
            </a:r>
            <a:endParaRPr lang="es-MX" sz="2400" dirty="0">
              <a:solidFill>
                <a:schemeClr val="bg1"/>
              </a:solidFill>
            </a:endParaRPr>
          </a:p>
        </p:txBody>
      </p:sp>
      <p:sp>
        <p:nvSpPr>
          <p:cNvPr id="11" name="CuadroTexto 10">
            <a:extLst>
              <a:ext uri="{FF2B5EF4-FFF2-40B4-BE49-F238E27FC236}">
                <a16:creationId xmlns:a16="http://schemas.microsoft.com/office/drawing/2014/main" id="{C25CB01B-90C7-1D74-6DFA-924C09BDD014}"/>
              </a:ext>
            </a:extLst>
          </p:cNvPr>
          <p:cNvSpPr txBox="1"/>
          <p:nvPr/>
        </p:nvSpPr>
        <p:spPr>
          <a:xfrm>
            <a:off x="2201665" y="1468635"/>
            <a:ext cx="8602453" cy="461665"/>
          </a:xfrm>
          <a:prstGeom prst="rect">
            <a:avLst/>
          </a:prstGeom>
          <a:noFill/>
        </p:spPr>
        <p:txBody>
          <a:bodyPr wrap="square">
            <a:spAutoFit/>
          </a:bodyPr>
          <a:lstStyle/>
          <a:p>
            <a:pPr algn="ctr"/>
            <a:r>
              <a:rPr lang="es-ES" sz="2400" b="1" dirty="0">
                <a:solidFill>
                  <a:schemeClr val="bg1"/>
                </a:solidFill>
                <a:effectLst/>
                <a:latin typeface="Times New Roman" panose="02020603050405020304" pitchFamily="18" charset="0"/>
                <a:ea typeface="Times New Roman" panose="02020603050405020304" pitchFamily="18" charset="0"/>
              </a:rPr>
              <a:t>Dios se </a:t>
            </a:r>
            <a:r>
              <a:rPr lang="es-ES" sz="2400" b="1" u="sng" dirty="0">
                <a:solidFill>
                  <a:schemeClr val="bg1"/>
                </a:solidFill>
                <a:effectLst/>
                <a:highlight>
                  <a:srgbClr val="FF00FF"/>
                </a:highlight>
                <a:latin typeface="Times New Roman" panose="02020603050405020304" pitchFamily="18" charset="0"/>
                <a:ea typeface="Times New Roman" panose="02020603050405020304" pitchFamily="18" charset="0"/>
              </a:rPr>
              <a:t>complace en la obediencia</a:t>
            </a:r>
            <a:r>
              <a:rPr lang="es-ES" sz="2400" b="1" dirty="0">
                <a:solidFill>
                  <a:schemeClr val="bg1"/>
                </a:solidFill>
                <a:effectLst/>
                <a:latin typeface="Times New Roman" panose="02020603050405020304" pitchFamily="18" charset="0"/>
                <a:ea typeface="Times New Roman" panose="02020603050405020304" pitchFamily="18" charset="0"/>
              </a:rPr>
              <a:t> </a:t>
            </a:r>
            <a:r>
              <a:rPr lang="es-ES" sz="2400" dirty="0">
                <a:solidFill>
                  <a:schemeClr val="bg1"/>
                </a:solidFill>
                <a:effectLst/>
                <a:latin typeface="Times New Roman" panose="02020603050405020304" pitchFamily="18" charset="0"/>
                <a:ea typeface="Times New Roman" panose="02020603050405020304" pitchFamily="18" charset="0"/>
              </a:rPr>
              <a:t>más que los sacrificios. </a:t>
            </a:r>
            <a:endParaRPr lang="es-MX" sz="2400" dirty="0">
              <a:solidFill>
                <a:schemeClr val="bg1"/>
              </a:solidFill>
            </a:endParaRPr>
          </a:p>
        </p:txBody>
      </p:sp>
      <p:sp>
        <p:nvSpPr>
          <p:cNvPr id="13" name="CuadroTexto 12">
            <a:extLst>
              <a:ext uri="{FF2B5EF4-FFF2-40B4-BE49-F238E27FC236}">
                <a16:creationId xmlns:a16="http://schemas.microsoft.com/office/drawing/2014/main" id="{76EA6C11-2B13-659F-F2AD-2C96A95D0473}"/>
              </a:ext>
            </a:extLst>
          </p:cNvPr>
          <p:cNvSpPr txBox="1"/>
          <p:nvPr/>
        </p:nvSpPr>
        <p:spPr>
          <a:xfrm>
            <a:off x="1311674" y="2300751"/>
            <a:ext cx="10257459" cy="830997"/>
          </a:xfrm>
          <a:prstGeom prst="rect">
            <a:avLst/>
          </a:prstGeom>
          <a:noFill/>
        </p:spPr>
        <p:txBody>
          <a:bodyPr wrap="square">
            <a:spAutoFit/>
          </a:bodyPr>
          <a:lstStyle/>
          <a:p>
            <a:pPr algn="ctr"/>
            <a:r>
              <a:rPr lang="es-ES" sz="2400" dirty="0">
                <a:solidFill>
                  <a:schemeClr val="bg1"/>
                </a:solidFill>
                <a:effectLst/>
                <a:latin typeface="Times New Roman" panose="02020603050405020304" pitchFamily="18" charset="0"/>
                <a:ea typeface="Times New Roman" panose="02020603050405020304" pitchFamily="18" charset="0"/>
              </a:rPr>
              <a:t>Pero las personas creen que la obediencia no es tan importante si se hace de corazón. </a:t>
            </a:r>
            <a:endParaRPr lang="es-MX" sz="2400" dirty="0">
              <a:solidFill>
                <a:schemeClr val="bg1"/>
              </a:solidFill>
            </a:endParaRPr>
          </a:p>
        </p:txBody>
      </p:sp>
      <p:sp>
        <p:nvSpPr>
          <p:cNvPr id="15" name="CuadroTexto 14">
            <a:extLst>
              <a:ext uri="{FF2B5EF4-FFF2-40B4-BE49-F238E27FC236}">
                <a16:creationId xmlns:a16="http://schemas.microsoft.com/office/drawing/2014/main" id="{B9F1FAC8-C817-2DEE-67BD-57F23147D8DD}"/>
              </a:ext>
            </a:extLst>
          </p:cNvPr>
          <p:cNvSpPr txBox="1"/>
          <p:nvPr/>
        </p:nvSpPr>
        <p:spPr>
          <a:xfrm>
            <a:off x="3044301" y="3182839"/>
            <a:ext cx="6103398" cy="461665"/>
          </a:xfrm>
          <a:prstGeom prst="rect">
            <a:avLst/>
          </a:prstGeom>
          <a:noFill/>
        </p:spPr>
        <p:txBody>
          <a:bodyPr wrap="square">
            <a:spAutoFit/>
          </a:bodyPr>
          <a:lstStyle/>
          <a:p>
            <a:pPr algn="ctr"/>
            <a:r>
              <a:rPr lang="es-ES" sz="2400" dirty="0">
                <a:solidFill>
                  <a:schemeClr val="bg1"/>
                </a:solidFill>
                <a:effectLst/>
                <a:latin typeface="Times New Roman" panose="02020603050405020304" pitchFamily="18" charset="0"/>
                <a:ea typeface="Times New Roman" panose="02020603050405020304" pitchFamily="18" charset="0"/>
              </a:rPr>
              <a:t>O se si hace para una buena causa.</a:t>
            </a:r>
            <a:endParaRPr lang="es-MX" sz="2400" dirty="0">
              <a:solidFill>
                <a:schemeClr val="bg1"/>
              </a:solidFill>
            </a:endParaRPr>
          </a:p>
        </p:txBody>
      </p:sp>
      <p:sp>
        <p:nvSpPr>
          <p:cNvPr id="16" name="CuadroTexto 15">
            <a:extLst>
              <a:ext uri="{FF2B5EF4-FFF2-40B4-BE49-F238E27FC236}">
                <a16:creationId xmlns:a16="http://schemas.microsoft.com/office/drawing/2014/main" id="{E1261EF8-30DE-CA0F-F280-E69C9280D583}"/>
              </a:ext>
            </a:extLst>
          </p:cNvPr>
          <p:cNvSpPr txBox="1"/>
          <p:nvPr/>
        </p:nvSpPr>
        <p:spPr>
          <a:xfrm>
            <a:off x="1311675" y="3883253"/>
            <a:ext cx="8826423" cy="461665"/>
          </a:xfrm>
          <a:prstGeom prst="rect">
            <a:avLst/>
          </a:prstGeom>
          <a:noFill/>
        </p:spPr>
        <p:txBody>
          <a:bodyPr wrap="square">
            <a:spAutoFit/>
          </a:bodyPr>
          <a:lstStyle/>
          <a:p>
            <a:r>
              <a:rPr lang="es-ES" sz="2400" b="1" u="sng" dirty="0">
                <a:solidFill>
                  <a:schemeClr val="bg1"/>
                </a:solidFill>
                <a:effectLst/>
                <a:highlight>
                  <a:srgbClr val="FF0000"/>
                </a:highlight>
                <a:latin typeface="Times New Roman" panose="02020603050405020304" pitchFamily="18" charset="0"/>
                <a:ea typeface="Times New Roman" panose="02020603050405020304" pitchFamily="18" charset="0"/>
                <a:cs typeface="Times New Roman" panose="02020603050405020304" pitchFamily="18" charset="0"/>
              </a:rPr>
              <a:t>1.-  </a:t>
            </a:r>
            <a:r>
              <a:rPr lang="es-ES" sz="2400" b="1" u="sng" dirty="0">
                <a:solidFill>
                  <a:schemeClr val="bg1"/>
                </a:solidFill>
                <a:highlight>
                  <a:srgbClr val="FF0000"/>
                </a:highlight>
                <a:latin typeface="Times New Roman" panose="02020603050405020304" pitchFamily="18" charset="0"/>
                <a:cs typeface="Times New Roman" panose="02020603050405020304" pitchFamily="18" charset="0"/>
              </a:rPr>
              <a:t>LA REBELIÓN ES COMO PECADO DE ADIVINACIÓN.</a:t>
            </a:r>
            <a:r>
              <a:rPr lang="es-ES" sz="2400" b="1" u="sng" dirty="0">
                <a:solidFill>
                  <a:schemeClr val="bg1"/>
                </a:solidFill>
                <a:effectLst/>
                <a:highlight>
                  <a:srgbClr val="FF0000"/>
                </a:highlight>
                <a:latin typeface="Times New Roman" panose="02020603050405020304" pitchFamily="18" charset="0"/>
                <a:ea typeface="Times New Roman" panose="02020603050405020304" pitchFamily="18" charset="0"/>
                <a:cs typeface="Times New Roman" panose="02020603050405020304" pitchFamily="18" charset="0"/>
              </a:rPr>
              <a:t> </a:t>
            </a:r>
            <a:endParaRPr lang="es-MX" sz="2400" b="1" u="sng" dirty="0">
              <a:solidFill>
                <a:schemeClr val="bg1"/>
              </a:solidFill>
              <a:highlight>
                <a:srgbClr val="FF0000"/>
              </a:highlight>
              <a:latin typeface="Times New Roman" panose="02020603050405020304" pitchFamily="18" charset="0"/>
              <a:cs typeface="Times New Roman" panose="02020603050405020304" pitchFamily="18" charset="0"/>
            </a:endParaRPr>
          </a:p>
        </p:txBody>
      </p:sp>
      <p:sp>
        <p:nvSpPr>
          <p:cNvPr id="18" name="CuadroTexto 17">
            <a:extLst>
              <a:ext uri="{FF2B5EF4-FFF2-40B4-BE49-F238E27FC236}">
                <a16:creationId xmlns:a16="http://schemas.microsoft.com/office/drawing/2014/main" id="{2E81D491-5CBB-29C2-3482-B77A02BBFBD4}"/>
              </a:ext>
            </a:extLst>
          </p:cNvPr>
          <p:cNvSpPr txBox="1"/>
          <p:nvPr/>
        </p:nvSpPr>
        <p:spPr>
          <a:xfrm>
            <a:off x="1502446" y="4661595"/>
            <a:ext cx="9536614" cy="1569660"/>
          </a:xfrm>
          <a:prstGeom prst="rect">
            <a:avLst/>
          </a:prstGeom>
          <a:noFill/>
        </p:spPr>
        <p:txBody>
          <a:bodyPr wrap="square">
            <a:spAutoFit/>
          </a:bodyPr>
          <a:lstStyle/>
          <a:p>
            <a:pPr algn="just"/>
            <a:r>
              <a:rPr lang="es-ES" sz="2400" b="1" dirty="0">
                <a:solidFill>
                  <a:schemeClr val="bg1"/>
                </a:solidFill>
                <a:effectLst/>
                <a:highlight>
                  <a:srgbClr val="000080"/>
                </a:highlight>
                <a:latin typeface="Times New Roman" panose="02020603050405020304" pitchFamily="18" charset="0"/>
                <a:ea typeface="Times New Roman" panose="02020603050405020304" pitchFamily="18" charset="0"/>
                <a:cs typeface="Times New Roman" panose="02020603050405020304" pitchFamily="18" charset="0"/>
              </a:rPr>
              <a:t>I Samuel.15:23.</a:t>
            </a:r>
          </a:p>
          <a:p>
            <a:pPr algn="ctr"/>
            <a:r>
              <a:rPr lang="es-MX" sz="2400" b="0" i="1" u="sng" dirty="0">
                <a:effectLst/>
                <a:highlight>
                  <a:srgbClr val="00FF00"/>
                </a:highlight>
                <a:latin typeface="Times New Roman" panose="02020603050405020304" pitchFamily="18" charset="0"/>
                <a:cs typeface="Times New Roman" panose="02020603050405020304" pitchFamily="18" charset="0"/>
              </a:rPr>
              <a:t>“Porque como pecado de adivinación es la rebelión</a:t>
            </a:r>
            <a:r>
              <a:rPr lang="es-MX" sz="2400" b="0" i="1" dirty="0">
                <a:solidFill>
                  <a:schemeClr val="bg1"/>
                </a:solidFill>
                <a:effectLst/>
                <a:latin typeface="Times New Roman" panose="02020603050405020304" pitchFamily="18" charset="0"/>
                <a:cs typeface="Times New Roman" panose="02020603050405020304" pitchFamily="18" charset="0"/>
              </a:rPr>
              <a:t>, y como ídolos e idolatría la obstinación. Por cuanto tú desechaste la palabra de Jehová, él también te ha desechado para que no seas rey.</a:t>
            </a:r>
            <a:r>
              <a:rPr lang="es-ES" sz="2400" i="1" dirty="0">
                <a:solidFill>
                  <a:schemeClr val="bg1"/>
                </a:solidFill>
                <a:latin typeface="Times New Roman" panose="02020603050405020304" pitchFamily="18" charset="0"/>
                <a:cs typeface="Times New Roman" panose="02020603050405020304" pitchFamily="18" charset="0"/>
              </a:rPr>
              <a:t>”</a:t>
            </a:r>
            <a:endParaRPr lang="es-MX" sz="2400" i="1" dirty="0">
              <a:solidFill>
                <a:schemeClr val="bg1"/>
              </a:solidFill>
              <a:latin typeface="Times New Roman" panose="02020603050405020304" pitchFamily="18" charset="0"/>
              <a:cs typeface="Times New Roman" panose="02020603050405020304" pitchFamily="18" charset="0"/>
            </a:endParaRPr>
          </a:p>
        </p:txBody>
      </p:sp>
      <p:cxnSp>
        <p:nvCxnSpPr>
          <p:cNvPr id="19" name="Conector recto 18">
            <a:extLst>
              <a:ext uri="{FF2B5EF4-FFF2-40B4-BE49-F238E27FC236}">
                <a16:creationId xmlns:a16="http://schemas.microsoft.com/office/drawing/2014/main" id="{DF145620-FDEA-0523-4D1A-DEF296FF55AD}"/>
              </a:ext>
            </a:extLst>
          </p:cNvPr>
          <p:cNvCxnSpPr>
            <a:cxnSpLocks/>
          </p:cNvCxnSpPr>
          <p:nvPr/>
        </p:nvCxnSpPr>
        <p:spPr>
          <a:xfrm>
            <a:off x="1835459" y="4344918"/>
            <a:ext cx="7929978"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4523590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8">
                                            <p:txEl>
                                              <p:pRg st="0" end="0"/>
                                            </p:txEl>
                                          </p:spTgt>
                                        </p:tgtEl>
                                        <p:attrNameLst>
                                          <p:attrName>style.visibility</p:attrName>
                                        </p:attrNameLst>
                                      </p:cBhvr>
                                      <p:to>
                                        <p:strVal val="visible"/>
                                      </p:to>
                                    </p:set>
                                    <p:anim calcmode="lin" valueType="num">
                                      <p:cBhvr additive="base">
                                        <p:cTn id="31" dur="500" fill="hold"/>
                                        <p:tgtEl>
                                          <p:spTgt spid="18">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8">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3" grpId="0"/>
      <p:bldP spid="15" grpId="0"/>
      <p:bldP spid="16" grpId="0"/>
    </p:bldLst>
  </p:timing>
</p:sld>
</file>

<file path=ppt/slides/slide59.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2" name="Marcador de pie de página 1">
            <a:extLst>
              <a:ext uri="{FF2B5EF4-FFF2-40B4-BE49-F238E27FC236}">
                <a16:creationId xmlns:a16="http://schemas.microsoft.com/office/drawing/2014/main" id="{A6C8C9DA-F28C-90ED-E80C-B517A53705AD}"/>
              </a:ext>
            </a:extLst>
          </p:cNvPr>
          <p:cNvSpPr>
            <a:spLocks noGrp="1"/>
          </p:cNvSpPr>
          <p:nvPr>
            <p:ph type="ftr" sz="quarter" idx="11"/>
          </p:nvPr>
        </p:nvSpPr>
        <p:spPr/>
        <p:txBody>
          <a:bodyPr/>
          <a:lstStyle/>
          <a:p>
            <a:r>
              <a:rPr lang="es-MX"/>
              <a:t>ALGUNAS ENSEÑANZAS EVANGELICAS</a:t>
            </a:r>
          </a:p>
        </p:txBody>
      </p:sp>
      <p:sp>
        <p:nvSpPr>
          <p:cNvPr id="3" name="Marcador de número de diapositiva 2">
            <a:extLst>
              <a:ext uri="{FF2B5EF4-FFF2-40B4-BE49-F238E27FC236}">
                <a16:creationId xmlns:a16="http://schemas.microsoft.com/office/drawing/2014/main" id="{531FEFA6-18BB-F43F-8DB2-67872CE956C5}"/>
              </a:ext>
            </a:extLst>
          </p:cNvPr>
          <p:cNvSpPr>
            <a:spLocks noGrp="1"/>
          </p:cNvSpPr>
          <p:nvPr>
            <p:ph type="sldNum" sz="quarter" idx="12"/>
          </p:nvPr>
        </p:nvSpPr>
        <p:spPr/>
        <p:txBody>
          <a:bodyPr/>
          <a:lstStyle/>
          <a:p>
            <a:fld id="{E429B8A6-55BA-4F99-B141-B3283C628257}" type="slidenum">
              <a:rPr lang="es-MX" smtClean="0"/>
              <a:t>59</a:t>
            </a:fld>
            <a:endParaRPr lang="es-MX"/>
          </a:p>
        </p:txBody>
      </p:sp>
      <p:sp>
        <p:nvSpPr>
          <p:cNvPr id="4" name="Marcador de pie de página 1">
            <a:extLst>
              <a:ext uri="{FF2B5EF4-FFF2-40B4-BE49-F238E27FC236}">
                <a16:creationId xmlns:a16="http://schemas.microsoft.com/office/drawing/2014/main" id="{F06F38C6-0A7E-C9AF-EEBC-0279B74601C0}"/>
              </a:ext>
            </a:extLst>
          </p:cNvPr>
          <p:cNvSpPr txBox="1">
            <a:spLocks/>
          </p:cNvSpPr>
          <p:nvPr/>
        </p:nvSpPr>
        <p:spPr>
          <a:xfrm>
            <a:off x="4038600" y="6356350"/>
            <a:ext cx="4114800" cy="365125"/>
          </a:xfrm>
          <a:prstGeom prst="rect">
            <a:avLst/>
          </a:prstGeom>
          <a:solidFill>
            <a:schemeClr val="tx1">
              <a:lumMod val="75000"/>
              <a:lumOff val="25000"/>
            </a:schemeClr>
          </a:solidFill>
        </p:spPr>
        <p:txBody>
          <a:bodyPr vert="horz" lIns="91440" tIns="45720" rIns="91440" bIns="45720" rtlCol="0" anchor="ctr"/>
          <a:lstStyle>
            <a:defPPr>
              <a:defRPr lang="es-MX"/>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s-MX"/>
              <a:t>ALGUNAS ENSEÑANZAS EVANGELICAS</a:t>
            </a:r>
          </a:p>
        </p:txBody>
      </p:sp>
      <p:sp>
        <p:nvSpPr>
          <p:cNvPr id="5" name="Marcador de número de diapositiva 2">
            <a:extLst>
              <a:ext uri="{FF2B5EF4-FFF2-40B4-BE49-F238E27FC236}">
                <a16:creationId xmlns:a16="http://schemas.microsoft.com/office/drawing/2014/main" id="{CEFEDF36-94F7-F320-4F3E-971D01B429B0}"/>
              </a:ext>
            </a:extLst>
          </p:cNvPr>
          <p:cNvSpPr txBox="1">
            <a:spLocks/>
          </p:cNvSpPr>
          <p:nvPr/>
        </p:nvSpPr>
        <p:spPr>
          <a:xfrm>
            <a:off x="8610600" y="6356350"/>
            <a:ext cx="2743200" cy="365125"/>
          </a:xfrm>
          <a:prstGeom prst="rect">
            <a:avLst/>
          </a:prstGeom>
          <a:solidFill>
            <a:schemeClr val="tx1">
              <a:lumMod val="75000"/>
              <a:lumOff val="25000"/>
            </a:schemeClr>
          </a:solidFill>
        </p:spPr>
        <p:txBody>
          <a:bodyPr vert="horz" lIns="91440" tIns="45720" rIns="91440" bIns="45720" rtlCol="0" anchor="ctr"/>
          <a:lstStyle>
            <a:defPPr>
              <a:defRPr lang="es-MX"/>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429B8A6-55BA-4F99-B141-B3283C628257}" type="slidenum">
              <a:rPr lang="es-MX" smtClean="0"/>
              <a:pPr/>
              <a:t>59</a:t>
            </a:fld>
            <a:endParaRPr lang="es-MX"/>
          </a:p>
        </p:txBody>
      </p:sp>
      <p:sp>
        <p:nvSpPr>
          <p:cNvPr id="6" name="CuadroTexto 5">
            <a:extLst>
              <a:ext uri="{FF2B5EF4-FFF2-40B4-BE49-F238E27FC236}">
                <a16:creationId xmlns:a16="http://schemas.microsoft.com/office/drawing/2014/main" id="{DBC020C6-BCF8-031C-2E5F-480DE8844AF5}"/>
              </a:ext>
            </a:extLst>
          </p:cNvPr>
          <p:cNvSpPr txBox="1"/>
          <p:nvPr/>
        </p:nvSpPr>
        <p:spPr>
          <a:xfrm rot="16200000">
            <a:off x="-2982232" y="3013501"/>
            <a:ext cx="6858000" cy="830997"/>
          </a:xfrm>
          <a:prstGeom prst="rect">
            <a:avLst/>
          </a:prstGeom>
          <a:solidFill>
            <a:schemeClr val="tx1">
              <a:lumMod val="75000"/>
              <a:lumOff val="25000"/>
            </a:schemeClr>
          </a:solidFill>
        </p:spPr>
        <p:txBody>
          <a:bodyPr wrap="square" rtlCol="0">
            <a:spAutoFit/>
          </a:bodyPr>
          <a:lstStyle/>
          <a:p>
            <a:pPr algn="ctr"/>
            <a:r>
              <a:rPr lang="es-ES" sz="2400" b="1" u="sng" dirty="0">
                <a:highlight>
                  <a:srgbClr val="FFFF00"/>
                </a:highlight>
              </a:rPr>
              <a:t>EL APLAUDIR, DANZAR CANTAR, GRITAR</a:t>
            </a:r>
          </a:p>
          <a:p>
            <a:pPr algn="ctr"/>
            <a:r>
              <a:rPr lang="es-ES" sz="2400" b="1" u="sng" dirty="0">
                <a:highlight>
                  <a:srgbClr val="FFFF00"/>
                </a:highlight>
              </a:rPr>
              <a:t>EN LAS REUNIONES DE LA IGLESIA</a:t>
            </a:r>
            <a:endParaRPr lang="es-MX" sz="2400" b="1" u="sng" dirty="0">
              <a:highlight>
                <a:srgbClr val="FFFF00"/>
              </a:highlight>
            </a:endParaRPr>
          </a:p>
        </p:txBody>
      </p:sp>
      <p:cxnSp>
        <p:nvCxnSpPr>
          <p:cNvPr id="7" name="Conector recto 6">
            <a:extLst>
              <a:ext uri="{FF2B5EF4-FFF2-40B4-BE49-F238E27FC236}">
                <a16:creationId xmlns:a16="http://schemas.microsoft.com/office/drawing/2014/main" id="{8D79E500-6048-9BFF-A1ED-1BF0F424E6CD}"/>
              </a:ext>
            </a:extLst>
          </p:cNvPr>
          <p:cNvCxnSpPr/>
          <p:nvPr/>
        </p:nvCxnSpPr>
        <p:spPr>
          <a:xfrm>
            <a:off x="926494" y="385658"/>
            <a:ext cx="0" cy="5747385"/>
          </a:xfrm>
          <a:prstGeom prst="line">
            <a:avLst/>
          </a:prstGeom>
          <a:ln w="76200">
            <a:solidFill>
              <a:schemeClr val="accent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9" name="CuadroTexto 8">
            <a:extLst>
              <a:ext uri="{FF2B5EF4-FFF2-40B4-BE49-F238E27FC236}">
                <a16:creationId xmlns:a16="http://schemas.microsoft.com/office/drawing/2014/main" id="{D5236AA0-EDE1-1905-9CAE-A69B79891E26}"/>
              </a:ext>
            </a:extLst>
          </p:cNvPr>
          <p:cNvSpPr txBox="1"/>
          <p:nvPr/>
        </p:nvSpPr>
        <p:spPr>
          <a:xfrm>
            <a:off x="1391574" y="759014"/>
            <a:ext cx="9962213" cy="1200329"/>
          </a:xfrm>
          <a:prstGeom prst="rect">
            <a:avLst/>
          </a:prstGeom>
          <a:noFill/>
        </p:spPr>
        <p:txBody>
          <a:bodyPr wrap="square">
            <a:spAutoFit/>
          </a:bodyPr>
          <a:lstStyle/>
          <a:p>
            <a:pPr algn="ctr"/>
            <a:r>
              <a:rPr lang="es-ES" sz="2400" dirty="0">
                <a:solidFill>
                  <a:schemeClr val="bg1"/>
                </a:solidFill>
                <a:effectLst/>
                <a:latin typeface="Times New Roman" panose="02020603050405020304" pitchFamily="18" charset="0"/>
                <a:ea typeface="Times New Roman" panose="02020603050405020304" pitchFamily="18" charset="0"/>
              </a:rPr>
              <a:t>Hay muchas personas que nunca irían ni practicarían la adivinación, pero déjeme decirle que si Usted esta en rebelión con Dios es como que practica la adivinación.</a:t>
            </a:r>
            <a:endParaRPr lang="es-MX" sz="2400" dirty="0">
              <a:solidFill>
                <a:schemeClr val="bg1"/>
              </a:solidFill>
            </a:endParaRPr>
          </a:p>
        </p:txBody>
      </p:sp>
      <p:sp>
        <p:nvSpPr>
          <p:cNvPr id="11" name="CuadroTexto 10">
            <a:extLst>
              <a:ext uri="{FF2B5EF4-FFF2-40B4-BE49-F238E27FC236}">
                <a16:creationId xmlns:a16="http://schemas.microsoft.com/office/drawing/2014/main" id="{BE9DC54F-F79C-6E6C-92B8-926BAC05D418}"/>
              </a:ext>
            </a:extLst>
          </p:cNvPr>
          <p:cNvSpPr txBox="1"/>
          <p:nvPr/>
        </p:nvSpPr>
        <p:spPr>
          <a:xfrm>
            <a:off x="3044301" y="2310055"/>
            <a:ext cx="6103398" cy="461665"/>
          </a:xfrm>
          <a:prstGeom prst="rect">
            <a:avLst/>
          </a:prstGeom>
          <a:noFill/>
        </p:spPr>
        <p:txBody>
          <a:bodyPr wrap="square">
            <a:spAutoFit/>
          </a:bodyPr>
          <a:lstStyle/>
          <a:p>
            <a:pPr algn="r"/>
            <a:r>
              <a:rPr lang="es-ES" sz="2400" dirty="0">
                <a:solidFill>
                  <a:schemeClr val="bg1"/>
                </a:solidFill>
                <a:effectLst/>
                <a:latin typeface="Times New Roman" panose="02020603050405020304" pitchFamily="18" charset="0"/>
                <a:ea typeface="Times New Roman" panose="02020603050405020304" pitchFamily="18" charset="0"/>
              </a:rPr>
              <a:t>Ya que esto es una abominación para Dios.</a:t>
            </a:r>
            <a:endParaRPr lang="es-MX" sz="2400" dirty="0">
              <a:solidFill>
                <a:schemeClr val="bg1"/>
              </a:solidFill>
            </a:endParaRPr>
          </a:p>
        </p:txBody>
      </p:sp>
      <p:sp>
        <p:nvSpPr>
          <p:cNvPr id="13" name="CuadroTexto 12">
            <a:extLst>
              <a:ext uri="{FF2B5EF4-FFF2-40B4-BE49-F238E27FC236}">
                <a16:creationId xmlns:a16="http://schemas.microsoft.com/office/drawing/2014/main" id="{AEB63097-2AC1-6B5D-DAB0-58BD40792785}"/>
              </a:ext>
            </a:extLst>
          </p:cNvPr>
          <p:cNvSpPr txBox="1"/>
          <p:nvPr/>
        </p:nvSpPr>
        <p:spPr>
          <a:xfrm>
            <a:off x="1152941" y="3553320"/>
            <a:ext cx="11039059" cy="2308324"/>
          </a:xfrm>
          <a:prstGeom prst="rect">
            <a:avLst/>
          </a:prstGeom>
          <a:noFill/>
        </p:spPr>
        <p:txBody>
          <a:bodyPr wrap="square">
            <a:spAutoFit/>
          </a:bodyPr>
          <a:lstStyle/>
          <a:p>
            <a:pPr algn="just"/>
            <a:r>
              <a:rPr lang="es-ES" sz="2400" b="1" u="sng" dirty="0">
                <a:solidFill>
                  <a:schemeClr val="bg1"/>
                </a:solidFill>
                <a:effectLst/>
                <a:highlight>
                  <a:srgbClr val="FF00FF"/>
                </a:highlight>
                <a:latin typeface="Times New Roman" panose="02020603050405020304" pitchFamily="18" charset="0"/>
                <a:ea typeface="Times New Roman" panose="02020603050405020304" pitchFamily="18" charset="0"/>
                <a:cs typeface="Times New Roman" panose="02020603050405020304" pitchFamily="18" charset="0"/>
              </a:rPr>
              <a:t>Deuteronomio.18:10-12.</a:t>
            </a:r>
          </a:p>
          <a:p>
            <a:pPr algn="ctr"/>
            <a:r>
              <a:rPr lang="es-ES" sz="2400" b="1" dirty="0">
                <a:solidFill>
                  <a:schemeClr val="bg1"/>
                </a:solidFill>
                <a:latin typeface="Times New Roman" panose="02020603050405020304" pitchFamily="18" charset="0"/>
                <a:cs typeface="Times New Roman" panose="02020603050405020304" pitchFamily="18" charset="0"/>
              </a:rPr>
              <a:t>V.10. </a:t>
            </a:r>
            <a:r>
              <a:rPr lang="es-ES" sz="2400" i="1" dirty="0">
                <a:solidFill>
                  <a:schemeClr val="bg1"/>
                </a:solidFill>
                <a:latin typeface="Times New Roman" panose="02020603050405020304" pitchFamily="18" charset="0"/>
                <a:cs typeface="Times New Roman" panose="02020603050405020304" pitchFamily="18" charset="0"/>
              </a:rPr>
              <a:t>“</a:t>
            </a:r>
            <a:r>
              <a:rPr lang="es-MX" sz="2400" i="1" dirty="0">
                <a:solidFill>
                  <a:schemeClr val="bg1"/>
                </a:solidFill>
                <a:effectLst/>
                <a:latin typeface="Times New Roman" panose="02020603050405020304" pitchFamily="18" charset="0"/>
                <a:cs typeface="Times New Roman" panose="02020603050405020304" pitchFamily="18" charset="0"/>
              </a:rPr>
              <a:t>No sea hallado en ti quien haga pasar a su hijo o a su hija por el fuego, </a:t>
            </a:r>
            <a:r>
              <a:rPr lang="es-MX" sz="2400" i="1" u="sng" dirty="0">
                <a:effectLst/>
                <a:highlight>
                  <a:srgbClr val="00FF00"/>
                </a:highlight>
                <a:latin typeface="Times New Roman" panose="02020603050405020304" pitchFamily="18" charset="0"/>
                <a:cs typeface="Times New Roman" panose="02020603050405020304" pitchFamily="18" charset="0"/>
              </a:rPr>
              <a:t>ni quien practique adivinación,</a:t>
            </a:r>
            <a:r>
              <a:rPr lang="es-MX" sz="2400" i="1" dirty="0">
                <a:solidFill>
                  <a:schemeClr val="bg1"/>
                </a:solidFill>
                <a:effectLst/>
                <a:latin typeface="Times New Roman" panose="02020603050405020304" pitchFamily="18" charset="0"/>
                <a:cs typeface="Times New Roman" panose="02020603050405020304" pitchFamily="18" charset="0"/>
              </a:rPr>
              <a:t> ni agorero, ni sortílego, ni hechicero,”</a:t>
            </a:r>
            <a:endParaRPr lang="es-ES" sz="2400" i="1" dirty="0">
              <a:solidFill>
                <a:schemeClr val="bg1"/>
              </a:solidFill>
              <a:latin typeface="Times New Roman" panose="02020603050405020304" pitchFamily="18" charset="0"/>
              <a:cs typeface="Times New Roman" panose="02020603050405020304" pitchFamily="18" charset="0"/>
            </a:endParaRPr>
          </a:p>
          <a:p>
            <a:pPr algn="ctr"/>
            <a:r>
              <a:rPr lang="es-ES" sz="2400" b="1" dirty="0">
                <a:solidFill>
                  <a:schemeClr val="bg1"/>
                </a:solidFill>
                <a:latin typeface="Times New Roman" panose="02020603050405020304" pitchFamily="18" charset="0"/>
                <a:cs typeface="Times New Roman" panose="02020603050405020304" pitchFamily="18" charset="0"/>
              </a:rPr>
              <a:t>V.11. </a:t>
            </a:r>
            <a:r>
              <a:rPr lang="es-ES" sz="2400" i="1" u="sng" dirty="0">
                <a:highlight>
                  <a:srgbClr val="00FFFF"/>
                </a:highlight>
                <a:latin typeface="Times New Roman" panose="02020603050405020304" pitchFamily="18" charset="0"/>
                <a:cs typeface="Times New Roman" panose="02020603050405020304" pitchFamily="18" charset="0"/>
              </a:rPr>
              <a:t>“</a:t>
            </a:r>
            <a:r>
              <a:rPr lang="es-MX" sz="2400" i="1" u="sng" dirty="0">
                <a:effectLst/>
                <a:highlight>
                  <a:srgbClr val="00FFFF"/>
                </a:highlight>
                <a:latin typeface="Times New Roman" panose="02020603050405020304" pitchFamily="18" charset="0"/>
                <a:cs typeface="Times New Roman" panose="02020603050405020304" pitchFamily="18" charset="0"/>
              </a:rPr>
              <a:t>Ni encantador</a:t>
            </a:r>
            <a:r>
              <a:rPr lang="es-MX" sz="2400" i="1" dirty="0">
                <a:solidFill>
                  <a:schemeClr val="bg1"/>
                </a:solidFill>
                <a:effectLst/>
                <a:latin typeface="Times New Roman" panose="02020603050405020304" pitchFamily="18" charset="0"/>
                <a:cs typeface="Times New Roman" panose="02020603050405020304" pitchFamily="18" charset="0"/>
              </a:rPr>
              <a:t>, ni adivino, ni mago, ni quien consulte a los muertos.”</a:t>
            </a:r>
          </a:p>
          <a:p>
            <a:pPr algn="ctr"/>
            <a:r>
              <a:rPr lang="es-MX" sz="2400" b="1" dirty="0">
                <a:solidFill>
                  <a:schemeClr val="bg1"/>
                </a:solidFill>
                <a:latin typeface="Times New Roman" panose="02020603050405020304" pitchFamily="18" charset="0"/>
                <a:cs typeface="Times New Roman" panose="02020603050405020304" pitchFamily="18" charset="0"/>
              </a:rPr>
              <a:t>V.12. </a:t>
            </a:r>
            <a:r>
              <a:rPr lang="es-MX" sz="2400" i="1" u="sng" dirty="0">
                <a:solidFill>
                  <a:schemeClr val="bg1"/>
                </a:solidFill>
                <a:highlight>
                  <a:srgbClr val="000080"/>
                </a:highlight>
                <a:latin typeface="Times New Roman" panose="02020603050405020304" pitchFamily="18" charset="0"/>
                <a:cs typeface="Times New Roman" panose="02020603050405020304" pitchFamily="18" charset="0"/>
              </a:rPr>
              <a:t>“</a:t>
            </a:r>
            <a:r>
              <a:rPr lang="es-MX" sz="2400" i="1" u="sng" dirty="0">
                <a:solidFill>
                  <a:schemeClr val="bg1"/>
                </a:solidFill>
                <a:effectLst/>
                <a:highlight>
                  <a:srgbClr val="000080"/>
                </a:highlight>
                <a:latin typeface="Times New Roman" panose="02020603050405020304" pitchFamily="18" charset="0"/>
                <a:cs typeface="Times New Roman" panose="02020603050405020304" pitchFamily="18" charset="0"/>
              </a:rPr>
              <a:t>Porque es abominación para con Jehová</a:t>
            </a:r>
            <a:r>
              <a:rPr lang="es-MX" sz="2400" i="1" dirty="0">
                <a:solidFill>
                  <a:schemeClr val="bg1"/>
                </a:solidFill>
                <a:effectLst/>
                <a:latin typeface="Times New Roman" panose="02020603050405020304" pitchFamily="18" charset="0"/>
                <a:cs typeface="Times New Roman" panose="02020603050405020304" pitchFamily="18" charset="0"/>
              </a:rPr>
              <a:t> cualquiera que hace estas cosas, y por estas abominaciones Jehová tu Dios echa estas naciones de delante de ti.”</a:t>
            </a:r>
            <a:endParaRPr lang="es-MX" sz="2400" i="1"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1166701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2" name="Marcador de número de diapositiva 1">
            <a:extLst>
              <a:ext uri="{FF2B5EF4-FFF2-40B4-BE49-F238E27FC236}">
                <a16:creationId xmlns:a16="http://schemas.microsoft.com/office/drawing/2014/main" id="{2CBBC3BB-90A2-ED14-61B8-59AFA124E05F}"/>
              </a:ext>
            </a:extLst>
          </p:cNvPr>
          <p:cNvSpPr>
            <a:spLocks noGrp="1"/>
          </p:cNvSpPr>
          <p:nvPr>
            <p:ph type="sldNum" sz="quarter" idx="12"/>
          </p:nvPr>
        </p:nvSpPr>
        <p:spPr/>
        <p:txBody>
          <a:bodyPr/>
          <a:lstStyle/>
          <a:p>
            <a:fld id="{E429B8A6-55BA-4F99-B141-B3283C628257}" type="slidenum">
              <a:rPr lang="es-MX" smtClean="0"/>
              <a:t>6</a:t>
            </a:fld>
            <a:endParaRPr lang="es-MX"/>
          </a:p>
        </p:txBody>
      </p:sp>
      <p:sp>
        <p:nvSpPr>
          <p:cNvPr id="3" name="Marcador de pie de página 2">
            <a:extLst>
              <a:ext uri="{FF2B5EF4-FFF2-40B4-BE49-F238E27FC236}">
                <a16:creationId xmlns:a16="http://schemas.microsoft.com/office/drawing/2014/main" id="{B176E740-F4AB-E207-42B8-043F7A08A58D}"/>
              </a:ext>
            </a:extLst>
          </p:cNvPr>
          <p:cNvSpPr>
            <a:spLocks noGrp="1"/>
          </p:cNvSpPr>
          <p:nvPr>
            <p:ph type="ftr" sz="quarter" idx="11"/>
          </p:nvPr>
        </p:nvSpPr>
        <p:spPr/>
        <p:txBody>
          <a:bodyPr/>
          <a:lstStyle/>
          <a:p>
            <a:r>
              <a:rPr lang="es-MX"/>
              <a:t>ALGUNAS ENSEÑANZAS EVANGELICAS</a:t>
            </a:r>
          </a:p>
        </p:txBody>
      </p:sp>
      <p:sp>
        <p:nvSpPr>
          <p:cNvPr id="4" name="CuadroTexto 3">
            <a:extLst>
              <a:ext uri="{FF2B5EF4-FFF2-40B4-BE49-F238E27FC236}">
                <a16:creationId xmlns:a16="http://schemas.microsoft.com/office/drawing/2014/main" id="{1D56497A-4440-C333-7FAD-D312F76D6343}"/>
              </a:ext>
            </a:extLst>
          </p:cNvPr>
          <p:cNvSpPr txBox="1"/>
          <p:nvPr/>
        </p:nvSpPr>
        <p:spPr>
          <a:xfrm rot="16200000">
            <a:off x="-3134632" y="3136615"/>
            <a:ext cx="6858000" cy="584775"/>
          </a:xfrm>
          <a:prstGeom prst="rect">
            <a:avLst/>
          </a:prstGeom>
          <a:noFill/>
        </p:spPr>
        <p:txBody>
          <a:bodyPr wrap="square" rtlCol="0">
            <a:spAutoFit/>
          </a:bodyPr>
          <a:lstStyle/>
          <a:p>
            <a:pPr algn="ctr"/>
            <a:r>
              <a:rPr lang="es-ES" sz="3200" b="1" u="sng" dirty="0">
                <a:highlight>
                  <a:srgbClr val="FFFF00"/>
                </a:highlight>
              </a:rPr>
              <a:t>I N T R O D U C C I O N</a:t>
            </a:r>
            <a:endParaRPr lang="es-MX" sz="3200" b="1" u="sng" dirty="0">
              <a:highlight>
                <a:srgbClr val="FFFF00"/>
              </a:highlight>
            </a:endParaRPr>
          </a:p>
        </p:txBody>
      </p:sp>
      <p:sp>
        <p:nvSpPr>
          <p:cNvPr id="6" name="CuadroTexto 5">
            <a:extLst>
              <a:ext uri="{FF2B5EF4-FFF2-40B4-BE49-F238E27FC236}">
                <a16:creationId xmlns:a16="http://schemas.microsoft.com/office/drawing/2014/main" id="{14E7570D-0A97-7B89-9A62-D5730B9F77E4}"/>
              </a:ext>
            </a:extLst>
          </p:cNvPr>
          <p:cNvSpPr txBox="1"/>
          <p:nvPr/>
        </p:nvSpPr>
        <p:spPr>
          <a:xfrm>
            <a:off x="1143000" y="1043285"/>
            <a:ext cx="10436827" cy="707886"/>
          </a:xfrm>
          <a:prstGeom prst="rect">
            <a:avLst/>
          </a:prstGeom>
          <a:noFill/>
        </p:spPr>
        <p:txBody>
          <a:bodyPr wrap="square">
            <a:spAutoFit/>
          </a:bodyPr>
          <a:lstStyle/>
          <a:p>
            <a:pPr algn="just"/>
            <a:r>
              <a:rPr lang="es-ES" sz="2000" dirty="0">
                <a:solidFill>
                  <a:schemeClr val="bg1"/>
                </a:solidFill>
                <a:effectLst/>
                <a:latin typeface="Times New Roman" panose="02020603050405020304" pitchFamily="18" charset="0"/>
                <a:ea typeface="Times New Roman" panose="02020603050405020304" pitchFamily="18" charset="0"/>
              </a:rPr>
              <a:t>Pero para poder saber si alguna práctica es de Dios o de los hombres tenemos que ir a la palabra de Dios, </a:t>
            </a:r>
            <a:r>
              <a:rPr lang="es-ES" sz="2000" b="1" dirty="0">
                <a:solidFill>
                  <a:schemeClr val="bg1"/>
                </a:solidFill>
                <a:effectLst/>
                <a:latin typeface="Times New Roman" panose="02020603050405020304" pitchFamily="18" charset="0"/>
                <a:ea typeface="Times New Roman" panose="02020603050405020304" pitchFamily="18" charset="0"/>
              </a:rPr>
              <a:t>ya que solo la verdad nos hace libre.</a:t>
            </a:r>
            <a:r>
              <a:rPr lang="es-ES" sz="2000" dirty="0">
                <a:solidFill>
                  <a:schemeClr val="bg1"/>
                </a:solidFill>
                <a:effectLst/>
                <a:latin typeface="Times New Roman" panose="02020603050405020304" pitchFamily="18" charset="0"/>
                <a:ea typeface="Times New Roman" panose="02020603050405020304" pitchFamily="18" charset="0"/>
              </a:rPr>
              <a:t> </a:t>
            </a:r>
            <a:endParaRPr lang="es-MX" sz="2000" dirty="0">
              <a:solidFill>
                <a:schemeClr val="bg1"/>
              </a:solidFill>
            </a:endParaRPr>
          </a:p>
        </p:txBody>
      </p:sp>
      <p:sp>
        <p:nvSpPr>
          <p:cNvPr id="8" name="CuadroTexto 7">
            <a:extLst>
              <a:ext uri="{FF2B5EF4-FFF2-40B4-BE49-F238E27FC236}">
                <a16:creationId xmlns:a16="http://schemas.microsoft.com/office/drawing/2014/main" id="{F1890732-873A-FC6F-00D4-5E09D69D8FDD}"/>
              </a:ext>
            </a:extLst>
          </p:cNvPr>
          <p:cNvSpPr txBox="1"/>
          <p:nvPr/>
        </p:nvSpPr>
        <p:spPr>
          <a:xfrm>
            <a:off x="2676526" y="2316574"/>
            <a:ext cx="7486649" cy="461665"/>
          </a:xfrm>
          <a:prstGeom prst="rect">
            <a:avLst/>
          </a:prstGeom>
          <a:noFill/>
        </p:spPr>
        <p:txBody>
          <a:bodyPr wrap="square">
            <a:spAutoFit/>
          </a:bodyPr>
          <a:lstStyle/>
          <a:p>
            <a:r>
              <a:rPr lang="es-ES" sz="2400" b="1" dirty="0">
                <a:solidFill>
                  <a:schemeClr val="bg1"/>
                </a:solidFill>
                <a:effectLst/>
                <a:latin typeface="Times New Roman" panose="02020603050405020304" pitchFamily="18" charset="0"/>
                <a:ea typeface="Times New Roman" panose="02020603050405020304" pitchFamily="18" charset="0"/>
              </a:rPr>
              <a:t>Juan.8:32. </a:t>
            </a:r>
            <a:r>
              <a:rPr lang="es-ES" sz="2000" b="1" i="1" dirty="0">
                <a:solidFill>
                  <a:schemeClr val="bg1"/>
                </a:solidFill>
                <a:effectLst/>
                <a:latin typeface="Times New Roman" panose="02020603050405020304" pitchFamily="18" charset="0"/>
                <a:ea typeface="Times New Roman" panose="02020603050405020304" pitchFamily="18" charset="0"/>
              </a:rPr>
              <a:t>“</a:t>
            </a:r>
            <a:r>
              <a:rPr lang="es-ES" sz="2000" i="1" dirty="0">
                <a:solidFill>
                  <a:schemeClr val="bg1"/>
                </a:solidFill>
                <a:effectLst/>
                <a:latin typeface="Times New Roman" panose="02020603050405020304" pitchFamily="18" charset="0"/>
                <a:ea typeface="Times New Roman" panose="02020603050405020304" pitchFamily="18" charset="0"/>
              </a:rPr>
              <a:t>Y conoceréis la verdad, y la verdad os hará libres</a:t>
            </a:r>
            <a:r>
              <a:rPr lang="es-ES" sz="2000" dirty="0">
                <a:solidFill>
                  <a:schemeClr val="bg1"/>
                </a:solidFill>
                <a:effectLst/>
                <a:latin typeface="Times New Roman" panose="02020603050405020304" pitchFamily="18" charset="0"/>
                <a:ea typeface="Times New Roman" panose="02020603050405020304" pitchFamily="18" charset="0"/>
              </a:rPr>
              <a:t>.”</a:t>
            </a:r>
            <a:endParaRPr lang="es-MX" sz="2000" dirty="0">
              <a:solidFill>
                <a:schemeClr val="bg1"/>
              </a:solidFill>
            </a:endParaRPr>
          </a:p>
        </p:txBody>
      </p:sp>
      <p:sp>
        <p:nvSpPr>
          <p:cNvPr id="10" name="CuadroTexto 9">
            <a:extLst>
              <a:ext uri="{FF2B5EF4-FFF2-40B4-BE49-F238E27FC236}">
                <a16:creationId xmlns:a16="http://schemas.microsoft.com/office/drawing/2014/main" id="{7DF8B802-6EC6-84C0-F87E-F1B87708B28B}"/>
              </a:ext>
            </a:extLst>
          </p:cNvPr>
          <p:cNvSpPr txBox="1"/>
          <p:nvPr/>
        </p:nvSpPr>
        <p:spPr>
          <a:xfrm>
            <a:off x="1142997" y="3429000"/>
            <a:ext cx="10436827" cy="707886"/>
          </a:xfrm>
          <a:prstGeom prst="rect">
            <a:avLst/>
          </a:prstGeom>
          <a:noFill/>
        </p:spPr>
        <p:txBody>
          <a:bodyPr wrap="square">
            <a:spAutoFit/>
          </a:bodyPr>
          <a:lstStyle/>
          <a:p>
            <a:pPr algn="just"/>
            <a:r>
              <a:rPr lang="es-ES" sz="2000" dirty="0">
                <a:solidFill>
                  <a:schemeClr val="bg1"/>
                </a:solidFill>
                <a:effectLst/>
                <a:latin typeface="Times New Roman" panose="02020603050405020304" pitchFamily="18" charset="0"/>
                <a:ea typeface="Times New Roman" panose="02020603050405020304" pitchFamily="18" charset="0"/>
              </a:rPr>
              <a:t>Jesús dijo que conoceríamos la verdad y esa verdad nos haría libres, solo la verdad nos hace libre, el error condena, el error esclaviza, la verdad libera.</a:t>
            </a:r>
            <a:endParaRPr lang="es-MX" sz="2000" dirty="0">
              <a:solidFill>
                <a:schemeClr val="bg1"/>
              </a:solidFill>
            </a:endParaRPr>
          </a:p>
        </p:txBody>
      </p:sp>
      <p:sp>
        <p:nvSpPr>
          <p:cNvPr id="12" name="CuadroTexto 11">
            <a:extLst>
              <a:ext uri="{FF2B5EF4-FFF2-40B4-BE49-F238E27FC236}">
                <a16:creationId xmlns:a16="http://schemas.microsoft.com/office/drawing/2014/main" id="{AEDE93D0-AF1A-1BC3-C957-9DCB0AB8D402}"/>
              </a:ext>
            </a:extLst>
          </p:cNvPr>
          <p:cNvSpPr txBox="1"/>
          <p:nvPr/>
        </p:nvSpPr>
        <p:spPr>
          <a:xfrm>
            <a:off x="1142997" y="4808606"/>
            <a:ext cx="10436825" cy="707886"/>
          </a:xfrm>
          <a:prstGeom prst="rect">
            <a:avLst/>
          </a:prstGeom>
          <a:noFill/>
        </p:spPr>
        <p:txBody>
          <a:bodyPr wrap="square">
            <a:spAutoFit/>
          </a:bodyPr>
          <a:lstStyle/>
          <a:p>
            <a:pPr algn="just"/>
            <a:r>
              <a:rPr lang="es-ES" sz="2000" dirty="0">
                <a:solidFill>
                  <a:schemeClr val="bg1"/>
                </a:solidFill>
                <a:effectLst/>
                <a:latin typeface="Times New Roman" panose="02020603050405020304" pitchFamily="18" charset="0"/>
                <a:ea typeface="Times New Roman" panose="02020603050405020304" pitchFamily="18" charset="0"/>
              </a:rPr>
              <a:t>Lamentablemente muchas personas que son sinceras que quieren su salvación no quieren comprobar si lo que están practicando esta Autorizado por la palabra de Dios.</a:t>
            </a:r>
            <a:endParaRPr lang="es-MX" sz="2000" dirty="0">
              <a:solidFill>
                <a:schemeClr val="bg1"/>
              </a:solidFill>
            </a:endParaRPr>
          </a:p>
        </p:txBody>
      </p:sp>
      <p:cxnSp>
        <p:nvCxnSpPr>
          <p:cNvPr id="13" name="Conector recto 12">
            <a:extLst>
              <a:ext uri="{FF2B5EF4-FFF2-40B4-BE49-F238E27FC236}">
                <a16:creationId xmlns:a16="http://schemas.microsoft.com/office/drawing/2014/main" id="{7E31A428-2E30-CB35-6E7A-9017574FC476}"/>
              </a:ext>
            </a:extLst>
          </p:cNvPr>
          <p:cNvCxnSpPr/>
          <p:nvPr/>
        </p:nvCxnSpPr>
        <p:spPr>
          <a:xfrm>
            <a:off x="612169" y="366608"/>
            <a:ext cx="0" cy="5747385"/>
          </a:xfrm>
          <a:prstGeom prst="line">
            <a:avLst/>
          </a:prstGeom>
          <a:ln w="76200">
            <a:solidFill>
              <a:schemeClr val="accent2">
                <a:lumMod val="20000"/>
                <a:lumOff val="8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4173416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10" grpId="0"/>
      <p:bldP spid="12" grpId="0"/>
    </p:bldLst>
  </p:timing>
</p:sld>
</file>

<file path=ppt/slides/slide60.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2" name="Marcador de pie de página 1">
            <a:extLst>
              <a:ext uri="{FF2B5EF4-FFF2-40B4-BE49-F238E27FC236}">
                <a16:creationId xmlns:a16="http://schemas.microsoft.com/office/drawing/2014/main" id="{A6C8C9DA-F28C-90ED-E80C-B517A53705AD}"/>
              </a:ext>
            </a:extLst>
          </p:cNvPr>
          <p:cNvSpPr>
            <a:spLocks noGrp="1"/>
          </p:cNvSpPr>
          <p:nvPr>
            <p:ph type="ftr" sz="quarter" idx="11"/>
          </p:nvPr>
        </p:nvSpPr>
        <p:spPr/>
        <p:txBody>
          <a:bodyPr/>
          <a:lstStyle/>
          <a:p>
            <a:r>
              <a:rPr lang="es-MX"/>
              <a:t>ALGUNAS ENSEÑANZAS EVANGELICAS</a:t>
            </a:r>
          </a:p>
        </p:txBody>
      </p:sp>
      <p:sp>
        <p:nvSpPr>
          <p:cNvPr id="3" name="Marcador de número de diapositiva 2">
            <a:extLst>
              <a:ext uri="{FF2B5EF4-FFF2-40B4-BE49-F238E27FC236}">
                <a16:creationId xmlns:a16="http://schemas.microsoft.com/office/drawing/2014/main" id="{531FEFA6-18BB-F43F-8DB2-67872CE956C5}"/>
              </a:ext>
            </a:extLst>
          </p:cNvPr>
          <p:cNvSpPr>
            <a:spLocks noGrp="1"/>
          </p:cNvSpPr>
          <p:nvPr>
            <p:ph type="sldNum" sz="quarter" idx="12"/>
          </p:nvPr>
        </p:nvSpPr>
        <p:spPr/>
        <p:txBody>
          <a:bodyPr/>
          <a:lstStyle/>
          <a:p>
            <a:fld id="{E429B8A6-55BA-4F99-B141-B3283C628257}" type="slidenum">
              <a:rPr lang="es-MX" smtClean="0"/>
              <a:t>60</a:t>
            </a:fld>
            <a:endParaRPr lang="es-MX"/>
          </a:p>
        </p:txBody>
      </p:sp>
      <p:sp>
        <p:nvSpPr>
          <p:cNvPr id="4" name="Marcador de pie de página 1">
            <a:extLst>
              <a:ext uri="{FF2B5EF4-FFF2-40B4-BE49-F238E27FC236}">
                <a16:creationId xmlns:a16="http://schemas.microsoft.com/office/drawing/2014/main" id="{F06F38C6-0A7E-C9AF-EEBC-0279B74601C0}"/>
              </a:ext>
            </a:extLst>
          </p:cNvPr>
          <p:cNvSpPr txBox="1">
            <a:spLocks/>
          </p:cNvSpPr>
          <p:nvPr/>
        </p:nvSpPr>
        <p:spPr>
          <a:xfrm>
            <a:off x="4038600" y="6356350"/>
            <a:ext cx="4114800" cy="365125"/>
          </a:xfrm>
          <a:prstGeom prst="rect">
            <a:avLst/>
          </a:prstGeom>
          <a:solidFill>
            <a:schemeClr val="tx1">
              <a:lumMod val="75000"/>
              <a:lumOff val="25000"/>
            </a:schemeClr>
          </a:solidFill>
        </p:spPr>
        <p:txBody>
          <a:bodyPr vert="horz" lIns="91440" tIns="45720" rIns="91440" bIns="45720" rtlCol="0" anchor="ctr"/>
          <a:lstStyle>
            <a:defPPr>
              <a:defRPr lang="es-MX"/>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s-MX"/>
              <a:t>ALGUNAS ENSEÑANZAS EVANGELICAS</a:t>
            </a:r>
          </a:p>
        </p:txBody>
      </p:sp>
      <p:sp>
        <p:nvSpPr>
          <p:cNvPr id="5" name="Marcador de número de diapositiva 2">
            <a:extLst>
              <a:ext uri="{FF2B5EF4-FFF2-40B4-BE49-F238E27FC236}">
                <a16:creationId xmlns:a16="http://schemas.microsoft.com/office/drawing/2014/main" id="{CEFEDF36-94F7-F320-4F3E-971D01B429B0}"/>
              </a:ext>
            </a:extLst>
          </p:cNvPr>
          <p:cNvSpPr txBox="1">
            <a:spLocks/>
          </p:cNvSpPr>
          <p:nvPr/>
        </p:nvSpPr>
        <p:spPr>
          <a:xfrm>
            <a:off x="8610600" y="6356350"/>
            <a:ext cx="2743200" cy="365125"/>
          </a:xfrm>
          <a:prstGeom prst="rect">
            <a:avLst/>
          </a:prstGeom>
          <a:solidFill>
            <a:schemeClr val="tx1">
              <a:lumMod val="75000"/>
              <a:lumOff val="25000"/>
            </a:schemeClr>
          </a:solidFill>
        </p:spPr>
        <p:txBody>
          <a:bodyPr vert="horz" lIns="91440" tIns="45720" rIns="91440" bIns="45720" rtlCol="0" anchor="ctr"/>
          <a:lstStyle>
            <a:defPPr>
              <a:defRPr lang="es-MX"/>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429B8A6-55BA-4F99-B141-B3283C628257}" type="slidenum">
              <a:rPr lang="es-MX" smtClean="0"/>
              <a:pPr/>
              <a:t>60</a:t>
            </a:fld>
            <a:endParaRPr lang="es-MX"/>
          </a:p>
        </p:txBody>
      </p:sp>
      <p:sp>
        <p:nvSpPr>
          <p:cNvPr id="6" name="CuadroTexto 5">
            <a:extLst>
              <a:ext uri="{FF2B5EF4-FFF2-40B4-BE49-F238E27FC236}">
                <a16:creationId xmlns:a16="http://schemas.microsoft.com/office/drawing/2014/main" id="{DBC020C6-BCF8-031C-2E5F-480DE8844AF5}"/>
              </a:ext>
            </a:extLst>
          </p:cNvPr>
          <p:cNvSpPr txBox="1"/>
          <p:nvPr/>
        </p:nvSpPr>
        <p:spPr>
          <a:xfrm rot="16200000">
            <a:off x="-2982232" y="3013501"/>
            <a:ext cx="6858000" cy="830997"/>
          </a:xfrm>
          <a:prstGeom prst="rect">
            <a:avLst/>
          </a:prstGeom>
          <a:solidFill>
            <a:schemeClr val="tx1">
              <a:lumMod val="75000"/>
              <a:lumOff val="25000"/>
            </a:schemeClr>
          </a:solidFill>
        </p:spPr>
        <p:txBody>
          <a:bodyPr wrap="square" rtlCol="0">
            <a:spAutoFit/>
          </a:bodyPr>
          <a:lstStyle/>
          <a:p>
            <a:pPr algn="ctr"/>
            <a:r>
              <a:rPr lang="es-ES" sz="2400" b="1" u="sng" dirty="0">
                <a:highlight>
                  <a:srgbClr val="FFFF00"/>
                </a:highlight>
              </a:rPr>
              <a:t>EL APLAUDIR, DANZAR CANTAR, GRITAR</a:t>
            </a:r>
          </a:p>
          <a:p>
            <a:pPr algn="ctr"/>
            <a:r>
              <a:rPr lang="es-ES" sz="2400" b="1" u="sng" dirty="0">
                <a:highlight>
                  <a:srgbClr val="FFFF00"/>
                </a:highlight>
              </a:rPr>
              <a:t>EN LAS REUNIONES DE LA IGLESIA</a:t>
            </a:r>
            <a:endParaRPr lang="es-MX" sz="2400" b="1" u="sng" dirty="0">
              <a:highlight>
                <a:srgbClr val="FFFF00"/>
              </a:highlight>
            </a:endParaRPr>
          </a:p>
        </p:txBody>
      </p:sp>
      <p:cxnSp>
        <p:nvCxnSpPr>
          <p:cNvPr id="7" name="Conector recto 6">
            <a:extLst>
              <a:ext uri="{FF2B5EF4-FFF2-40B4-BE49-F238E27FC236}">
                <a16:creationId xmlns:a16="http://schemas.microsoft.com/office/drawing/2014/main" id="{8D79E500-6048-9BFF-A1ED-1BF0F424E6CD}"/>
              </a:ext>
            </a:extLst>
          </p:cNvPr>
          <p:cNvCxnSpPr/>
          <p:nvPr/>
        </p:nvCxnSpPr>
        <p:spPr>
          <a:xfrm>
            <a:off x="926494" y="385658"/>
            <a:ext cx="0" cy="5747385"/>
          </a:xfrm>
          <a:prstGeom prst="line">
            <a:avLst/>
          </a:prstGeom>
          <a:ln w="76200">
            <a:solidFill>
              <a:schemeClr val="accent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8" name="CuadroTexto 7">
            <a:extLst>
              <a:ext uri="{FF2B5EF4-FFF2-40B4-BE49-F238E27FC236}">
                <a16:creationId xmlns:a16="http://schemas.microsoft.com/office/drawing/2014/main" id="{066FC50F-453C-EF01-F1DF-B9734B22823D}"/>
              </a:ext>
            </a:extLst>
          </p:cNvPr>
          <p:cNvSpPr txBox="1"/>
          <p:nvPr/>
        </p:nvSpPr>
        <p:spPr>
          <a:xfrm>
            <a:off x="1400452" y="904093"/>
            <a:ext cx="8826423" cy="461665"/>
          </a:xfrm>
          <a:prstGeom prst="rect">
            <a:avLst/>
          </a:prstGeom>
          <a:noFill/>
        </p:spPr>
        <p:txBody>
          <a:bodyPr wrap="square">
            <a:spAutoFit/>
          </a:bodyPr>
          <a:lstStyle/>
          <a:p>
            <a:r>
              <a:rPr lang="es-ES" sz="2400" b="1" dirty="0">
                <a:solidFill>
                  <a:schemeClr val="bg1"/>
                </a:solidFill>
                <a:effectLst/>
                <a:highlight>
                  <a:srgbClr val="FF0000"/>
                </a:highlight>
                <a:latin typeface="Times New Roman" panose="02020603050405020304" pitchFamily="18" charset="0"/>
                <a:ea typeface="Times New Roman" panose="02020603050405020304" pitchFamily="18" charset="0"/>
                <a:cs typeface="Times New Roman" panose="02020603050405020304" pitchFamily="18" charset="0"/>
              </a:rPr>
              <a:t>2. LA DESOBEDIENCIA ES COMO INIQUIDAD, IDOLATRIA.</a:t>
            </a:r>
            <a:endParaRPr lang="es-MX" sz="2400" b="1" dirty="0">
              <a:solidFill>
                <a:schemeClr val="bg1"/>
              </a:solidFill>
              <a:highlight>
                <a:srgbClr val="FF0000"/>
              </a:highlight>
              <a:latin typeface="Times New Roman" panose="02020603050405020304" pitchFamily="18" charset="0"/>
              <a:cs typeface="Times New Roman" panose="02020603050405020304" pitchFamily="18" charset="0"/>
            </a:endParaRPr>
          </a:p>
        </p:txBody>
      </p:sp>
      <p:cxnSp>
        <p:nvCxnSpPr>
          <p:cNvPr id="9" name="Conector recto 8">
            <a:extLst>
              <a:ext uri="{FF2B5EF4-FFF2-40B4-BE49-F238E27FC236}">
                <a16:creationId xmlns:a16="http://schemas.microsoft.com/office/drawing/2014/main" id="{918187B4-6F2D-88B4-5D78-D27832DE4A47}"/>
              </a:ext>
            </a:extLst>
          </p:cNvPr>
          <p:cNvCxnSpPr>
            <a:cxnSpLocks/>
          </p:cNvCxnSpPr>
          <p:nvPr/>
        </p:nvCxnSpPr>
        <p:spPr>
          <a:xfrm>
            <a:off x="1462599" y="1365758"/>
            <a:ext cx="8586925"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1" name="CuadroTexto 10">
            <a:extLst>
              <a:ext uri="{FF2B5EF4-FFF2-40B4-BE49-F238E27FC236}">
                <a16:creationId xmlns:a16="http://schemas.microsoft.com/office/drawing/2014/main" id="{66B096F6-F4B2-9BE3-5CFF-963703E08B4C}"/>
              </a:ext>
            </a:extLst>
          </p:cNvPr>
          <p:cNvSpPr txBox="1"/>
          <p:nvPr/>
        </p:nvSpPr>
        <p:spPr>
          <a:xfrm>
            <a:off x="1400452" y="2129596"/>
            <a:ext cx="9953348" cy="1569660"/>
          </a:xfrm>
          <a:prstGeom prst="rect">
            <a:avLst/>
          </a:prstGeom>
          <a:noFill/>
        </p:spPr>
        <p:txBody>
          <a:bodyPr wrap="square">
            <a:spAutoFit/>
          </a:bodyPr>
          <a:lstStyle/>
          <a:p>
            <a:pPr algn="just"/>
            <a:r>
              <a:rPr lang="es-ES" sz="2400" b="1" u="sng" dirty="0">
                <a:solidFill>
                  <a:schemeClr val="bg1"/>
                </a:solidFill>
                <a:effectLst/>
                <a:highlight>
                  <a:srgbClr val="FF00FF"/>
                </a:highlight>
                <a:latin typeface="Times New Roman" panose="02020603050405020304" pitchFamily="18" charset="0"/>
                <a:ea typeface="Times New Roman" panose="02020603050405020304" pitchFamily="18" charset="0"/>
                <a:cs typeface="Times New Roman" panose="02020603050405020304" pitchFamily="18" charset="0"/>
              </a:rPr>
              <a:t>I Samuel.15:23.</a:t>
            </a:r>
          </a:p>
          <a:p>
            <a:pPr algn="ctr"/>
            <a:r>
              <a:rPr lang="es-MX" sz="2400" b="0" i="1" dirty="0">
                <a:solidFill>
                  <a:schemeClr val="bg1"/>
                </a:solidFill>
                <a:effectLst/>
                <a:latin typeface="Times New Roman" panose="02020603050405020304" pitchFamily="18" charset="0"/>
                <a:cs typeface="Times New Roman" panose="02020603050405020304" pitchFamily="18" charset="0"/>
              </a:rPr>
              <a:t>“Porque como pecado de adivinación es la rebelión, </a:t>
            </a:r>
            <a:r>
              <a:rPr lang="es-MX" sz="2400" b="0" i="1" u="sng" dirty="0">
                <a:effectLst/>
                <a:highlight>
                  <a:srgbClr val="00FF00"/>
                </a:highlight>
                <a:latin typeface="Times New Roman" panose="02020603050405020304" pitchFamily="18" charset="0"/>
                <a:cs typeface="Times New Roman" panose="02020603050405020304" pitchFamily="18" charset="0"/>
              </a:rPr>
              <a:t>y como ídolos e idolatría la obstinación.</a:t>
            </a:r>
            <a:r>
              <a:rPr lang="es-MX" sz="2400" b="0" i="1" dirty="0">
                <a:solidFill>
                  <a:schemeClr val="bg1"/>
                </a:solidFill>
                <a:effectLst/>
                <a:latin typeface="Times New Roman" panose="02020603050405020304" pitchFamily="18" charset="0"/>
                <a:cs typeface="Times New Roman" panose="02020603050405020304" pitchFamily="18" charset="0"/>
              </a:rPr>
              <a:t> Por cuanto tú desechaste la palabra de Jehová, él también te ha desechado para que no seas rey.”</a:t>
            </a:r>
            <a:r>
              <a:rPr lang="es-ES" sz="2400" i="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s-MX" sz="2400" i="1" dirty="0">
              <a:solidFill>
                <a:schemeClr val="bg1"/>
              </a:solidFill>
              <a:latin typeface="Times New Roman" panose="02020603050405020304" pitchFamily="18" charset="0"/>
              <a:cs typeface="Times New Roman" panose="02020603050405020304" pitchFamily="18" charset="0"/>
            </a:endParaRPr>
          </a:p>
        </p:txBody>
      </p:sp>
      <p:sp>
        <p:nvSpPr>
          <p:cNvPr id="13" name="CuadroTexto 12">
            <a:extLst>
              <a:ext uri="{FF2B5EF4-FFF2-40B4-BE49-F238E27FC236}">
                <a16:creationId xmlns:a16="http://schemas.microsoft.com/office/drawing/2014/main" id="{8F8E214C-F913-0F28-6799-D96D77C612D7}"/>
              </a:ext>
            </a:extLst>
          </p:cNvPr>
          <p:cNvSpPr txBox="1"/>
          <p:nvPr/>
        </p:nvSpPr>
        <p:spPr>
          <a:xfrm>
            <a:off x="1462598" y="4425492"/>
            <a:ext cx="9802901" cy="830997"/>
          </a:xfrm>
          <a:prstGeom prst="rect">
            <a:avLst/>
          </a:prstGeom>
          <a:noFill/>
        </p:spPr>
        <p:txBody>
          <a:bodyPr wrap="square">
            <a:spAutoFit/>
          </a:bodyPr>
          <a:lstStyle/>
          <a:p>
            <a:pPr algn="ctr"/>
            <a:r>
              <a:rPr lang="es-ES" sz="2400" dirty="0">
                <a:solidFill>
                  <a:schemeClr val="bg1"/>
                </a:solidFill>
                <a:effectLst/>
                <a:latin typeface="Times New Roman" panose="02020603050405020304" pitchFamily="18" charset="0"/>
                <a:ea typeface="Times New Roman" panose="02020603050405020304" pitchFamily="18" charset="0"/>
              </a:rPr>
              <a:t>Muchas personas dirían que no son idolatras, pero la desobediencia no hacer lo que Dios manda es como que fuéramos idolatras.</a:t>
            </a:r>
            <a:endParaRPr lang="es-MX" sz="2400" dirty="0">
              <a:solidFill>
                <a:schemeClr val="bg1"/>
              </a:solidFill>
            </a:endParaRPr>
          </a:p>
        </p:txBody>
      </p:sp>
    </p:spTree>
    <p:extLst>
      <p:ext uri="{BB962C8B-B14F-4D97-AF65-F5344CB8AC3E}">
        <p14:creationId xmlns:p14="http://schemas.microsoft.com/office/powerpoint/2010/main" val="131395119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11">
                                            <p:txEl>
                                              <p:pRg st="0" end="0"/>
                                            </p:txEl>
                                          </p:spTgt>
                                        </p:tgtEl>
                                        <p:attrNameLst>
                                          <p:attrName>style.visibility</p:attrName>
                                        </p:attrNameLst>
                                      </p:cBhvr>
                                      <p:to>
                                        <p:strVal val="visible"/>
                                      </p:to>
                                    </p:set>
                                    <p:anim calcmode="lin" valueType="num">
                                      <p:cBhvr additive="base">
                                        <p:cTn id="15"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1">
                                            <p:txEl>
                                              <p:pRg st="1" end="1"/>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13"/>
                                        </p:tgtEl>
                                        <p:attrNameLst>
                                          <p:attrName>style.visibility</p:attrName>
                                        </p:attrNameLst>
                                      </p:cBhvr>
                                      <p:to>
                                        <p:strVal val="visible"/>
                                      </p:to>
                                    </p:set>
                                    <p:animEffect transition="in" filter="barn(inVertical)">
                                      <p:cBhvr>
                                        <p:cTn id="25"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3" grpId="0"/>
    </p:bldLst>
  </p:timing>
</p:sld>
</file>

<file path=ppt/slides/slide61.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2" name="Marcador de pie de página 1">
            <a:extLst>
              <a:ext uri="{FF2B5EF4-FFF2-40B4-BE49-F238E27FC236}">
                <a16:creationId xmlns:a16="http://schemas.microsoft.com/office/drawing/2014/main" id="{A6C8C9DA-F28C-90ED-E80C-B517A53705AD}"/>
              </a:ext>
            </a:extLst>
          </p:cNvPr>
          <p:cNvSpPr>
            <a:spLocks noGrp="1"/>
          </p:cNvSpPr>
          <p:nvPr>
            <p:ph type="ftr" sz="quarter" idx="11"/>
          </p:nvPr>
        </p:nvSpPr>
        <p:spPr/>
        <p:txBody>
          <a:bodyPr/>
          <a:lstStyle/>
          <a:p>
            <a:r>
              <a:rPr lang="es-MX"/>
              <a:t>ALGUNAS ENSEÑANZAS EVANGELICAS</a:t>
            </a:r>
          </a:p>
        </p:txBody>
      </p:sp>
      <p:sp>
        <p:nvSpPr>
          <p:cNvPr id="3" name="Marcador de número de diapositiva 2">
            <a:extLst>
              <a:ext uri="{FF2B5EF4-FFF2-40B4-BE49-F238E27FC236}">
                <a16:creationId xmlns:a16="http://schemas.microsoft.com/office/drawing/2014/main" id="{531FEFA6-18BB-F43F-8DB2-67872CE956C5}"/>
              </a:ext>
            </a:extLst>
          </p:cNvPr>
          <p:cNvSpPr>
            <a:spLocks noGrp="1"/>
          </p:cNvSpPr>
          <p:nvPr>
            <p:ph type="sldNum" sz="quarter" idx="12"/>
          </p:nvPr>
        </p:nvSpPr>
        <p:spPr/>
        <p:txBody>
          <a:bodyPr/>
          <a:lstStyle/>
          <a:p>
            <a:fld id="{E429B8A6-55BA-4F99-B141-B3283C628257}" type="slidenum">
              <a:rPr lang="es-MX" smtClean="0"/>
              <a:t>61</a:t>
            </a:fld>
            <a:endParaRPr lang="es-MX"/>
          </a:p>
        </p:txBody>
      </p:sp>
      <p:sp>
        <p:nvSpPr>
          <p:cNvPr id="4" name="Marcador de pie de página 1">
            <a:extLst>
              <a:ext uri="{FF2B5EF4-FFF2-40B4-BE49-F238E27FC236}">
                <a16:creationId xmlns:a16="http://schemas.microsoft.com/office/drawing/2014/main" id="{F06F38C6-0A7E-C9AF-EEBC-0279B74601C0}"/>
              </a:ext>
            </a:extLst>
          </p:cNvPr>
          <p:cNvSpPr txBox="1">
            <a:spLocks/>
          </p:cNvSpPr>
          <p:nvPr/>
        </p:nvSpPr>
        <p:spPr>
          <a:xfrm>
            <a:off x="4038600" y="6356350"/>
            <a:ext cx="4114800" cy="365125"/>
          </a:xfrm>
          <a:prstGeom prst="rect">
            <a:avLst/>
          </a:prstGeom>
          <a:solidFill>
            <a:schemeClr val="tx1">
              <a:lumMod val="75000"/>
              <a:lumOff val="25000"/>
            </a:schemeClr>
          </a:solidFill>
        </p:spPr>
        <p:txBody>
          <a:bodyPr vert="horz" lIns="91440" tIns="45720" rIns="91440" bIns="45720" rtlCol="0" anchor="ctr"/>
          <a:lstStyle>
            <a:defPPr>
              <a:defRPr lang="es-MX"/>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s-MX"/>
              <a:t>ALGUNAS ENSEÑANZAS EVANGELICAS</a:t>
            </a:r>
          </a:p>
        </p:txBody>
      </p:sp>
      <p:sp>
        <p:nvSpPr>
          <p:cNvPr id="5" name="Marcador de número de diapositiva 2">
            <a:extLst>
              <a:ext uri="{FF2B5EF4-FFF2-40B4-BE49-F238E27FC236}">
                <a16:creationId xmlns:a16="http://schemas.microsoft.com/office/drawing/2014/main" id="{CEFEDF36-94F7-F320-4F3E-971D01B429B0}"/>
              </a:ext>
            </a:extLst>
          </p:cNvPr>
          <p:cNvSpPr txBox="1">
            <a:spLocks/>
          </p:cNvSpPr>
          <p:nvPr/>
        </p:nvSpPr>
        <p:spPr>
          <a:xfrm>
            <a:off x="8610600" y="6356350"/>
            <a:ext cx="2743200" cy="365125"/>
          </a:xfrm>
          <a:prstGeom prst="rect">
            <a:avLst/>
          </a:prstGeom>
          <a:solidFill>
            <a:schemeClr val="tx1">
              <a:lumMod val="75000"/>
              <a:lumOff val="25000"/>
            </a:schemeClr>
          </a:solidFill>
        </p:spPr>
        <p:txBody>
          <a:bodyPr vert="horz" lIns="91440" tIns="45720" rIns="91440" bIns="45720" rtlCol="0" anchor="ctr"/>
          <a:lstStyle>
            <a:defPPr>
              <a:defRPr lang="es-MX"/>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429B8A6-55BA-4F99-B141-B3283C628257}" type="slidenum">
              <a:rPr lang="es-MX" smtClean="0"/>
              <a:pPr/>
              <a:t>61</a:t>
            </a:fld>
            <a:endParaRPr lang="es-MX"/>
          </a:p>
        </p:txBody>
      </p:sp>
      <p:sp>
        <p:nvSpPr>
          <p:cNvPr id="6" name="CuadroTexto 5">
            <a:extLst>
              <a:ext uri="{FF2B5EF4-FFF2-40B4-BE49-F238E27FC236}">
                <a16:creationId xmlns:a16="http://schemas.microsoft.com/office/drawing/2014/main" id="{DBC020C6-BCF8-031C-2E5F-480DE8844AF5}"/>
              </a:ext>
            </a:extLst>
          </p:cNvPr>
          <p:cNvSpPr txBox="1"/>
          <p:nvPr/>
        </p:nvSpPr>
        <p:spPr>
          <a:xfrm rot="16200000">
            <a:off x="-2982232" y="3013501"/>
            <a:ext cx="6858000" cy="830997"/>
          </a:xfrm>
          <a:prstGeom prst="rect">
            <a:avLst/>
          </a:prstGeom>
          <a:solidFill>
            <a:schemeClr val="tx1">
              <a:lumMod val="75000"/>
              <a:lumOff val="25000"/>
            </a:schemeClr>
          </a:solidFill>
        </p:spPr>
        <p:txBody>
          <a:bodyPr wrap="square" rtlCol="0">
            <a:spAutoFit/>
          </a:bodyPr>
          <a:lstStyle/>
          <a:p>
            <a:pPr algn="ctr"/>
            <a:r>
              <a:rPr lang="es-ES" sz="2400" b="1" u="sng" dirty="0">
                <a:highlight>
                  <a:srgbClr val="FFFF00"/>
                </a:highlight>
              </a:rPr>
              <a:t>EL APLAUDIR, DANZAR CANTAR, GRITAR</a:t>
            </a:r>
          </a:p>
          <a:p>
            <a:pPr algn="ctr"/>
            <a:r>
              <a:rPr lang="es-ES" sz="2400" b="1" u="sng" dirty="0">
                <a:highlight>
                  <a:srgbClr val="FFFF00"/>
                </a:highlight>
              </a:rPr>
              <a:t>EN LAS REUNIONES DE LA IGLESIA</a:t>
            </a:r>
            <a:endParaRPr lang="es-MX" sz="2400" b="1" u="sng" dirty="0">
              <a:highlight>
                <a:srgbClr val="FFFF00"/>
              </a:highlight>
            </a:endParaRPr>
          </a:p>
        </p:txBody>
      </p:sp>
      <p:cxnSp>
        <p:nvCxnSpPr>
          <p:cNvPr id="7" name="Conector recto 6">
            <a:extLst>
              <a:ext uri="{FF2B5EF4-FFF2-40B4-BE49-F238E27FC236}">
                <a16:creationId xmlns:a16="http://schemas.microsoft.com/office/drawing/2014/main" id="{8D79E500-6048-9BFF-A1ED-1BF0F424E6CD}"/>
              </a:ext>
            </a:extLst>
          </p:cNvPr>
          <p:cNvCxnSpPr/>
          <p:nvPr/>
        </p:nvCxnSpPr>
        <p:spPr>
          <a:xfrm>
            <a:off x="926494" y="385658"/>
            <a:ext cx="0" cy="5747385"/>
          </a:xfrm>
          <a:prstGeom prst="line">
            <a:avLst/>
          </a:prstGeom>
          <a:ln w="76200">
            <a:solidFill>
              <a:schemeClr val="accent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9" name="CuadroTexto 8">
            <a:extLst>
              <a:ext uri="{FF2B5EF4-FFF2-40B4-BE49-F238E27FC236}">
                <a16:creationId xmlns:a16="http://schemas.microsoft.com/office/drawing/2014/main" id="{E3A065E1-DDD7-D13F-6663-AB799D47EB3E}"/>
              </a:ext>
            </a:extLst>
          </p:cNvPr>
          <p:cNvSpPr txBox="1"/>
          <p:nvPr/>
        </p:nvSpPr>
        <p:spPr>
          <a:xfrm>
            <a:off x="1418207" y="665890"/>
            <a:ext cx="9935591" cy="830997"/>
          </a:xfrm>
          <a:prstGeom prst="rect">
            <a:avLst/>
          </a:prstGeom>
          <a:noFill/>
        </p:spPr>
        <p:txBody>
          <a:bodyPr wrap="square">
            <a:spAutoFit/>
          </a:bodyPr>
          <a:lstStyle/>
          <a:p>
            <a:pPr algn="ctr"/>
            <a:r>
              <a:rPr lang="es-ES" sz="2400" dirty="0">
                <a:solidFill>
                  <a:schemeClr val="bg1"/>
                </a:solidFill>
                <a:effectLst/>
                <a:latin typeface="Times New Roman" panose="02020603050405020304" pitchFamily="18" charset="0"/>
                <a:ea typeface="Times New Roman" panose="02020603050405020304" pitchFamily="18" charset="0"/>
              </a:rPr>
              <a:t>Si Usted no está haciendo lo que Dios manda en su palabra, Usted está en desobediencia a Dios y seria como un idolatra para Dios.</a:t>
            </a:r>
            <a:endParaRPr lang="es-MX" sz="2400" dirty="0">
              <a:solidFill>
                <a:schemeClr val="bg1"/>
              </a:solidFill>
            </a:endParaRPr>
          </a:p>
        </p:txBody>
      </p:sp>
      <p:sp>
        <p:nvSpPr>
          <p:cNvPr id="11" name="CuadroTexto 10">
            <a:extLst>
              <a:ext uri="{FF2B5EF4-FFF2-40B4-BE49-F238E27FC236}">
                <a16:creationId xmlns:a16="http://schemas.microsoft.com/office/drawing/2014/main" id="{53DDE955-F7CE-52DE-D7BB-748C20428B4D}"/>
              </a:ext>
            </a:extLst>
          </p:cNvPr>
          <p:cNvSpPr txBox="1"/>
          <p:nvPr/>
        </p:nvSpPr>
        <p:spPr>
          <a:xfrm>
            <a:off x="1418207" y="1975990"/>
            <a:ext cx="9935589" cy="1200329"/>
          </a:xfrm>
          <a:prstGeom prst="rect">
            <a:avLst/>
          </a:prstGeom>
          <a:noFill/>
        </p:spPr>
        <p:txBody>
          <a:bodyPr wrap="square">
            <a:spAutoFit/>
          </a:bodyPr>
          <a:lstStyle/>
          <a:p>
            <a:pPr algn="ctr"/>
            <a:r>
              <a:rPr lang="es-ES" sz="2400" dirty="0">
                <a:solidFill>
                  <a:schemeClr val="bg1"/>
                </a:solidFill>
                <a:effectLst/>
                <a:latin typeface="Times New Roman" panose="02020603050405020304" pitchFamily="18" charset="0"/>
                <a:ea typeface="Times New Roman" panose="02020603050405020304" pitchFamily="18" charset="0"/>
              </a:rPr>
              <a:t>Amigo que practica está cosas como son el danzar, el aplaudir, gritar en la adoración a Dios, déjeme decirle que no está haciendo la voluntad de Dios y estaría en rebeldía y desobediencia a Dios.</a:t>
            </a:r>
            <a:endParaRPr lang="es-MX" sz="2400" dirty="0">
              <a:solidFill>
                <a:schemeClr val="bg1"/>
              </a:solidFill>
            </a:endParaRPr>
          </a:p>
        </p:txBody>
      </p:sp>
      <p:sp>
        <p:nvSpPr>
          <p:cNvPr id="13" name="CuadroTexto 12">
            <a:extLst>
              <a:ext uri="{FF2B5EF4-FFF2-40B4-BE49-F238E27FC236}">
                <a16:creationId xmlns:a16="http://schemas.microsoft.com/office/drawing/2014/main" id="{20866994-6065-80A1-EAF9-51DEE3622F47}"/>
              </a:ext>
            </a:extLst>
          </p:cNvPr>
          <p:cNvSpPr txBox="1"/>
          <p:nvPr/>
        </p:nvSpPr>
        <p:spPr>
          <a:xfrm>
            <a:off x="1418207" y="3393812"/>
            <a:ext cx="9935585" cy="461665"/>
          </a:xfrm>
          <a:prstGeom prst="rect">
            <a:avLst/>
          </a:prstGeom>
          <a:noFill/>
        </p:spPr>
        <p:txBody>
          <a:bodyPr wrap="square">
            <a:spAutoFit/>
          </a:bodyPr>
          <a:lstStyle/>
          <a:p>
            <a:pPr algn="ctr"/>
            <a:r>
              <a:rPr lang="es-ES" sz="2400" dirty="0">
                <a:solidFill>
                  <a:schemeClr val="bg1"/>
                </a:solidFill>
                <a:effectLst/>
                <a:latin typeface="Times New Roman" panose="02020603050405020304" pitchFamily="18" charset="0"/>
                <a:ea typeface="Times New Roman" panose="02020603050405020304" pitchFamily="18" charset="0"/>
              </a:rPr>
              <a:t>Por que no hay ningún pasaje bíblico para tales practicas. </a:t>
            </a:r>
            <a:endParaRPr lang="es-MX" sz="2400" dirty="0">
              <a:solidFill>
                <a:schemeClr val="bg1"/>
              </a:solidFill>
            </a:endParaRPr>
          </a:p>
        </p:txBody>
      </p:sp>
      <p:sp>
        <p:nvSpPr>
          <p:cNvPr id="15" name="CuadroTexto 14">
            <a:extLst>
              <a:ext uri="{FF2B5EF4-FFF2-40B4-BE49-F238E27FC236}">
                <a16:creationId xmlns:a16="http://schemas.microsoft.com/office/drawing/2014/main" id="{021BA532-8F6E-9B35-23A8-0B78C4E093E2}"/>
              </a:ext>
            </a:extLst>
          </p:cNvPr>
          <p:cNvSpPr txBox="1"/>
          <p:nvPr/>
        </p:nvSpPr>
        <p:spPr>
          <a:xfrm>
            <a:off x="1386761" y="4538418"/>
            <a:ext cx="9998476" cy="461665"/>
          </a:xfrm>
          <a:prstGeom prst="rect">
            <a:avLst/>
          </a:prstGeom>
          <a:noFill/>
        </p:spPr>
        <p:txBody>
          <a:bodyPr wrap="square">
            <a:spAutoFit/>
          </a:bodyPr>
          <a:lstStyle/>
          <a:p>
            <a:pPr algn="ctr"/>
            <a:r>
              <a:rPr lang="es-ES" sz="2400" dirty="0">
                <a:solidFill>
                  <a:schemeClr val="bg1"/>
                </a:solidFill>
                <a:effectLst/>
                <a:latin typeface="Times New Roman" panose="02020603050405020304" pitchFamily="18" charset="0"/>
                <a:ea typeface="Times New Roman" panose="02020603050405020304" pitchFamily="18" charset="0"/>
              </a:rPr>
              <a:t>Abandone el error y practique la verdad para agradar a Dios.</a:t>
            </a:r>
            <a:endParaRPr lang="es-MX" sz="2400" dirty="0">
              <a:solidFill>
                <a:schemeClr val="bg1"/>
              </a:solidFill>
            </a:endParaRPr>
          </a:p>
        </p:txBody>
      </p:sp>
      <p:sp>
        <p:nvSpPr>
          <p:cNvPr id="16" name="CuadroTexto 15">
            <a:extLst>
              <a:ext uri="{FF2B5EF4-FFF2-40B4-BE49-F238E27FC236}">
                <a16:creationId xmlns:a16="http://schemas.microsoft.com/office/drawing/2014/main" id="{72F31CC3-8BD2-460B-4873-50E92EA5269A}"/>
              </a:ext>
            </a:extLst>
          </p:cNvPr>
          <p:cNvSpPr txBox="1"/>
          <p:nvPr/>
        </p:nvSpPr>
        <p:spPr>
          <a:xfrm>
            <a:off x="3146170" y="5452191"/>
            <a:ext cx="6134470" cy="461665"/>
          </a:xfrm>
          <a:prstGeom prst="rect">
            <a:avLst/>
          </a:prstGeom>
          <a:noFill/>
        </p:spPr>
        <p:txBody>
          <a:bodyPr wrap="square">
            <a:spAutoFit/>
          </a:bodyPr>
          <a:lstStyle/>
          <a:p>
            <a:pPr algn="ctr"/>
            <a:r>
              <a:rPr lang="es-ES" sz="2400" b="1" dirty="0">
                <a:solidFill>
                  <a:schemeClr val="bg1"/>
                </a:solidFill>
                <a:effectLst/>
                <a:latin typeface="Times New Roman" panose="02020603050405020304" pitchFamily="18" charset="0"/>
                <a:ea typeface="Times New Roman" panose="02020603050405020304" pitchFamily="18" charset="0"/>
              </a:rPr>
              <a:t>Dios nos guarde.</a:t>
            </a:r>
            <a:endParaRPr lang="es-MX" sz="2400" b="1" dirty="0">
              <a:solidFill>
                <a:schemeClr val="bg1"/>
              </a:solidFill>
            </a:endParaRPr>
          </a:p>
        </p:txBody>
      </p:sp>
      <p:pic>
        <p:nvPicPr>
          <p:cNvPr id="17" name="Gráfico 16" descr="Retorno">
            <a:hlinkClick r:id="rId2" action="ppaction://hlinksldjump"/>
            <a:extLst>
              <a:ext uri="{FF2B5EF4-FFF2-40B4-BE49-F238E27FC236}">
                <a16:creationId xmlns:a16="http://schemas.microsoft.com/office/drawing/2014/main" id="{822E1461-3C37-5270-D67A-D78AFD7BBFF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353800" y="6315763"/>
            <a:ext cx="405712" cy="405712"/>
          </a:xfrm>
          <a:prstGeom prst="rect">
            <a:avLst/>
          </a:prstGeom>
        </p:spPr>
      </p:pic>
    </p:spTree>
    <p:extLst>
      <p:ext uri="{BB962C8B-B14F-4D97-AF65-F5344CB8AC3E}">
        <p14:creationId xmlns:p14="http://schemas.microsoft.com/office/powerpoint/2010/main" val="324481458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3" grpId="0"/>
      <p:bldP spid="15" grpId="0"/>
      <p:bldP spid="16" grpId="0"/>
    </p:bldLst>
  </p:timing>
</p:sld>
</file>

<file path=ppt/slides/slide6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ítulo 7">
            <a:extLst>
              <a:ext uri="{FF2B5EF4-FFF2-40B4-BE49-F238E27FC236}">
                <a16:creationId xmlns:a16="http://schemas.microsoft.com/office/drawing/2014/main" id="{3D458577-45B6-4CBE-9BC8-87FFB0513F89}"/>
              </a:ext>
            </a:extLst>
          </p:cNvPr>
          <p:cNvSpPr txBox="1">
            <a:spLocks/>
          </p:cNvSpPr>
          <p:nvPr/>
        </p:nvSpPr>
        <p:spPr>
          <a:xfrm>
            <a:off x="609599" y="4572000"/>
            <a:ext cx="10965141" cy="895244"/>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ES" sz="4000" b="1" u="sng" dirty="0">
                <a:solidFill>
                  <a:schemeClr val="bg1"/>
                </a:solidFill>
                <a:highlight>
                  <a:srgbClr val="000080"/>
                </a:highlight>
              </a:rPr>
              <a:t>¿PREDICAR LAS MUJERES?</a:t>
            </a:r>
          </a:p>
        </p:txBody>
      </p:sp>
      <p:sp>
        <p:nvSpPr>
          <p:cNvPr id="3" name="Marcador de número de diapositiva 2">
            <a:extLst>
              <a:ext uri="{FF2B5EF4-FFF2-40B4-BE49-F238E27FC236}">
                <a16:creationId xmlns:a16="http://schemas.microsoft.com/office/drawing/2014/main" id="{F76B4F00-97B8-46EC-E6E3-C105045C19FD}"/>
              </a:ext>
            </a:extLst>
          </p:cNvPr>
          <p:cNvSpPr>
            <a:spLocks noGrp="1"/>
          </p:cNvSpPr>
          <p:nvPr>
            <p:ph type="sldNum" sz="quarter" idx="12"/>
          </p:nvPr>
        </p:nvSpPr>
        <p:spPr/>
        <p:txBody>
          <a:bodyPr/>
          <a:lstStyle/>
          <a:p>
            <a:fld id="{E429B8A6-55BA-4F99-B141-B3283C628257}" type="slidenum">
              <a:rPr lang="es-MX" smtClean="0"/>
              <a:t>62</a:t>
            </a:fld>
            <a:endParaRPr lang="es-MX"/>
          </a:p>
        </p:txBody>
      </p:sp>
      <p:sp>
        <p:nvSpPr>
          <p:cNvPr id="4" name="Marcador de pie de página 3">
            <a:extLst>
              <a:ext uri="{FF2B5EF4-FFF2-40B4-BE49-F238E27FC236}">
                <a16:creationId xmlns:a16="http://schemas.microsoft.com/office/drawing/2014/main" id="{7B871851-D82A-2F3F-061D-669AD00DA9B9}"/>
              </a:ext>
            </a:extLst>
          </p:cNvPr>
          <p:cNvSpPr>
            <a:spLocks noGrp="1"/>
          </p:cNvSpPr>
          <p:nvPr>
            <p:ph type="ftr" sz="quarter" idx="11"/>
          </p:nvPr>
        </p:nvSpPr>
        <p:spPr/>
        <p:txBody>
          <a:bodyPr/>
          <a:lstStyle/>
          <a:p>
            <a:r>
              <a:rPr lang="es-MX"/>
              <a:t>ALGUNAS ENSEÑANZAS EVANGELICAS</a:t>
            </a:r>
          </a:p>
        </p:txBody>
      </p:sp>
    </p:spTree>
    <p:extLst>
      <p:ext uri="{BB962C8B-B14F-4D97-AF65-F5344CB8AC3E}">
        <p14:creationId xmlns:p14="http://schemas.microsoft.com/office/powerpoint/2010/main" val="1821220145"/>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63.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F4224939-A402-79D4-A792-692CD1A23C50}"/>
              </a:ext>
            </a:extLst>
          </p:cNvPr>
          <p:cNvSpPr txBox="1"/>
          <p:nvPr/>
        </p:nvSpPr>
        <p:spPr>
          <a:xfrm rot="16200000">
            <a:off x="-3136612" y="3136613"/>
            <a:ext cx="6858000" cy="584775"/>
          </a:xfrm>
          <a:prstGeom prst="rect">
            <a:avLst/>
          </a:prstGeom>
          <a:noFill/>
        </p:spPr>
        <p:txBody>
          <a:bodyPr wrap="square" rtlCol="0">
            <a:spAutoFit/>
          </a:bodyPr>
          <a:lstStyle/>
          <a:p>
            <a:pPr algn="ctr"/>
            <a:r>
              <a:rPr lang="es-ES" sz="3200" b="1" dirty="0">
                <a:highlight>
                  <a:srgbClr val="FFFF00"/>
                </a:highlight>
              </a:rPr>
              <a:t>¿ PREDICAR LAS MUJERES?</a:t>
            </a:r>
            <a:endParaRPr lang="es-MX" sz="3200" b="1" dirty="0">
              <a:highlight>
                <a:srgbClr val="FFFF00"/>
              </a:highlight>
            </a:endParaRPr>
          </a:p>
        </p:txBody>
      </p:sp>
      <p:sp>
        <p:nvSpPr>
          <p:cNvPr id="4" name="Marcador de número de diapositiva 3">
            <a:extLst>
              <a:ext uri="{FF2B5EF4-FFF2-40B4-BE49-F238E27FC236}">
                <a16:creationId xmlns:a16="http://schemas.microsoft.com/office/drawing/2014/main" id="{DABE18E5-7C2B-2E49-156C-889E051B9CC2}"/>
              </a:ext>
            </a:extLst>
          </p:cNvPr>
          <p:cNvSpPr>
            <a:spLocks noGrp="1"/>
          </p:cNvSpPr>
          <p:nvPr>
            <p:ph type="sldNum" sz="quarter" idx="12"/>
          </p:nvPr>
        </p:nvSpPr>
        <p:spPr/>
        <p:txBody>
          <a:bodyPr/>
          <a:lstStyle/>
          <a:p>
            <a:fld id="{E429B8A6-55BA-4F99-B141-B3283C628257}" type="slidenum">
              <a:rPr lang="es-MX" smtClean="0"/>
              <a:t>63</a:t>
            </a:fld>
            <a:endParaRPr lang="es-MX"/>
          </a:p>
        </p:txBody>
      </p:sp>
      <p:sp>
        <p:nvSpPr>
          <p:cNvPr id="5" name="Marcador de pie de página 4">
            <a:extLst>
              <a:ext uri="{FF2B5EF4-FFF2-40B4-BE49-F238E27FC236}">
                <a16:creationId xmlns:a16="http://schemas.microsoft.com/office/drawing/2014/main" id="{126A1DEF-3B59-4225-5519-C5662ABD0CDA}"/>
              </a:ext>
            </a:extLst>
          </p:cNvPr>
          <p:cNvSpPr>
            <a:spLocks noGrp="1"/>
          </p:cNvSpPr>
          <p:nvPr>
            <p:ph type="ftr" sz="quarter" idx="11"/>
          </p:nvPr>
        </p:nvSpPr>
        <p:spPr/>
        <p:txBody>
          <a:bodyPr/>
          <a:lstStyle/>
          <a:p>
            <a:r>
              <a:rPr lang="es-MX"/>
              <a:t>ALGUNAS ENSEÑANZAS EVANGELICAS</a:t>
            </a:r>
          </a:p>
        </p:txBody>
      </p:sp>
      <p:cxnSp>
        <p:nvCxnSpPr>
          <p:cNvPr id="17" name="Conector recto 16">
            <a:extLst>
              <a:ext uri="{FF2B5EF4-FFF2-40B4-BE49-F238E27FC236}">
                <a16:creationId xmlns:a16="http://schemas.microsoft.com/office/drawing/2014/main" id="{FEE68C8B-69AF-64F6-7AF2-4F8490CF07AE}"/>
              </a:ext>
            </a:extLst>
          </p:cNvPr>
          <p:cNvCxnSpPr/>
          <p:nvPr/>
        </p:nvCxnSpPr>
        <p:spPr>
          <a:xfrm>
            <a:off x="612169" y="366608"/>
            <a:ext cx="0" cy="5747385"/>
          </a:xfrm>
          <a:prstGeom prst="line">
            <a:avLst/>
          </a:prstGeom>
          <a:ln w="76200">
            <a:solidFill>
              <a:schemeClr val="accent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15" name="Rectángulo 14">
            <a:extLst>
              <a:ext uri="{FF2B5EF4-FFF2-40B4-BE49-F238E27FC236}">
                <a16:creationId xmlns:a16="http://schemas.microsoft.com/office/drawing/2014/main" id="{CFA7BEEE-9333-2BB9-1AD2-40303F4BBBA4}"/>
              </a:ext>
            </a:extLst>
          </p:cNvPr>
          <p:cNvSpPr/>
          <p:nvPr/>
        </p:nvSpPr>
        <p:spPr>
          <a:xfrm>
            <a:off x="3566784" y="709210"/>
            <a:ext cx="4845368" cy="646331"/>
          </a:xfrm>
          <a:prstGeom prst="rect">
            <a:avLst/>
          </a:prstGeom>
          <a:noFill/>
          <a:ln>
            <a:noFill/>
          </a:ln>
        </p:spPr>
        <p:txBody>
          <a:bodyPr wrap="square" lIns="91440" tIns="45720" rIns="91440" bIns="45720">
            <a:spAutoFit/>
          </a:bodyPr>
          <a:lstStyle/>
          <a:p>
            <a:pPr algn="ctr"/>
            <a:r>
              <a:rPr lang="es-ES" sz="3600" b="1" u="sng" cap="none" spc="0" dirty="0">
                <a:ln w="0"/>
                <a:solidFill>
                  <a:schemeClr val="bg1"/>
                </a:solidFill>
                <a:effectLst>
                  <a:outerShdw blurRad="38100" dist="19050" dir="2700000" algn="tl" rotWithShape="0">
                    <a:schemeClr val="dk1">
                      <a:alpha val="40000"/>
                    </a:schemeClr>
                  </a:outerShdw>
                </a:effectLst>
                <a:highlight>
                  <a:srgbClr val="FF0000"/>
                </a:highlight>
                <a:latin typeface="Abadi" panose="020B0604020104020204" pitchFamily="34" charset="0"/>
              </a:rPr>
              <a:t>INTRODUCCION</a:t>
            </a:r>
          </a:p>
        </p:txBody>
      </p:sp>
      <p:sp>
        <p:nvSpPr>
          <p:cNvPr id="16" name="CuadroTexto 15">
            <a:extLst>
              <a:ext uri="{FF2B5EF4-FFF2-40B4-BE49-F238E27FC236}">
                <a16:creationId xmlns:a16="http://schemas.microsoft.com/office/drawing/2014/main" id="{9993DCC8-6952-C8F5-DAE4-2701B763333A}"/>
              </a:ext>
            </a:extLst>
          </p:cNvPr>
          <p:cNvSpPr txBox="1"/>
          <p:nvPr/>
        </p:nvSpPr>
        <p:spPr>
          <a:xfrm>
            <a:off x="1034245" y="1537389"/>
            <a:ext cx="10443479" cy="1015663"/>
          </a:xfrm>
          <a:prstGeom prst="rect">
            <a:avLst/>
          </a:prstGeom>
          <a:noFill/>
        </p:spPr>
        <p:txBody>
          <a:bodyPr wrap="square">
            <a:spAutoFit/>
          </a:bodyPr>
          <a:lstStyle/>
          <a:p>
            <a:pPr marR="0" lvl="0" algn="just">
              <a:spcBef>
                <a:spcPts val="0"/>
              </a:spcBef>
              <a:spcAft>
                <a:spcPts val="0"/>
              </a:spcAft>
              <a:tabLst>
                <a:tab pos="253365" algn="l"/>
              </a:tabLst>
            </a:pPr>
            <a:r>
              <a:rPr lang="es-ES" sz="2000" dirty="0">
                <a:solidFill>
                  <a:schemeClr val="bg1"/>
                </a:solidFill>
                <a:effectLst/>
                <a:latin typeface="Times New Roman" panose="02020603050405020304" pitchFamily="18" charset="0"/>
                <a:ea typeface="Times New Roman" panose="02020603050405020304" pitchFamily="18" charset="0"/>
              </a:rPr>
              <a:t>Este es otro tema que debemos de ir a las escrituras para ver si es correcto o no que la mujeres prediquen en la iglesia o no, como hemos venido viendo siempre tenemos que tener Autorización para cualquier practica que tengamos.</a:t>
            </a:r>
            <a:endParaRPr lang="es-MX" dirty="0">
              <a:solidFill>
                <a:schemeClr val="bg1"/>
              </a:solidFill>
              <a:effectLst/>
              <a:latin typeface="Times New Roman" panose="02020603050405020304" pitchFamily="18" charset="0"/>
              <a:ea typeface="Times New Roman" panose="02020603050405020304" pitchFamily="18" charset="0"/>
            </a:endParaRPr>
          </a:p>
        </p:txBody>
      </p:sp>
      <p:sp>
        <p:nvSpPr>
          <p:cNvPr id="18" name="CuadroTexto 17">
            <a:extLst>
              <a:ext uri="{FF2B5EF4-FFF2-40B4-BE49-F238E27FC236}">
                <a16:creationId xmlns:a16="http://schemas.microsoft.com/office/drawing/2014/main" id="{5F8FBD3F-9A74-5392-C53D-2D1AF45362CD}"/>
              </a:ext>
            </a:extLst>
          </p:cNvPr>
          <p:cNvSpPr txBox="1"/>
          <p:nvPr/>
        </p:nvSpPr>
        <p:spPr>
          <a:xfrm>
            <a:off x="1034245" y="2851489"/>
            <a:ext cx="10443477" cy="400110"/>
          </a:xfrm>
          <a:prstGeom prst="rect">
            <a:avLst/>
          </a:prstGeom>
          <a:noFill/>
        </p:spPr>
        <p:txBody>
          <a:bodyPr wrap="square">
            <a:spAutoFit/>
          </a:bodyPr>
          <a:lstStyle/>
          <a:p>
            <a:pPr algn="just"/>
            <a:r>
              <a:rPr lang="es-ES" sz="2000" dirty="0">
                <a:solidFill>
                  <a:schemeClr val="bg1"/>
                </a:solidFill>
                <a:effectLst/>
                <a:latin typeface="Times New Roman" panose="02020603050405020304" pitchFamily="18" charset="0"/>
                <a:ea typeface="Times New Roman" panose="02020603050405020304" pitchFamily="18" charset="0"/>
              </a:rPr>
              <a:t>En la mayoría de las iglesias evangélicas las mujeres predican y hasta tienen titulo como pastoras,</a:t>
            </a:r>
            <a:endParaRPr lang="es-MX" sz="2000" dirty="0">
              <a:solidFill>
                <a:schemeClr val="bg1"/>
              </a:solidFill>
            </a:endParaRPr>
          </a:p>
        </p:txBody>
      </p:sp>
      <p:sp>
        <p:nvSpPr>
          <p:cNvPr id="19" name="CuadroTexto 18">
            <a:extLst>
              <a:ext uri="{FF2B5EF4-FFF2-40B4-BE49-F238E27FC236}">
                <a16:creationId xmlns:a16="http://schemas.microsoft.com/office/drawing/2014/main" id="{DAA6653A-B782-4B96-EA3A-34B61D102B5D}"/>
              </a:ext>
            </a:extLst>
          </p:cNvPr>
          <p:cNvSpPr txBox="1"/>
          <p:nvPr/>
        </p:nvSpPr>
        <p:spPr>
          <a:xfrm>
            <a:off x="1136342" y="3606402"/>
            <a:ext cx="10443475" cy="400110"/>
          </a:xfrm>
          <a:prstGeom prst="rect">
            <a:avLst/>
          </a:prstGeom>
          <a:noFill/>
        </p:spPr>
        <p:txBody>
          <a:bodyPr wrap="square">
            <a:spAutoFit/>
          </a:bodyPr>
          <a:lstStyle/>
          <a:p>
            <a:pPr algn="ctr"/>
            <a:r>
              <a:rPr lang="es-ES" sz="2000" b="1" dirty="0">
                <a:solidFill>
                  <a:schemeClr val="bg1"/>
                </a:solidFill>
                <a:effectLst/>
                <a:latin typeface="Times New Roman" panose="02020603050405020304" pitchFamily="18" charset="0"/>
                <a:ea typeface="Times New Roman" panose="02020603050405020304" pitchFamily="18" charset="0"/>
              </a:rPr>
              <a:t>LA PREGUNTA ES </a:t>
            </a:r>
            <a:endParaRPr lang="es-MX" sz="2000" b="1" dirty="0">
              <a:solidFill>
                <a:schemeClr val="bg1"/>
              </a:solidFill>
            </a:endParaRPr>
          </a:p>
        </p:txBody>
      </p:sp>
      <p:sp>
        <p:nvSpPr>
          <p:cNvPr id="20" name="CuadroTexto 19">
            <a:extLst>
              <a:ext uri="{FF2B5EF4-FFF2-40B4-BE49-F238E27FC236}">
                <a16:creationId xmlns:a16="http://schemas.microsoft.com/office/drawing/2014/main" id="{EACB71A6-CAE0-71CE-11AA-BA95FA5F7397}"/>
              </a:ext>
            </a:extLst>
          </p:cNvPr>
          <p:cNvSpPr txBox="1"/>
          <p:nvPr/>
        </p:nvSpPr>
        <p:spPr>
          <a:xfrm>
            <a:off x="1136345" y="4036926"/>
            <a:ext cx="10443472" cy="400110"/>
          </a:xfrm>
          <a:prstGeom prst="rect">
            <a:avLst/>
          </a:prstGeom>
          <a:noFill/>
        </p:spPr>
        <p:txBody>
          <a:bodyPr wrap="square">
            <a:spAutoFit/>
          </a:bodyPr>
          <a:lstStyle/>
          <a:p>
            <a:pPr algn="ctr"/>
            <a:r>
              <a:rPr lang="es-ES" sz="2000" dirty="0">
                <a:solidFill>
                  <a:schemeClr val="bg1"/>
                </a:solidFill>
                <a:effectLst/>
                <a:latin typeface="Times New Roman" panose="02020603050405020304" pitchFamily="18" charset="0"/>
                <a:ea typeface="Times New Roman" panose="02020603050405020304" pitchFamily="18" charset="0"/>
              </a:rPr>
              <a:t>¿De donde sacan ese titulo?</a:t>
            </a:r>
            <a:endParaRPr lang="es-MX" sz="2000" dirty="0">
              <a:solidFill>
                <a:schemeClr val="bg1"/>
              </a:solidFill>
            </a:endParaRPr>
          </a:p>
        </p:txBody>
      </p:sp>
      <p:sp>
        <p:nvSpPr>
          <p:cNvPr id="21" name="CuadroTexto 20">
            <a:extLst>
              <a:ext uri="{FF2B5EF4-FFF2-40B4-BE49-F238E27FC236}">
                <a16:creationId xmlns:a16="http://schemas.microsoft.com/office/drawing/2014/main" id="{B101BFEB-F375-E121-BF1F-0D7555EC5E5F}"/>
              </a:ext>
            </a:extLst>
          </p:cNvPr>
          <p:cNvSpPr txBox="1"/>
          <p:nvPr/>
        </p:nvSpPr>
        <p:spPr>
          <a:xfrm>
            <a:off x="1034245" y="4734102"/>
            <a:ext cx="10443469" cy="1015663"/>
          </a:xfrm>
          <a:prstGeom prst="rect">
            <a:avLst/>
          </a:prstGeom>
          <a:noFill/>
        </p:spPr>
        <p:txBody>
          <a:bodyPr wrap="square">
            <a:spAutoFit/>
          </a:bodyPr>
          <a:lstStyle/>
          <a:p>
            <a:pPr marR="0" lvl="0" algn="just">
              <a:spcBef>
                <a:spcPts val="0"/>
              </a:spcBef>
              <a:spcAft>
                <a:spcPts val="0"/>
              </a:spcAft>
              <a:tabLst>
                <a:tab pos="253365" algn="l"/>
              </a:tabLst>
            </a:pPr>
            <a:r>
              <a:rPr lang="es-ES" sz="2000" dirty="0">
                <a:solidFill>
                  <a:schemeClr val="bg1"/>
                </a:solidFill>
                <a:effectLst/>
                <a:latin typeface="Times New Roman" panose="02020603050405020304" pitchFamily="18" charset="0"/>
                <a:ea typeface="Times New Roman" panose="02020603050405020304" pitchFamily="18" charset="0"/>
              </a:rPr>
              <a:t>No vemos en las escrituras ese titulo, pero en muchas iglesias las mujeres tienen un puesto de predicadoras. Veremos las escrituras si esto es cierto o no para ver si estamos en la verdad o no, si realmente las escrituras dan autoridad para que las mujeres prediquen en la iglesia.</a:t>
            </a:r>
            <a:endParaRPr lang="es-MX" sz="2000" dirty="0">
              <a:solidFill>
                <a:schemeClr val="bg1"/>
              </a:solidFill>
            </a:endParaRPr>
          </a:p>
        </p:txBody>
      </p:sp>
    </p:spTree>
    <p:extLst>
      <p:ext uri="{BB962C8B-B14F-4D97-AF65-F5344CB8AC3E}">
        <p14:creationId xmlns:p14="http://schemas.microsoft.com/office/powerpoint/2010/main" val="404875340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p:bldP spid="18" grpId="0"/>
      <p:bldP spid="19" grpId="0"/>
      <p:bldP spid="20" grpId="0"/>
      <p:bldP spid="21" grpId="0"/>
    </p:bldLst>
  </p:timing>
</p:sld>
</file>

<file path=ppt/slides/slide64.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F4224939-A402-79D4-A792-692CD1A23C50}"/>
              </a:ext>
            </a:extLst>
          </p:cNvPr>
          <p:cNvSpPr txBox="1"/>
          <p:nvPr/>
        </p:nvSpPr>
        <p:spPr>
          <a:xfrm rot="16200000">
            <a:off x="-3136612" y="3136613"/>
            <a:ext cx="6858000" cy="584775"/>
          </a:xfrm>
          <a:prstGeom prst="rect">
            <a:avLst/>
          </a:prstGeom>
          <a:noFill/>
        </p:spPr>
        <p:txBody>
          <a:bodyPr wrap="square" rtlCol="0">
            <a:spAutoFit/>
          </a:bodyPr>
          <a:lstStyle/>
          <a:p>
            <a:pPr algn="ctr"/>
            <a:r>
              <a:rPr lang="es-ES" sz="3200" b="1" u="sng" dirty="0">
                <a:highlight>
                  <a:srgbClr val="FFFF00"/>
                </a:highlight>
              </a:rPr>
              <a:t>¿ PREDICAR LAS MUJERES?</a:t>
            </a:r>
            <a:endParaRPr lang="es-MX" sz="3200" b="1" u="sng" dirty="0">
              <a:highlight>
                <a:srgbClr val="FFFF00"/>
              </a:highlight>
            </a:endParaRPr>
          </a:p>
        </p:txBody>
      </p:sp>
      <p:sp>
        <p:nvSpPr>
          <p:cNvPr id="4" name="Marcador de número de diapositiva 3">
            <a:extLst>
              <a:ext uri="{FF2B5EF4-FFF2-40B4-BE49-F238E27FC236}">
                <a16:creationId xmlns:a16="http://schemas.microsoft.com/office/drawing/2014/main" id="{DABE18E5-7C2B-2E49-156C-889E051B9CC2}"/>
              </a:ext>
            </a:extLst>
          </p:cNvPr>
          <p:cNvSpPr>
            <a:spLocks noGrp="1"/>
          </p:cNvSpPr>
          <p:nvPr>
            <p:ph type="sldNum" sz="quarter" idx="12"/>
          </p:nvPr>
        </p:nvSpPr>
        <p:spPr/>
        <p:txBody>
          <a:bodyPr/>
          <a:lstStyle/>
          <a:p>
            <a:fld id="{E429B8A6-55BA-4F99-B141-B3283C628257}" type="slidenum">
              <a:rPr lang="es-MX" smtClean="0"/>
              <a:t>64</a:t>
            </a:fld>
            <a:endParaRPr lang="es-MX"/>
          </a:p>
        </p:txBody>
      </p:sp>
      <p:sp>
        <p:nvSpPr>
          <p:cNvPr id="5" name="Marcador de pie de página 4">
            <a:extLst>
              <a:ext uri="{FF2B5EF4-FFF2-40B4-BE49-F238E27FC236}">
                <a16:creationId xmlns:a16="http://schemas.microsoft.com/office/drawing/2014/main" id="{126A1DEF-3B59-4225-5519-C5662ABD0CDA}"/>
              </a:ext>
            </a:extLst>
          </p:cNvPr>
          <p:cNvSpPr>
            <a:spLocks noGrp="1"/>
          </p:cNvSpPr>
          <p:nvPr>
            <p:ph type="ftr" sz="quarter" idx="11"/>
          </p:nvPr>
        </p:nvSpPr>
        <p:spPr/>
        <p:txBody>
          <a:bodyPr/>
          <a:lstStyle/>
          <a:p>
            <a:r>
              <a:rPr lang="es-MX"/>
              <a:t>ALGUNAS ENSEÑANZAS EVANGELICAS</a:t>
            </a:r>
          </a:p>
        </p:txBody>
      </p:sp>
      <p:cxnSp>
        <p:nvCxnSpPr>
          <p:cNvPr id="17" name="Conector recto 16">
            <a:extLst>
              <a:ext uri="{FF2B5EF4-FFF2-40B4-BE49-F238E27FC236}">
                <a16:creationId xmlns:a16="http://schemas.microsoft.com/office/drawing/2014/main" id="{FEE68C8B-69AF-64F6-7AF2-4F8490CF07AE}"/>
              </a:ext>
            </a:extLst>
          </p:cNvPr>
          <p:cNvCxnSpPr/>
          <p:nvPr/>
        </p:nvCxnSpPr>
        <p:spPr>
          <a:xfrm>
            <a:off x="612169" y="366608"/>
            <a:ext cx="0" cy="5747385"/>
          </a:xfrm>
          <a:prstGeom prst="line">
            <a:avLst/>
          </a:prstGeom>
          <a:ln w="76200">
            <a:solidFill>
              <a:schemeClr val="accent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7" name="CuadroTexto 6">
            <a:extLst>
              <a:ext uri="{FF2B5EF4-FFF2-40B4-BE49-F238E27FC236}">
                <a16:creationId xmlns:a16="http://schemas.microsoft.com/office/drawing/2014/main" id="{0200B10B-F8B2-BA7E-109F-C90C72E345CB}"/>
              </a:ext>
            </a:extLst>
          </p:cNvPr>
          <p:cNvSpPr txBox="1"/>
          <p:nvPr/>
        </p:nvSpPr>
        <p:spPr>
          <a:xfrm>
            <a:off x="1158535" y="805194"/>
            <a:ext cx="10421275" cy="1077218"/>
          </a:xfrm>
          <a:prstGeom prst="rect">
            <a:avLst/>
          </a:prstGeom>
          <a:noFill/>
        </p:spPr>
        <p:txBody>
          <a:bodyPr wrap="square">
            <a:spAutoFit/>
          </a:bodyPr>
          <a:lstStyle/>
          <a:p>
            <a:pPr algn="just"/>
            <a:r>
              <a:rPr lang="es-ES" sz="24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I Corintios.14:34</a:t>
            </a:r>
          </a:p>
          <a:p>
            <a:pPr algn="just"/>
            <a:r>
              <a:rPr lang="es-MX" sz="2000" b="0" i="1" dirty="0">
                <a:solidFill>
                  <a:schemeClr val="bg1"/>
                </a:solidFill>
                <a:effectLst/>
                <a:latin typeface="Times New Roman" panose="02020603050405020304" pitchFamily="18" charset="0"/>
                <a:cs typeface="Times New Roman" panose="02020603050405020304" pitchFamily="18" charset="0"/>
              </a:rPr>
              <a:t>“Vuestras mujeres callen en las congregaciones; porque no les es permitido hablar, sino que estén sujetas, como también la ley lo dice.”</a:t>
            </a:r>
            <a:endParaRPr lang="es-MX" sz="2000" i="1" dirty="0">
              <a:solidFill>
                <a:schemeClr val="bg1"/>
              </a:solidFill>
              <a:latin typeface="Times New Roman" panose="02020603050405020304" pitchFamily="18" charset="0"/>
              <a:cs typeface="Times New Roman" panose="02020603050405020304" pitchFamily="18" charset="0"/>
            </a:endParaRPr>
          </a:p>
        </p:txBody>
      </p:sp>
      <p:sp>
        <p:nvSpPr>
          <p:cNvPr id="9" name="CuadroTexto 8">
            <a:extLst>
              <a:ext uri="{FF2B5EF4-FFF2-40B4-BE49-F238E27FC236}">
                <a16:creationId xmlns:a16="http://schemas.microsoft.com/office/drawing/2014/main" id="{B636D0AC-2CE3-27A3-1097-048029896749}"/>
              </a:ext>
            </a:extLst>
          </p:cNvPr>
          <p:cNvSpPr txBox="1"/>
          <p:nvPr/>
        </p:nvSpPr>
        <p:spPr>
          <a:xfrm>
            <a:off x="1158535" y="2677287"/>
            <a:ext cx="10421275" cy="461665"/>
          </a:xfrm>
          <a:prstGeom prst="rect">
            <a:avLst/>
          </a:prstGeom>
          <a:noFill/>
        </p:spPr>
        <p:txBody>
          <a:bodyPr wrap="square">
            <a:spAutoFit/>
          </a:bodyPr>
          <a:lstStyle/>
          <a:p>
            <a:pPr algn="ctr"/>
            <a:r>
              <a:rPr lang="es-ES" sz="2000" dirty="0">
                <a:solidFill>
                  <a:schemeClr val="bg1"/>
                </a:solidFill>
                <a:effectLst/>
                <a:latin typeface="Times New Roman" panose="02020603050405020304" pitchFamily="18" charset="0"/>
                <a:ea typeface="Times New Roman" panose="02020603050405020304" pitchFamily="18" charset="0"/>
              </a:rPr>
              <a:t>Las escrituras dicen que las mujeres </a:t>
            </a:r>
            <a:r>
              <a:rPr lang="es-ES" sz="2400" b="1" dirty="0">
                <a:solidFill>
                  <a:schemeClr val="bg1"/>
                </a:solidFill>
                <a:effectLst/>
                <a:latin typeface="Times New Roman" panose="02020603050405020304" pitchFamily="18" charset="0"/>
                <a:ea typeface="Times New Roman" panose="02020603050405020304" pitchFamily="18" charset="0"/>
              </a:rPr>
              <a:t>DEBEN DE GUARDAR SILENCIO</a:t>
            </a:r>
            <a:r>
              <a:rPr lang="es-ES" sz="2000" dirty="0">
                <a:solidFill>
                  <a:schemeClr val="bg1"/>
                </a:solidFill>
                <a:effectLst/>
                <a:latin typeface="Times New Roman" panose="02020603050405020304" pitchFamily="18" charset="0"/>
                <a:ea typeface="Times New Roman" panose="02020603050405020304" pitchFamily="18" charset="0"/>
              </a:rPr>
              <a:t> en la iglesia </a:t>
            </a:r>
            <a:endParaRPr lang="es-MX" sz="2000" dirty="0">
              <a:solidFill>
                <a:schemeClr val="bg1"/>
              </a:solidFill>
            </a:endParaRPr>
          </a:p>
        </p:txBody>
      </p:sp>
      <p:sp>
        <p:nvSpPr>
          <p:cNvPr id="11" name="CuadroTexto 10">
            <a:extLst>
              <a:ext uri="{FF2B5EF4-FFF2-40B4-BE49-F238E27FC236}">
                <a16:creationId xmlns:a16="http://schemas.microsoft.com/office/drawing/2014/main" id="{FF2E5FCF-21A4-EF60-2387-24200EAEC469}"/>
              </a:ext>
            </a:extLst>
          </p:cNvPr>
          <p:cNvSpPr txBox="1"/>
          <p:nvPr/>
        </p:nvSpPr>
        <p:spPr>
          <a:xfrm>
            <a:off x="3028765" y="3894025"/>
            <a:ext cx="6134470" cy="400110"/>
          </a:xfrm>
          <a:prstGeom prst="rect">
            <a:avLst/>
          </a:prstGeom>
          <a:noFill/>
        </p:spPr>
        <p:txBody>
          <a:bodyPr wrap="square">
            <a:spAutoFit/>
          </a:bodyPr>
          <a:lstStyle/>
          <a:p>
            <a:pPr marL="285750" indent="-285750">
              <a:buFont typeface="Wingdings" panose="05000000000000000000" pitchFamily="2" charset="2"/>
              <a:buChar char="§"/>
            </a:pPr>
            <a:r>
              <a:rPr lang="es-ES" sz="2000" dirty="0">
                <a:solidFill>
                  <a:schemeClr val="bg1"/>
                </a:solidFill>
                <a:effectLst/>
                <a:latin typeface="Times New Roman" panose="02020603050405020304" pitchFamily="18" charset="0"/>
                <a:ea typeface="Times New Roman" panose="02020603050405020304" pitchFamily="18" charset="0"/>
              </a:rPr>
              <a:t>No les es permitido hablar, Enseñar en la iglesia.</a:t>
            </a:r>
            <a:endParaRPr lang="es-MX" sz="2000" dirty="0">
              <a:solidFill>
                <a:schemeClr val="bg1"/>
              </a:solidFill>
            </a:endParaRPr>
          </a:p>
        </p:txBody>
      </p:sp>
      <p:sp>
        <p:nvSpPr>
          <p:cNvPr id="13" name="CuadroTexto 12">
            <a:extLst>
              <a:ext uri="{FF2B5EF4-FFF2-40B4-BE49-F238E27FC236}">
                <a16:creationId xmlns:a16="http://schemas.microsoft.com/office/drawing/2014/main" id="{B1192E20-C044-64E6-51AE-FAA0BDD852E9}"/>
              </a:ext>
            </a:extLst>
          </p:cNvPr>
          <p:cNvSpPr txBox="1"/>
          <p:nvPr/>
        </p:nvSpPr>
        <p:spPr>
          <a:xfrm>
            <a:off x="1007614" y="5118868"/>
            <a:ext cx="10421265" cy="461665"/>
          </a:xfrm>
          <a:prstGeom prst="rect">
            <a:avLst/>
          </a:prstGeom>
          <a:noFill/>
        </p:spPr>
        <p:txBody>
          <a:bodyPr wrap="square">
            <a:spAutoFit/>
          </a:bodyPr>
          <a:lstStyle/>
          <a:p>
            <a:pPr algn="ctr"/>
            <a:r>
              <a:rPr lang="es-ES" sz="2000" dirty="0">
                <a:solidFill>
                  <a:schemeClr val="bg1"/>
                </a:solidFill>
                <a:effectLst/>
                <a:latin typeface="Times New Roman" panose="02020603050405020304" pitchFamily="18" charset="0"/>
                <a:ea typeface="Times New Roman" panose="02020603050405020304" pitchFamily="18" charset="0"/>
              </a:rPr>
              <a:t>vemos que las escrituras </a:t>
            </a:r>
            <a:r>
              <a:rPr lang="es-ES" sz="2400" b="1" dirty="0">
                <a:solidFill>
                  <a:schemeClr val="bg1"/>
                </a:solidFill>
                <a:effectLst/>
                <a:latin typeface="Times New Roman" panose="02020603050405020304" pitchFamily="18" charset="0"/>
                <a:ea typeface="Times New Roman" panose="02020603050405020304" pitchFamily="18" charset="0"/>
              </a:rPr>
              <a:t>PROHÍBEN</a:t>
            </a:r>
            <a:r>
              <a:rPr lang="es-ES" sz="2000" dirty="0">
                <a:solidFill>
                  <a:schemeClr val="bg1"/>
                </a:solidFill>
                <a:effectLst/>
                <a:latin typeface="Times New Roman" panose="02020603050405020304" pitchFamily="18" charset="0"/>
                <a:ea typeface="Times New Roman" panose="02020603050405020304" pitchFamily="18" charset="0"/>
              </a:rPr>
              <a:t> que las mujeres enseñen en la iglesia.</a:t>
            </a:r>
            <a:endParaRPr lang="es-MX" sz="2000" dirty="0">
              <a:solidFill>
                <a:schemeClr val="bg1"/>
              </a:solidFill>
            </a:endParaRPr>
          </a:p>
        </p:txBody>
      </p:sp>
    </p:spTree>
    <p:extLst>
      <p:ext uri="{BB962C8B-B14F-4D97-AF65-F5344CB8AC3E}">
        <p14:creationId xmlns:p14="http://schemas.microsoft.com/office/powerpoint/2010/main" val="47139752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11" grpId="0"/>
      <p:bldP spid="13" grpId="0"/>
    </p:bldLst>
  </p:timing>
</p:sld>
</file>

<file path=ppt/slides/slide65.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F4224939-A402-79D4-A792-692CD1A23C50}"/>
              </a:ext>
            </a:extLst>
          </p:cNvPr>
          <p:cNvSpPr txBox="1"/>
          <p:nvPr/>
        </p:nvSpPr>
        <p:spPr>
          <a:xfrm rot="16200000">
            <a:off x="-3136612" y="3136613"/>
            <a:ext cx="6858000" cy="584775"/>
          </a:xfrm>
          <a:prstGeom prst="rect">
            <a:avLst/>
          </a:prstGeom>
          <a:noFill/>
        </p:spPr>
        <p:txBody>
          <a:bodyPr wrap="square" rtlCol="0">
            <a:spAutoFit/>
          </a:bodyPr>
          <a:lstStyle/>
          <a:p>
            <a:pPr algn="ctr"/>
            <a:r>
              <a:rPr lang="es-ES" sz="3200" b="1" u="sng" dirty="0">
                <a:highlight>
                  <a:srgbClr val="FFFF00"/>
                </a:highlight>
              </a:rPr>
              <a:t>¿ PREDICAR LAS MUJERES?</a:t>
            </a:r>
            <a:endParaRPr lang="es-MX" sz="3200" b="1" u="sng" dirty="0">
              <a:highlight>
                <a:srgbClr val="FFFF00"/>
              </a:highlight>
            </a:endParaRPr>
          </a:p>
        </p:txBody>
      </p:sp>
      <p:sp>
        <p:nvSpPr>
          <p:cNvPr id="4" name="Marcador de número de diapositiva 3">
            <a:extLst>
              <a:ext uri="{FF2B5EF4-FFF2-40B4-BE49-F238E27FC236}">
                <a16:creationId xmlns:a16="http://schemas.microsoft.com/office/drawing/2014/main" id="{DABE18E5-7C2B-2E49-156C-889E051B9CC2}"/>
              </a:ext>
            </a:extLst>
          </p:cNvPr>
          <p:cNvSpPr>
            <a:spLocks noGrp="1"/>
          </p:cNvSpPr>
          <p:nvPr>
            <p:ph type="sldNum" sz="quarter" idx="12"/>
          </p:nvPr>
        </p:nvSpPr>
        <p:spPr/>
        <p:txBody>
          <a:bodyPr/>
          <a:lstStyle/>
          <a:p>
            <a:fld id="{E429B8A6-55BA-4F99-B141-B3283C628257}" type="slidenum">
              <a:rPr lang="es-MX" smtClean="0"/>
              <a:t>65</a:t>
            </a:fld>
            <a:endParaRPr lang="es-MX"/>
          </a:p>
        </p:txBody>
      </p:sp>
      <p:sp>
        <p:nvSpPr>
          <p:cNvPr id="5" name="Marcador de pie de página 4">
            <a:extLst>
              <a:ext uri="{FF2B5EF4-FFF2-40B4-BE49-F238E27FC236}">
                <a16:creationId xmlns:a16="http://schemas.microsoft.com/office/drawing/2014/main" id="{126A1DEF-3B59-4225-5519-C5662ABD0CDA}"/>
              </a:ext>
            </a:extLst>
          </p:cNvPr>
          <p:cNvSpPr>
            <a:spLocks noGrp="1"/>
          </p:cNvSpPr>
          <p:nvPr>
            <p:ph type="ftr" sz="quarter" idx="11"/>
          </p:nvPr>
        </p:nvSpPr>
        <p:spPr/>
        <p:txBody>
          <a:bodyPr/>
          <a:lstStyle/>
          <a:p>
            <a:r>
              <a:rPr lang="es-MX"/>
              <a:t>ALGUNAS ENSEÑANZAS EVANGELICAS</a:t>
            </a:r>
          </a:p>
        </p:txBody>
      </p:sp>
      <p:cxnSp>
        <p:nvCxnSpPr>
          <p:cNvPr id="17" name="Conector recto 16">
            <a:extLst>
              <a:ext uri="{FF2B5EF4-FFF2-40B4-BE49-F238E27FC236}">
                <a16:creationId xmlns:a16="http://schemas.microsoft.com/office/drawing/2014/main" id="{FEE68C8B-69AF-64F6-7AF2-4F8490CF07AE}"/>
              </a:ext>
            </a:extLst>
          </p:cNvPr>
          <p:cNvCxnSpPr/>
          <p:nvPr/>
        </p:nvCxnSpPr>
        <p:spPr>
          <a:xfrm>
            <a:off x="612169" y="366608"/>
            <a:ext cx="0" cy="5747385"/>
          </a:xfrm>
          <a:prstGeom prst="line">
            <a:avLst/>
          </a:prstGeom>
          <a:ln w="76200">
            <a:solidFill>
              <a:schemeClr val="accent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7" name="CuadroTexto 6">
            <a:extLst>
              <a:ext uri="{FF2B5EF4-FFF2-40B4-BE49-F238E27FC236}">
                <a16:creationId xmlns:a16="http://schemas.microsoft.com/office/drawing/2014/main" id="{DD66D563-39CE-14D4-750F-7D3AEA5D9AF9}"/>
              </a:ext>
            </a:extLst>
          </p:cNvPr>
          <p:cNvSpPr txBox="1"/>
          <p:nvPr/>
        </p:nvSpPr>
        <p:spPr>
          <a:xfrm>
            <a:off x="1229556" y="751928"/>
            <a:ext cx="10350271" cy="461665"/>
          </a:xfrm>
          <a:prstGeom prst="rect">
            <a:avLst/>
          </a:prstGeom>
          <a:noFill/>
        </p:spPr>
        <p:txBody>
          <a:bodyPr wrap="square">
            <a:spAutoFit/>
          </a:bodyPr>
          <a:lstStyle/>
          <a:p>
            <a:pPr algn="ctr"/>
            <a:r>
              <a:rPr lang="es-ES" sz="2400" b="1" dirty="0">
                <a:solidFill>
                  <a:schemeClr val="bg1"/>
                </a:solidFill>
                <a:effectLst/>
                <a:latin typeface="Times New Roman" panose="02020603050405020304" pitchFamily="18" charset="0"/>
                <a:ea typeface="Times New Roman" panose="02020603050405020304" pitchFamily="18" charset="0"/>
              </a:rPr>
              <a:t>NO ES CORRECTO </a:t>
            </a:r>
            <a:r>
              <a:rPr lang="es-ES" sz="2000" dirty="0">
                <a:solidFill>
                  <a:schemeClr val="bg1"/>
                </a:solidFill>
                <a:effectLst/>
                <a:latin typeface="Times New Roman" panose="02020603050405020304" pitchFamily="18" charset="0"/>
                <a:ea typeface="Times New Roman" panose="02020603050405020304" pitchFamily="18" charset="0"/>
              </a:rPr>
              <a:t>que las mujeres hablen en la iglesia. </a:t>
            </a:r>
            <a:endParaRPr lang="es-MX" sz="2000" dirty="0">
              <a:solidFill>
                <a:schemeClr val="bg1"/>
              </a:solidFill>
            </a:endParaRPr>
          </a:p>
        </p:txBody>
      </p:sp>
      <p:sp>
        <p:nvSpPr>
          <p:cNvPr id="9" name="CuadroTexto 8">
            <a:extLst>
              <a:ext uri="{FF2B5EF4-FFF2-40B4-BE49-F238E27FC236}">
                <a16:creationId xmlns:a16="http://schemas.microsoft.com/office/drawing/2014/main" id="{66C805FE-67C5-2DFB-8C42-4E18DDAD370B}"/>
              </a:ext>
            </a:extLst>
          </p:cNvPr>
          <p:cNvSpPr txBox="1"/>
          <p:nvPr/>
        </p:nvSpPr>
        <p:spPr>
          <a:xfrm>
            <a:off x="1127820" y="1462141"/>
            <a:ext cx="10252611" cy="1077218"/>
          </a:xfrm>
          <a:prstGeom prst="rect">
            <a:avLst/>
          </a:prstGeom>
          <a:noFill/>
        </p:spPr>
        <p:txBody>
          <a:bodyPr wrap="square">
            <a:spAutoFit/>
          </a:bodyPr>
          <a:lstStyle/>
          <a:p>
            <a:pPr algn="just"/>
            <a:r>
              <a:rPr lang="es-ES" sz="24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I Corintios.14:35</a:t>
            </a:r>
            <a:endParaRPr lang="es-ES" sz="24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r>
              <a:rPr lang="es-MX" sz="2000" b="0" i="1" dirty="0">
                <a:solidFill>
                  <a:schemeClr val="bg1"/>
                </a:solidFill>
                <a:effectLst/>
                <a:latin typeface="Times New Roman" panose="02020603050405020304" pitchFamily="18" charset="0"/>
                <a:cs typeface="Times New Roman" panose="02020603050405020304" pitchFamily="18" charset="0"/>
              </a:rPr>
              <a:t>“Y si quieren aprender algo, pregunten en casa a sus maridos; porque es indecoroso que una mujer hable en la congregación.”</a:t>
            </a:r>
            <a:endParaRPr lang="es-MX" sz="2000" i="1" dirty="0">
              <a:solidFill>
                <a:schemeClr val="bg1"/>
              </a:solidFill>
              <a:latin typeface="Times New Roman" panose="02020603050405020304" pitchFamily="18" charset="0"/>
              <a:cs typeface="Times New Roman" panose="02020603050405020304" pitchFamily="18" charset="0"/>
            </a:endParaRPr>
          </a:p>
        </p:txBody>
      </p:sp>
      <p:sp>
        <p:nvSpPr>
          <p:cNvPr id="11" name="CuadroTexto 10">
            <a:extLst>
              <a:ext uri="{FF2B5EF4-FFF2-40B4-BE49-F238E27FC236}">
                <a16:creationId xmlns:a16="http://schemas.microsoft.com/office/drawing/2014/main" id="{CFD6F8CD-9C8A-6857-3D31-55686E9EAF6E}"/>
              </a:ext>
            </a:extLst>
          </p:cNvPr>
          <p:cNvSpPr txBox="1"/>
          <p:nvPr/>
        </p:nvSpPr>
        <p:spPr>
          <a:xfrm>
            <a:off x="1127819" y="3108054"/>
            <a:ext cx="10452003" cy="707886"/>
          </a:xfrm>
          <a:prstGeom prst="rect">
            <a:avLst/>
          </a:prstGeom>
          <a:noFill/>
        </p:spPr>
        <p:txBody>
          <a:bodyPr wrap="square">
            <a:spAutoFit/>
          </a:bodyPr>
          <a:lstStyle/>
          <a:p>
            <a:pPr algn="just"/>
            <a:r>
              <a:rPr lang="es-MX" sz="2000" b="0" i="0" dirty="0">
                <a:solidFill>
                  <a:schemeClr val="bg1"/>
                </a:solidFill>
                <a:effectLst/>
                <a:latin typeface="Times New Roman" panose="02020603050405020304" pitchFamily="18" charset="0"/>
                <a:cs typeface="Times New Roman" panose="02020603050405020304" pitchFamily="18" charset="0"/>
              </a:rPr>
              <a:t>Y si quieren aprender algo, pregunten en casa a sus maridos; porque es indecoroso que una mujer hable en la congregación.</a:t>
            </a:r>
            <a:endParaRPr lang="es-MX" sz="2000" dirty="0">
              <a:solidFill>
                <a:schemeClr val="bg1"/>
              </a:solidFill>
              <a:latin typeface="Times New Roman" panose="02020603050405020304" pitchFamily="18" charset="0"/>
              <a:cs typeface="Times New Roman" panose="02020603050405020304" pitchFamily="18" charset="0"/>
            </a:endParaRPr>
          </a:p>
        </p:txBody>
      </p:sp>
      <p:sp>
        <p:nvSpPr>
          <p:cNvPr id="13" name="CuadroTexto 12">
            <a:extLst>
              <a:ext uri="{FF2B5EF4-FFF2-40B4-BE49-F238E27FC236}">
                <a16:creationId xmlns:a16="http://schemas.microsoft.com/office/drawing/2014/main" id="{7D303C78-6184-ABF1-8009-CD169DD87659}"/>
              </a:ext>
            </a:extLst>
          </p:cNvPr>
          <p:cNvSpPr txBox="1"/>
          <p:nvPr/>
        </p:nvSpPr>
        <p:spPr>
          <a:xfrm>
            <a:off x="1127818" y="4306540"/>
            <a:ext cx="10451999" cy="707886"/>
          </a:xfrm>
          <a:prstGeom prst="rect">
            <a:avLst/>
          </a:prstGeom>
          <a:noFill/>
        </p:spPr>
        <p:txBody>
          <a:bodyPr wrap="square">
            <a:spAutoFit/>
          </a:bodyPr>
          <a:lstStyle/>
          <a:p>
            <a:pPr algn="just"/>
            <a:r>
              <a:rPr lang="es-ES" sz="2000" dirty="0">
                <a:solidFill>
                  <a:schemeClr val="bg1"/>
                </a:solidFill>
                <a:effectLst/>
                <a:latin typeface="Times New Roman" panose="02020603050405020304" pitchFamily="18" charset="0"/>
                <a:ea typeface="Times New Roman" panose="02020603050405020304" pitchFamily="18" charset="0"/>
              </a:rPr>
              <a:t>Muchas personas quieren defender su practica al decir que Pablo era un machista, y que Pablo hablo lo que el pensaba. </a:t>
            </a:r>
            <a:endParaRPr lang="es-MX" sz="2000" dirty="0">
              <a:solidFill>
                <a:schemeClr val="bg1"/>
              </a:solidFill>
            </a:endParaRPr>
          </a:p>
        </p:txBody>
      </p:sp>
      <p:sp>
        <p:nvSpPr>
          <p:cNvPr id="15" name="CuadroTexto 14">
            <a:extLst>
              <a:ext uri="{FF2B5EF4-FFF2-40B4-BE49-F238E27FC236}">
                <a16:creationId xmlns:a16="http://schemas.microsoft.com/office/drawing/2014/main" id="{001B05DB-3539-7964-B97A-D64D9600A35B}"/>
              </a:ext>
            </a:extLst>
          </p:cNvPr>
          <p:cNvSpPr txBox="1"/>
          <p:nvPr/>
        </p:nvSpPr>
        <p:spPr>
          <a:xfrm>
            <a:off x="1127817" y="5362222"/>
            <a:ext cx="10451993" cy="400110"/>
          </a:xfrm>
          <a:prstGeom prst="rect">
            <a:avLst/>
          </a:prstGeom>
          <a:noFill/>
        </p:spPr>
        <p:txBody>
          <a:bodyPr wrap="square">
            <a:spAutoFit/>
          </a:bodyPr>
          <a:lstStyle/>
          <a:p>
            <a:pPr algn="ctr"/>
            <a:r>
              <a:rPr lang="es-ES" sz="2000" dirty="0">
                <a:solidFill>
                  <a:schemeClr val="bg1"/>
                </a:solidFill>
                <a:effectLst/>
                <a:latin typeface="Times New Roman" panose="02020603050405020304" pitchFamily="18" charset="0"/>
                <a:ea typeface="Times New Roman" panose="02020603050405020304" pitchFamily="18" charset="0"/>
              </a:rPr>
              <a:t>Pero esto no es verdad, por que Pablo escribió mandamientos de Dios.</a:t>
            </a:r>
            <a:endParaRPr lang="es-MX" sz="2000" dirty="0">
              <a:solidFill>
                <a:schemeClr val="bg1"/>
              </a:solidFill>
            </a:endParaRPr>
          </a:p>
        </p:txBody>
      </p:sp>
    </p:spTree>
    <p:extLst>
      <p:ext uri="{BB962C8B-B14F-4D97-AF65-F5344CB8AC3E}">
        <p14:creationId xmlns:p14="http://schemas.microsoft.com/office/powerpoint/2010/main" val="158610618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11" grpId="0"/>
      <p:bldP spid="13" grpId="0"/>
      <p:bldP spid="15" grpId="0"/>
    </p:bldLst>
  </p:timing>
</p:sld>
</file>

<file path=ppt/slides/slide66.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F4224939-A402-79D4-A792-692CD1A23C50}"/>
              </a:ext>
            </a:extLst>
          </p:cNvPr>
          <p:cNvSpPr txBox="1"/>
          <p:nvPr/>
        </p:nvSpPr>
        <p:spPr>
          <a:xfrm rot="16200000">
            <a:off x="-3136612" y="3136613"/>
            <a:ext cx="6858000" cy="584775"/>
          </a:xfrm>
          <a:prstGeom prst="rect">
            <a:avLst/>
          </a:prstGeom>
          <a:noFill/>
        </p:spPr>
        <p:txBody>
          <a:bodyPr wrap="square" rtlCol="0">
            <a:spAutoFit/>
          </a:bodyPr>
          <a:lstStyle/>
          <a:p>
            <a:pPr algn="ctr"/>
            <a:r>
              <a:rPr lang="es-ES" sz="3200" b="1" u="sng" dirty="0">
                <a:highlight>
                  <a:srgbClr val="FFFF00"/>
                </a:highlight>
              </a:rPr>
              <a:t>¿ PREDICAR LAS MUJERES?</a:t>
            </a:r>
            <a:endParaRPr lang="es-MX" sz="3200" b="1" u="sng" dirty="0">
              <a:highlight>
                <a:srgbClr val="FFFF00"/>
              </a:highlight>
            </a:endParaRPr>
          </a:p>
        </p:txBody>
      </p:sp>
      <p:sp>
        <p:nvSpPr>
          <p:cNvPr id="4" name="Marcador de número de diapositiva 3">
            <a:extLst>
              <a:ext uri="{FF2B5EF4-FFF2-40B4-BE49-F238E27FC236}">
                <a16:creationId xmlns:a16="http://schemas.microsoft.com/office/drawing/2014/main" id="{DABE18E5-7C2B-2E49-156C-889E051B9CC2}"/>
              </a:ext>
            </a:extLst>
          </p:cNvPr>
          <p:cNvSpPr>
            <a:spLocks noGrp="1"/>
          </p:cNvSpPr>
          <p:nvPr>
            <p:ph type="sldNum" sz="quarter" idx="12"/>
          </p:nvPr>
        </p:nvSpPr>
        <p:spPr/>
        <p:txBody>
          <a:bodyPr/>
          <a:lstStyle/>
          <a:p>
            <a:fld id="{E429B8A6-55BA-4F99-B141-B3283C628257}" type="slidenum">
              <a:rPr lang="es-MX" smtClean="0"/>
              <a:t>66</a:t>
            </a:fld>
            <a:endParaRPr lang="es-MX"/>
          </a:p>
        </p:txBody>
      </p:sp>
      <p:sp>
        <p:nvSpPr>
          <p:cNvPr id="5" name="Marcador de pie de página 4">
            <a:extLst>
              <a:ext uri="{FF2B5EF4-FFF2-40B4-BE49-F238E27FC236}">
                <a16:creationId xmlns:a16="http://schemas.microsoft.com/office/drawing/2014/main" id="{126A1DEF-3B59-4225-5519-C5662ABD0CDA}"/>
              </a:ext>
            </a:extLst>
          </p:cNvPr>
          <p:cNvSpPr>
            <a:spLocks noGrp="1"/>
          </p:cNvSpPr>
          <p:nvPr>
            <p:ph type="ftr" sz="quarter" idx="11"/>
          </p:nvPr>
        </p:nvSpPr>
        <p:spPr/>
        <p:txBody>
          <a:bodyPr/>
          <a:lstStyle/>
          <a:p>
            <a:r>
              <a:rPr lang="es-MX"/>
              <a:t>ALGUNAS ENSEÑANZAS EVANGELICAS</a:t>
            </a:r>
          </a:p>
        </p:txBody>
      </p:sp>
      <p:cxnSp>
        <p:nvCxnSpPr>
          <p:cNvPr id="17" name="Conector recto 16">
            <a:extLst>
              <a:ext uri="{FF2B5EF4-FFF2-40B4-BE49-F238E27FC236}">
                <a16:creationId xmlns:a16="http://schemas.microsoft.com/office/drawing/2014/main" id="{FEE68C8B-69AF-64F6-7AF2-4F8490CF07AE}"/>
              </a:ext>
            </a:extLst>
          </p:cNvPr>
          <p:cNvCxnSpPr/>
          <p:nvPr/>
        </p:nvCxnSpPr>
        <p:spPr>
          <a:xfrm>
            <a:off x="612169" y="366608"/>
            <a:ext cx="0" cy="5747385"/>
          </a:xfrm>
          <a:prstGeom prst="line">
            <a:avLst/>
          </a:prstGeom>
          <a:ln w="76200">
            <a:solidFill>
              <a:schemeClr val="accent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7" name="CuadroTexto 6">
            <a:extLst>
              <a:ext uri="{FF2B5EF4-FFF2-40B4-BE49-F238E27FC236}">
                <a16:creationId xmlns:a16="http://schemas.microsoft.com/office/drawing/2014/main" id="{EAD54E54-B52B-5FD7-47D3-41223BDF7C68}"/>
              </a:ext>
            </a:extLst>
          </p:cNvPr>
          <p:cNvSpPr txBox="1"/>
          <p:nvPr/>
        </p:nvSpPr>
        <p:spPr>
          <a:xfrm>
            <a:off x="1176290" y="787438"/>
            <a:ext cx="10240389" cy="1077218"/>
          </a:xfrm>
          <a:prstGeom prst="rect">
            <a:avLst/>
          </a:prstGeom>
          <a:noFill/>
        </p:spPr>
        <p:txBody>
          <a:bodyPr wrap="square">
            <a:spAutoFit/>
          </a:bodyPr>
          <a:lstStyle/>
          <a:p>
            <a:pPr algn="just"/>
            <a:r>
              <a:rPr lang="es-ES" sz="24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I Corintios.14:37. </a:t>
            </a:r>
          </a:p>
          <a:p>
            <a:pPr algn="just"/>
            <a:r>
              <a:rPr lang="es-MX" sz="2000" b="0" i="1" dirty="0">
                <a:solidFill>
                  <a:schemeClr val="bg1"/>
                </a:solidFill>
                <a:effectLst/>
                <a:latin typeface="Times New Roman" panose="02020603050405020304" pitchFamily="18" charset="0"/>
                <a:cs typeface="Times New Roman" panose="02020603050405020304" pitchFamily="18" charset="0"/>
              </a:rPr>
              <a:t>“Si alguno se cree profeta, o espiritual, reconozca que lo que os escribo son mandamientos del Señor.”</a:t>
            </a:r>
            <a:endParaRPr lang="es-MX" sz="2000" i="1" dirty="0">
              <a:solidFill>
                <a:schemeClr val="bg1"/>
              </a:solidFill>
              <a:latin typeface="Times New Roman" panose="02020603050405020304" pitchFamily="18" charset="0"/>
              <a:cs typeface="Times New Roman" panose="02020603050405020304" pitchFamily="18" charset="0"/>
            </a:endParaRPr>
          </a:p>
        </p:txBody>
      </p:sp>
      <p:sp>
        <p:nvSpPr>
          <p:cNvPr id="9" name="CuadroTexto 8">
            <a:extLst>
              <a:ext uri="{FF2B5EF4-FFF2-40B4-BE49-F238E27FC236}">
                <a16:creationId xmlns:a16="http://schemas.microsoft.com/office/drawing/2014/main" id="{62EFC008-B68B-1AD1-ED30-534FFD3599D6}"/>
              </a:ext>
            </a:extLst>
          </p:cNvPr>
          <p:cNvSpPr txBox="1"/>
          <p:nvPr/>
        </p:nvSpPr>
        <p:spPr>
          <a:xfrm>
            <a:off x="1176290" y="2213161"/>
            <a:ext cx="10240388" cy="1323439"/>
          </a:xfrm>
          <a:prstGeom prst="rect">
            <a:avLst/>
          </a:prstGeom>
          <a:noFill/>
        </p:spPr>
        <p:txBody>
          <a:bodyPr wrap="square">
            <a:spAutoFit/>
          </a:bodyPr>
          <a:lstStyle/>
          <a:p>
            <a:pPr algn="just"/>
            <a:r>
              <a:rPr lang="es-ES" sz="2000" dirty="0">
                <a:solidFill>
                  <a:schemeClr val="bg1"/>
                </a:solidFill>
                <a:effectLst/>
                <a:latin typeface="Times New Roman" panose="02020603050405020304" pitchFamily="18" charset="0"/>
                <a:ea typeface="Times New Roman" panose="02020603050405020304" pitchFamily="18" charset="0"/>
              </a:rPr>
              <a:t>Lo que Pablo escribió fueron mandamientos directos de Dios, no sus pensamientos, si se acusa que Pablo era machista por lo que escribió, entonces seria Dios el machista por que Dios le dio mandamiento a Pablo, y tildar de machista a Dios seria el peor pecado que alguien pudiera cometer.</a:t>
            </a:r>
            <a:endParaRPr lang="es-MX" sz="2000" dirty="0">
              <a:solidFill>
                <a:schemeClr val="bg1"/>
              </a:solidFill>
            </a:endParaRPr>
          </a:p>
        </p:txBody>
      </p:sp>
      <p:sp>
        <p:nvSpPr>
          <p:cNvPr id="11" name="CuadroTexto 10">
            <a:extLst>
              <a:ext uri="{FF2B5EF4-FFF2-40B4-BE49-F238E27FC236}">
                <a16:creationId xmlns:a16="http://schemas.microsoft.com/office/drawing/2014/main" id="{C366E99E-E92C-F982-59FA-1E3B9F1D9520}"/>
              </a:ext>
            </a:extLst>
          </p:cNvPr>
          <p:cNvSpPr txBox="1"/>
          <p:nvPr/>
        </p:nvSpPr>
        <p:spPr>
          <a:xfrm>
            <a:off x="1256188" y="3716429"/>
            <a:ext cx="10240385" cy="1077218"/>
          </a:xfrm>
          <a:prstGeom prst="rect">
            <a:avLst/>
          </a:prstGeom>
          <a:noFill/>
        </p:spPr>
        <p:txBody>
          <a:bodyPr wrap="square">
            <a:spAutoFit/>
          </a:bodyPr>
          <a:lstStyle/>
          <a:p>
            <a:r>
              <a:rPr lang="es-ES" sz="24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I Timoteo.2:11.</a:t>
            </a:r>
          </a:p>
          <a:p>
            <a:pPr algn="l"/>
            <a:r>
              <a:rPr lang="es-MX" sz="2000" b="0" i="1" dirty="0">
                <a:solidFill>
                  <a:schemeClr val="bg1"/>
                </a:solidFill>
                <a:effectLst/>
                <a:latin typeface="Times New Roman" panose="02020603050405020304" pitchFamily="18" charset="0"/>
                <a:cs typeface="Times New Roman" panose="02020603050405020304" pitchFamily="18" charset="0"/>
              </a:rPr>
              <a:t>“Palabra fiel es esta:</a:t>
            </a:r>
          </a:p>
          <a:p>
            <a:pPr algn="l"/>
            <a:r>
              <a:rPr lang="es-MX" sz="2000" b="0" i="1" dirty="0">
                <a:solidFill>
                  <a:schemeClr val="bg1"/>
                </a:solidFill>
                <a:effectLst/>
                <a:latin typeface="Times New Roman" panose="02020603050405020304" pitchFamily="18" charset="0"/>
                <a:cs typeface="Times New Roman" panose="02020603050405020304" pitchFamily="18" charset="0"/>
              </a:rPr>
              <a:t>Si somos muertos con él, también viviremos con él</a:t>
            </a:r>
            <a:r>
              <a:rPr lang="es-MX" b="0" i="1" dirty="0">
                <a:solidFill>
                  <a:schemeClr val="bg1"/>
                </a:solidFill>
                <a:effectLst/>
                <a:latin typeface="Times New Roman" panose="02020603050405020304" pitchFamily="18" charset="0"/>
                <a:cs typeface="Times New Roman" panose="02020603050405020304" pitchFamily="18" charset="0"/>
              </a:rPr>
              <a:t>;”</a:t>
            </a:r>
            <a:r>
              <a:rPr lang="es-ES" sz="1800" i="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s-MX" i="1" dirty="0">
              <a:solidFill>
                <a:schemeClr val="bg1"/>
              </a:solidFill>
              <a:latin typeface="Times New Roman" panose="02020603050405020304" pitchFamily="18" charset="0"/>
              <a:cs typeface="Times New Roman" panose="02020603050405020304" pitchFamily="18" charset="0"/>
            </a:endParaRPr>
          </a:p>
        </p:txBody>
      </p:sp>
      <p:sp>
        <p:nvSpPr>
          <p:cNvPr id="13" name="CuadroTexto 12">
            <a:extLst>
              <a:ext uri="{FF2B5EF4-FFF2-40B4-BE49-F238E27FC236}">
                <a16:creationId xmlns:a16="http://schemas.microsoft.com/office/drawing/2014/main" id="{C2E3CE39-A634-1E69-F111-6DBD0DCEA713}"/>
              </a:ext>
            </a:extLst>
          </p:cNvPr>
          <p:cNvSpPr txBox="1"/>
          <p:nvPr/>
        </p:nvSpPr>
        <p:spPr>
          <a:xfrm>
            <a:off x="1256188" y="5115934"/>
            <a:ext cx="10160487" cy="830997"/>
          </a:xfrm>
          <a:prstGeom prst="rect">
            <a:avLst/>
          </a:prstGeom>
          <a:noFill/>
        </p:spPr>
        <p:txBody>
          <a:bodyPr wrap="square">
            <a:spAutoFit/>
          </a:bodyPr>
          <a:lstStyle/>
          <a:p>
            <a:pPr algn="ctr"/>
            <a:r>
              <a:rPr lang="es-ES" sz="2400" b="1" u="sng" dirty="0">
                <a:solidFill>
                  <a:schemeClr val="bg1"/>
                </a:solidFill>
                <a:effectLst/>
                <a:highlight>
                  <a:srgbClr val="FF0000"/>
                </a:highlight>
                <a:latin typeface="Times New Roman" panose="02020603050405020304" pitchFamily="18" charset="0"/>
                <a:ea typeface="Times New Roman" panose="02020603050405020304" pitchFamily="18" charset="0"/>
              </a:rPr>
              <a:t>LAS MUJERES DEBEN APRENDER CALLADAMENTE</a:t>
            </a:r>
          </a:p>
          <a:p>
            <a:pPr algn="ctr"/>
            <a:r>
              <a:rPr lang="es-ES" sz="2400" b="1" u="sng" dirty="0">
                <a:solidFill>
                  <a:schemeClr val="bg1"/>
                </a:solidFill>
                <a:effectLst/>
                <a:highlight>
                  <a:srgbClr val="FF0000"/>
                </a:highlight>
                <a:latin typeface="Times New Roman" panose="02020603050405020304" pitchFamily="18" charset="0"/>
                <a:ea typeface="Times New Roman" panose="02020603050405020304" pitchFamily="18" charset="0"/>
              </a:rPr>
              <a:t> CON TODA OBEDIENCIA. </a:t>
            </a:r>
            <a:endParaRPr lang="es-MX" sz="2400" b="1" u="sng" dirty="0">
              <a:solidFill>
                <a:schemeClr val="bg1"/>
              </a:solidFill>
              <a:highlight>
                <a:srgbClr val="FF0000"/>
              </a:highlight>
            </a:endParaRPr>
          </a:p>
        </p:txBody>
      </p:sp>
    </p:spTree>
    <p:extLst>
      <p:ext uri="{BB962C8B-B14F-4D97-AF65-F5344CB8AC3E}">
        <p14:creationId xmlns:p14="http://schemas.microsoft.com/office/powerpoint/2010/main" val="59459891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11" grpId="0"/>
      <p:bldP spid="13" grpId="0"/>
    </p:bldLst>
  </p:timing>
</p:sld>
</file>

<file path=ppt/slides/slide67.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F4224939-A402-79D4-A792-692CD1A23C50}"/>
              </a:ext>
            </a:extLst>
          </p:cNvPr>
          <p:cNvSpPr txBox="1"/>
          <p:nvPr/>
        </p:nvSpPr>
        <p:spPr>
          <a:xfrm rot="16200000">
            <a:off x="-3136612" y="3136613"/>
            <a:ext cx="6858000" cy="584775"/>
          </a:xfrm>
          <a:prstGeom prst="rect">
            <a:avLst/>
          </a:prstGeom>
          <a:noFill/>
        </p:spPr>
        <p:txBody>
          <a:bodyPr wrap="square" rtlCol="0">
            <a:spAutoFit/>
          </a:bodyPr>
          <a:lstStyle/>
          <a:p>
            <a:pPr algn="ctr"/>
            <a:r>
              <a:rPr lang="es-ES" sz="3200" b="1" u="sng" dirty="0">
                <a:highlight>
                  <a:srgbClr val="FFFF00"/>
                </a:highlight>
              </a:rPr>
              <a:t>¿ PREDICAR LAS MUJERES?</a:t>
            </a:r>
            <a:endParaRPr lang="es-MX" sz="3200" b="1" u="sng" dirty="0">
              <a:highlight>
                <a:srgbClr val="FFFF00"/>
              </a:highlight>
            </a:endParaRPr>
          </a:p>
        </p:txBody>
      </p:sp>
      <p:sp>
        <p:nvSpPr>
          <p:cNvPr id="4" name="Marcador de número de diapositiva 3">
            <a:extLst>
              <a:ext uri="{FF2B5EF4-FFF2-40B4-BE49-F238E27FC236}">
                <a16:creationId xmlns:a16="http://schemas.microsoft.com/office/drawing/2014/main" id="{DABE18E5-7C2B-2E49-156C-889E051B9CC2}"/>
              </a:ext>
            </a:extLst>
          </p:cNvPr>
          <p:cNvSpPr>
            <a:spLocks noGrp="1"/>
          </p:cNvSpPr>
          <p:nvPr>
            <p:ph type="sldNum" sz="quarter" idx="12"/>
          </p:nvPr>
        </p:nvSpPr>
        <p:spPr/>
        <p:txBody>
          <a:bodyPr/>
          <a:lstStyle/>
          <a:p>
            <a:fld id="{E429B8A6-55BA-4F99-B141-B3283C628257}" type="slidenum">
              <a:rPr lang="es-MX" smtClean="0"/>
              <a:t>67</a:t>
            </a:fld>
            <a:endParaRPr lang="es-MX"/>
          </a:p>
        </p:txBody>
      </p:sp>
      <p:sp>
        <p:nvSpPr>
          <p:cNvPr id="5" name="Marcador de pie de página 4">
            <a:extLst>
              <a:ext uri="{FF2B5EF4-FFF2-40B4-BE49-F238E27FC236}">
                <a16:creationId xmlns:a16="http://schemas.microsoft.com/office/drawing/2014/main" id="{126A1DEF-3B59-4225-5519-C5662ABD0CDA}"/>
              </a:ext>
            </a:extLst>
          </p:cNvPr>
          <p:cNvSpPr>
            <a:spLocks noGrp="1"/>
          </p:cNvSpPr>
          <p:nvPr>
            <p:ph type="ftr" sz="quarter" idx="11"/>
          </p:nvPr>
        </p:nvSpPr>
        <p:spPr/>
        <p:txBody>
          <a:bodyPr/>
          <a:lstStyle/>
          <a:p>
            <a:r>
              <a:rPr lang="es-MX"/>
              <a:t>ALGUNAS ENSEÑANZAS EVANGELICAS</a:t>
            </a:r>
          </a:p>
        </p:txBody>
      </p:sp>
      <p:cxnSp>
        <p:nvCxnSpPr>
          <p:cNvPr id="17" name="Conector recto 16">
            <a:extLst>
              <a:ext uri="{FF2B5EF4-FFF2-40B4-BE49-F238E27FC236}">
                <a16:creationId xmlns:a16="http://schemas.microsoft.com/office/drawing/2014/main" id="{FEE68C8B-69AF-64F6-7AF2-4F8490CF07AE}"/>
              </a:ext>
            </a:extLst>
          </p:cNvPr>
          <p:cNvCxnSpPr/>
          <p:nvPr/>
        </p:nvCxnSpPr>
        <p:spPr>
          <a:xfrm>
            <a:off x="612169" y="366608"/>
            <a:ext cx="0" cy="5747385"/>
          </a:xfrm>
          <a:prstGeom prst="line">
            <a:avLst/>
          </a:prstGeom>
          <a:ln w="76200">
            <a:solidFill>
              <a:schemeClr val="accent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7" name="CuadroTexto 6">
            <a:extLst>
              <a:ext uri="{FF2B5EF4-FFF2-40B4-BE49-F238E27FC236}">
                <a16:creationId xmlns:a16="http://schemas.microsoft.com/office/drawing/2014/main" id="{A68A17DD-0484-12FD-80D3-B7EBB9073E23}"/>
              </a:ext>
            </a:extLst>
          </p:cNvPr>
          <p:cNvSpPr txBox="1"/>
          <p:nvPr/>
        </p:nvSpPr>
        <p:spPr>
          <a:xfrm>
            <a:off x="854282" y="717436"/>
            <a:ext cx="10873111" cy="400110"/>
          </a:xfrm>
          <a:prstGeom prst="rect">
            <a:avLst/>
          </a:prstGeom>
          <a:noFill/>
        </p:spPr>
        <p:txBody>
          <a:bodyPr wrap="square">
            <a:spAutoFit/>
          </a:bodyPr>
          <a:lstStyle/>
          <a:p>
            <a:r>
              <a:rPr lang="es-ES" sz="2000" dirty="0">
                <a:solidFill>
                  <a:schemeClr val="bg1"/>
                </a:solidFill>
                <a:effectLst/>
                <a:latin typeface="Times New Roman" panose="02020603050405020304" pitchFamily="18" charset="0"/>
                <a:ea typeface="Times New Roman" panose="02020603050405020304" pitchFamily="18" charset="0"/>
              </a:rPr>
              <a:t>La obediencia de las mujeres esta en aprender calladamente, sino lo hacen están en desobediencia a Dios.</a:t>
            </a:r>
            <a:endParaRPr lang="es-MX" sz="2000" dirty="0">
              <a:solidFill>
                <a:schemeClr val="bg1"/>
              </a:solidFill>
            </a:endParaRPr>
          </a:p>
        </p:txBody>
      </p:sp>
      <p:sp>
        <p:nvSpPr>
          <p:cNvPr id="9" name="CuadroTexto 8">
            <a:extLst>
              <a:ext uri="{FF2B5EF4-FFF2-40B4-BE49-F238E27FC236}">
                <a16:creationId xmlns:a16="http://schemas.microsoft.com/office/drawing/2014/main" id="{F13FE558-0847-09AB-E629-530F391018F7}"/>
              </a:ext>
            </a:extLst>
          </p:cNvPr>
          <p:cNvSpPr txBox="1"/>
          <p:nvPr/>
        </p:nvSpPr>
        <p:spPr>
          <a:xfrm>
            <a:off x="1353651" y="1635724"/>
            <a:ext cx="9484698" cy="400110"/>
          </a:xfrm>
          <a:prstGeom prst="rect">
            <a:avLst/>
          </a:prstGeom>
          <a:noFill/>
        </p:spPr>
        <p:txBody>
          <a:bodyPr wrap="square">
            <a:spAutoFit/>
          </a:bodyPr>
          <a:lstStyle/>
          <a:p>
            <a:pPr marL="342900" indent="-342900" algn="ctr">
              <a:buFont typeface="Wingdings" panose="05000000000000000000" pitchFamily="2" charset="2"/>
              <a:buChar char="§"/>
            </a:pPr>
            <a:r>
              <a:rPr lang="es-ES" sz="2000" dirty="0">
                <a:solidFill>
                  <a:schemeClr val="bg1"/>
                </a:solidFill>
                <a:effectLst/>
                <a:latin typeface="Times New Roman" panose="02020603050405020304" pitchFamily="18" charset="0"/>
                <a:ea typeface="Times New Roman" panose="02020603050405020304" pitchFamily="18" charset="0"/>
              </a:rPr>
              <a:t>No es permitido que la mujer enseñe </a:t>
            </a:r>
          </a:p>
        </p:txBody>
      </p:sp>
      <p:sp>
        <p:nvSpPr>
          <p:cNvPr id="11" name="CuadroTexto 10">
            <a:extLst>
              <a:ext uri="{FF2B5EF4-FFF2-40B4-BE49-F238E27FC236}">
                <a16:creationId xmlns:a16="http://schemas.microsoft.com/office/drawing/2014/main" id="{B61B1478-2FF1-4BDC-5AD6-CE83C9E85B3F}"/>
              </a:ext>
            </a:extLst>
          </p:cNvPr>
          <p:cNvSpPr txBox="1"/>
          <p:nvPr/>
        </p:nvSpPr>
        <p:spPr>
          <a:xfrm>
            <a:off x="3223603" y="2219332"/>
            <a:ext cx="6134470" cy="400110"/>
          </a:xfrm>
          <a:prstGeom prst="rect">
            <a:avLst/>
          </a:prstGeom>
          <a:noFill/>
        </p:spPr>
        <p:txBody>
          <a:bodyPr wrap="square">
            <a:spAutoFit/>
          </a:bodyPr>
          <a:lstStyle/>
          <a:p>
            <a:pPr marL="342900" indent="-342900" algn="ctr">
              <a:buFont typeface="Wingdings" panose="05000000000000000000" pitchFamily="2" charset="2"/>
              <a:buChar char="§"/>
            </a:pPr>
            <a:r>
              <a:rPr lang="es-ES" sz="2000" dirty="0">
                <a:solidFill>
                  <a:schemeClr val="bg1"/>
                </a:solidFill>
                <a:effectLst/>
                <a:latin typeface="Times New Roman" panose="02020603050405020304" pitchFamily="18" charset="0"/>
                <a:ea typeface="Times New Roman" panose="02020603050405020304" pitchFamily="18" charset="0"/>
              </a:rPr>
              <a:t>Ni que ejerza autoridad sobre el hombre. </a:t>
            </a:r>
            <a:endParaRPr lang="es-MX" sz="2000" dirty="0">
              <a:solidFill>
                <a:schemeClr val="bg1"/>
              </a:solidFill>
            </a:endParaRPr>
          </a:p>
        </p:txBody>
      </p:sp>
      <p:sp>
        <p:nvSpPr>
          <p:cNvPr id="15" name="CuadroTexto 14">
            <a:extLst>
              <a:ext uri="{FF2B5EF4-FFF2-40B4-BE49-F238E27FC236}">
                <a16:creationId xmlns:a16="http://schemas.microsoft.com/office/drawing/2014/main" id="{D6020ECF-DB12-3EF2-F4C5-5C09CD439F7C}"/>
              </a:ext>
            </a:extLst>
          </p:cNvPr>
          <p:cNvSpPr txBox="1"/>
          <p:nvPr/>
        </p:nvSpPr>
        <p:spPr>
          <a:xfrm>
            <a:off x="993560" y="3152093"/>
            <a:ext cx="10204880" cy="1077218"/>
          </a:xfrm>
          <a:prstGeom prst="rect">
            <a:avLst/>
          </a:prstGeom>
          <a:noFill/>
        </p:spPr>
        <p:txBody>
          <a:bodyPr wrap="square">
            <a:spAutoFit/>
          </a:bodyPr>
          <a:lstStyle/>
          <a:p>
            <a:r>
              <a:rPr lang="es-ES" sz="24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I Timoteo.2:12.</a:t>
            </a:r>
          </a:p>
          <a:p>
            <a:pPr algn="just"/>
            <a:r>
              <a:rPr lang="es-MX" sz="2000" b="0" i="1" dirty="0">
                <a:solidFill>
                  <a:schemeClr val="bg1"/>
                </a:solidFill>
                <a:effectLst/>
                <a:latin typeface="Times New Roman" panose="02020603050405020304" pitchFamily="18" charset="0"/>
                <a:cs typeface="Times New Roman" panose="02020603050405020304" pitchFamily="18" charset="0"/>
              </a:rPr>
              <a:t>“Porque no permito a la mujer enseñar, ni ejercer dominio sobre el hombre, sino estar en silencio.”</a:t>
            </a:r>
            <a:endParaRPr lang="es-MX" sz="2000" i="1" dirty="0">
              <a:solidFill>
                <a:schemeClr val="bg1"/>
              </a:solidFill>
              <a:latin typeface="Times New Roman" panose="02020603050405020304" pitchFamily="18" charset="0"/>
              <a:cs typeface="Times New Roman" panose="02020603050405020304" pitchFamily="18" charset="0"/>
            </a:endParaRPr>
          </a:p>
        </p:txBody>
      </p:sp>
      <p:sp>
        <p:nvSpPr>
          <p:cNvPr id="18" name="CuadroTexto 17">
            <a:extLst>
              <a:ext uri="{FF2B5EF4-FFF2-40B4-BE49-F238E27FC236}">
                <a16:creationId xmlns:a16="http://schemas.microsoft.com/office/drawing/2014/main" id="{29D64E75-E269-66FF-065B-7FCFAE7B2719}"/>
              </a:ext>
            </a:extLst>
          </p:cNvPr>
          <p:cNvSpPr txBox="1"/>
          <p:nvPr/>
        </p:nvSpPr>
        <p:spPr>
          <a:xfrm>
            <a:off x="993560" y="4731092"/>
            <a:ext cx="10586262" cy="707886"/>
          </a:xfrm>
          <a:prstGeom prst="rect">
            <a:avLst/>
          </a:prstGeom>
          <a:noFill/>
        </p:spPr>
        <p:txBody>
          <a:bodyPr wrap="square">
            <a:spAutoFit/>
          </a:bodyPr>
          <a:lstStyle/>
          <a:p>
            <a:pPr algn="just"/>
            <a:r>
              <a:rPr lang="es-ES" sz="2000" dirty="0">
                <a:solidFill>
                  <a:schemeClr val="bg1"/>
                </a:solidFill>
                <a:effectLst/>
                <a:latin typeface="Times New Roman" panose="02020603050405020304" pitchFamily="18" charset="0"/>
                <a:ea typeface="Times New Roman" panose="02020603050405020304" pitchFamily="18" charset="0"/>
              </a:rPr>
              <a:t>No hay ninguna enseñanza que les permita a las mujeres enseñar o ejercer dominio sobre el hombre, no hay autorización para hacerlo, cuando una mujer lo hace esta en desobediencia contra Dios.</a:t>
            </a:r>
            <a:endParaRPr lang="es-MX" sz="2000" dirty="0">
              <a:solidFill>
                <a:schemeClr val="bg1"/>
              </a:solidFill>
            </a:endParaRPr>
          </a:p>
        </p:txBody>
      </p:sp>
    </p:spTree>
    <p:extLst>
      <p:ext uri="{BB962C8B-B14F-4D97-AF65-F5344CB8AC3E}">
        <p14:creationId xmlns:p14="http://schemas.microsoft.com/office/powerpoint/2010/main" val="168208448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11" grpId="0"/>
      <p:bldP spid="15" grpId="0"/>
      <p:bldP spid="18" grpId="0"/>
    </p:bldLst>
  </p:timing>
</p:sld>
</file>

<file path=ppt/slides/slide68.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F4224939-A402-79D4-A792-692CD1A23C50}"/>
              </a:ext>
            </a:extLst>
          </p:cNvPr>
          <p:cNvSpPr txBox="1"/>
          <p:nvPr/>
        </p:nvSpPr>
        <p:spPr>
          <a:xfrm rot="16200000">
            <a:off x="-3136612" y="3136613"/>
            <a:ext cx="6858000" cy="584775"/>
          </a:xfrm>
          <a:prstGeom prst="rect">
            <a:avLst/>
          </a:prstGeom>
          <a:noFill/>
        </p:spPr>
        <p:txBody>
          <a:bodyPr wrap="square" rtlCol="0">
            <a:spAutoFit/>
          </a:bodyPr>
          <a:lstStyle/>
          <a:p>
            <a:pPr algn="ctr"/>
            <a:r>
              <a:rPr lang="es-ES" sz="3200" b="1" u="sng" dirty="0">
                <a:highlight>
                  <a:srgbClr val="FFFF00"/>
                </a:highlight>
              </a:rPr>
              <a:t>¿ PREDICAR LAS MUJERES?</a:t>
            </a:r>
            <a:endParaRPr lang="es-MX" sz="3200" b="1" u="sng" dirty="0">
              <a:highlight>
                <a:srgbClr val="FFFF00"/>
              </a:highlight>
            </a:endParaRPr>
          </a:p>
        </p:txBody>
      </p:sp>
      <p:sp>
        <p:nvSpPr>
          <p:cNvPr id="4" name="Marcador de número de diapositiva 3">
            <a:extLst>
              <a:ext uri="{FF2B5EF4-FFF2-40B4-BE49-F238E27FC236}">
                <a16:creationId xmlns:a16="http://schemas.microsoft.com/office/drawing/2014/main" id="{DABE18E5-7C2B-2E49-156C-889E051B9CC2}"/>
              </a:ext>
            </a:extLst>
          </p:cNvPr>
          <p:cNvSpPr>
            <a:spLocks noGrp="1"/>
          </p:cNvSpPr>
          <p:nvPr>
            <p:ph type="sldNum" sz="quarter" idx="12"/>
          </p:nvPr>
        </p:nvSpPr>
        <p:spPr/>
        <p:txBody>
          <a:bodyPr/>
          <a:lstStyle/>
          <a:p>
            <a:fld id="{E429B8A6-55BA-4F99-B141-B3283C628257}" type="slidenum">
              <a:rPr lang="es-MX" smtClean="0"/>
              <a:t>68</a:t>
            </a:fld>
            <a:endParaRPr lang="es-MX"/>
          </a:p>
        </p:txBody>
      </p:sp>
      <p:sp>
        <p:nvSpPr>
          <p:cNvPr id="5" name="Marcador de pie de página 4">
            <a:extLst>
              <a:ext uri="{FF2B5EF4-FFF2-40B4-BE49-F238E27FC236}">
                <a16:creationId xmlns:a16="http://schemas.microsoft.com/office/drawing/2014/main" id="{126A1DEF-3B59-4225-5519-C5662ABD0CDA}"/>
              </a:ext>
            </a:extLst>
          </p:cNvPr>
          <p:cNvSpPr>
            <a:spLocks noGrp="1"/>
          </p:cNvSpPr>
          <p:nvPr>
            <p:ph type="ftr" sz="quarter" idx="11"/>
          </p:nvPr>
        </p:nvSpPr>
        <p:spPr/>
        <p:txBody>
          <a:bodyPr/>
          <a:lstStyle/>
          <a:p>
            <a:r>
              <a:rPr lang="es-MX"/>
              <a:t>ALGUNAS ENSEÑANZAS EVANGELICAS</a:t>
            </a:r>
          </a:p>
        </p:txBody>
      </p:sp>
      <p:cxnSp>
        <p:nvCxnSpPr>
          <p:cNvPr id="17" name="Conector recto 16">
            <a:extLst>
              <a:ext uri="{FF2B5EF4-FFF2-40B4-BE49-F238E27FC236}">
                <a16:creationId xmlns:a16="http://schemas.microsoft.com/office/drawing/2014/main" id="{FEE68C8B-69AF-64F6-7AF2-4F8490CF07AE}"/>
              </a:ext>
            </a:extLst>
          </p:cNvPr>
          <p:cNvCxnSpPr/>
          <p:nvPr/>
        </p:nvCxnSpPr>
        <p:spPr>
          <a:xfrm>
            <a:off x="612169" y="366608"/>
            <a:ext cx="0" cy="5747385"/>
          </a:xfrm>
          <a:prstGeom prst="line">
            <a:avLst/>
          </a:prstGeom>
          <a:ln w="76200">
            <a:solidFill>
              <a:schemeClr val="accent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7" name="CuadroTexto 6">
            <a:extLst>
              <a:ext uri="{FF2B5EF4-FFF2-40B4-BE49-F238E27FC236}">
                <a16:creationId xmlns:a16="http://schemas.microsoft.com/office/drawing/2014/main" id="{794456A0-EAA6-C2DA-79E4-9F9D4FE3D81B}"/>
              </a:ext>
            </a:extLst>
          </p:cNvPr>
          <p:cNvSpPr txBox="1"/>
          <p:nvPr/>
        </p:nvSpPr>
        <p:spPr>
          <a:xfrm>
            <a:off x="1904261" y="4030226"/>
            <a:ext cx="9343745" cy="738664"/>
          </a:xfrm>
          <a:prstGeom prst="rect">
            <a:avLst/>
          </a:prstGeom>
          <a:noFill/>
        </p:spPr>
        <p:txBody>
          <a:bodyPr wrap="square">
            <a:spAutoFit/>
          </a:bodyPr>
          <a:lstStyle/>
          <a:p>
            <a:pPr algn="just"/>
            <a:r>
              <a:rPr lang="es-ES" sz="24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I Timoteo.2:</a:t>
            </a:r>
            <a:r>
              <a:rPr lang="es-ES" sz="2400" b="1" dirty="0">
                <a:solidFill>
                  <a:schemeClr val="bg1"/>
                </a:solidFill>
                <a:latin typeface="Times New Roman" panose="02020603050405020304" pitchFamily="18" charset="0"/>
                <a:cs typeface="Times New Roman" panose="02020603050405020304" pitchFamily="18" charset="0"/>
              </a:rPr>
              <a:t>14. </a:t>
            </a:r>
          </a:p>
          <a:p>
            <a:pPr algn="just"/>
            <a:r>
              <a:rPr lang="es-MX" i="1" dirty="0">
                <a:solidFill>
                  <a:schemeClr val="bg1"/>
                </a:solidFill>
                <a:latin typeface="Times New Roman" panose="02020603050405020304" pitchFamily="18" charset="0"/>
                <a:cs typeface="Times New Roman" panose="02020603050405020304" pitchFamily="18" charset="0"/>
              </a:rPr>
              <a:t>“Y </a:t>
            </a:r>
            <a:r>
              <a:rPr lang="es-MX" b="0" i="1" dirty="0">
                <a:solidFill>
                  <a:schemeClr val="bg1"/>
                </a:solidFill>
                <a:effectLst/>
                <a:latin typeface="Times New Roman" panose="02020603050405020304" pitchFamily="18" charset="0"/>
                <a:cs typeface="Times New Roman" panose="02020603050405020304" pitchFamily="18" charset="0"/>
              </a:rPr>
              <a:t>Adán no fue engañado, sino que la mujer, siendo engañada, incurrió en transgresión.”</a:t>
            </a:r>
            <a:endParaRPr lang="es-MX" i="1" dirty="0">
              <a:solidFill>
                <a:schemeClr val="bg1"/>
              </a:solidFill>
              <a:latin typeface="Times New Roman" panose="02020603050405020304" pitchFamily="18" charset="0"/>
              <a:cs typeface="Times New Roman" panose="02020603050405020304" pitchFamily="18" charset="0"/>
            </a:endParaRPr>
          </a:p>
        </p:txBody>
      </p:sp>
      <p:sp>
        <p:nvSpPr>
          <p:cNvPr id="9" name="CuadroTexto 8">
            <a:extLst>
              <a:ext uri="{FF2B5EF4-FFF2-40B4-BE49-F238E27FC236}">
                <a16:creationId xmlns:a16="http://schemas.microsoft.com/office/drawing/2014/main" id="{733483D5-964C-0760-5391-E949B8EB55FD}"/>
              </a:ext>
            </a:extLst>
          </p:cNvPr>
          <p:cNvSpPr txBox="1"/>
          <p:nvPr/>
        </p:nvSpPr>
        <p:spPr>
          <a:xfrm>
            <a:off x="781982" y="577639"/>
            <a:ext cx="10466024" cy="400110"/>
          </a:xfrm>
          <a:prstGeom prst="rect">
            <a:avLst/>
          </a:prstGeom>
          <a:noFill/>
        </p:spPr>
        <p:txBody>
          <a:bodyPr wrap="square">
            <a:spAutoFit/>
          </a:bodyPr>
          <a:lstStyle/>
          <a:p>
            <a:pPr marR="0" lvl="0" algn="just">
              <a:spcBef>
                <a:spcPts val="0"/>
              </a:spcBef>
              <a:spcAft>
                <a:spcPts val="0"/>
              </a:spcAft>
              <a:tabLst>
                <a:tab pos="253365" algn="l"/>
              </a:tabLst>
            </a:pPr>
            <a:r>
              <a:rPr lang="es-ES" sz="2000" dirty="0">
                <a:solidFill>
                  <a:schemeClr val="bg1"/>
                </a:solidFill>
                <a:latin typeface="Times New Roman" panose="02020603050405020304" pitchFamily="18" charset="0"/>
                <a:ea typeface="Times New Roman" panose="02020603050405020304" pitchFamily="18" charset="0"/>
              </a:rPr>
              <a:t>S</a:t>
            </a:r>
            <a:r>
              <a:rPr lang="es-ES" sz="2000" dirty="0">
                <a:solidFill>
                  <a:schemeClr val="bg1"/>
                </a:solidFill>
                <a:effectLst/>
                <a:latin typeface="Times New Roman" panose="02020603050405020304" pitchFamily="18" charset="0"/>
                <a:ea typeface="Times New Roman" panose="02020603050405020304" pitchFamily="18" charset="0"/>
              </a:rPr>
              <a:t>e nos da dos razones por que no es permitido a la mujer enseñar y ejercer dominio sobre el hombre:</a:t>
            </a:r>
            <a:endParaRPr lang="es-MX" dirty="0">
              <a:solidFill>
                <a:schemeClr val="bg1"/>
              </a:solidFill>
              <a:effectLst/>
              <a:latin typeface="Times New Roman" panose="02020603050405020304" pitchFamily="18" charset="0"/>
              <a:ea typeface="Times New Roman" panose="02020603050405020304" pitchFamily="18" charset="0"/>
            </a:endParaRPr>
          </a:p>
        </p:txBody>
      </p:sp>
      <p:sp>
        <p:nvSpPr>
          <p:cNvPr id="11" name="CuadroTexto 10">
            <a:extLst>
              <a:ext uri="{FF2B5EF4-FFF2-40B4-BE49-F238E27FC236}">
                <a16:creationId xmlns:a16="http://schemas.microsoft.com/office/drawing/2014/main" id="{1D469B7B-93B3-0E5A-80AD-571888403FEC}"/>
              </a:ext>
            </a:extLst>
          </p:cNvPr>
          <p:cNvSpPr txBox="1"/>
          <p:nvPr/>
        </p:nvSpPr>
        <p:spPr>
          <a:xfrm>
            <a:off x="1344968" y="1465977"/>
            <a:ext cx="7843419" cy="461665"/>
          </a:xfrm>
          <a:prstGeom prst="rect">
            <a:avLst/>
          </a:prstGeom>
          <a:noFill/>
        </p:spPr>
        <p:txBody>
          <a:bodyPr wrap="square">
            <a:spAutoFit/>
          </a:bodyPr>
          <a:lstStyle/>
          <a:p>
            <a:r>
              <a:rPr lang="es-ES" sz="2400" b="1" dirty="0">
                <a:solidFill>
                  <a:schemeClr val="bg1"/>
                </a:solidFill>
                <a:highlight>
                  <a:srgbClr val="0000FF"/>
                </a:highlight>
                <a:latin typeface="Times New Roman" panose="02020603050405020304" pitchFamily="18" charset="0"/>
                <a:ea typeface="Times New Roman" panose="02020603050405020304" pitchFamily="18" charset="0"/>
              </a:rPr>
              <a:t>1.- </a:t>
            </a:r>
            <a:r>
              <a:rPr lang="es-ES" sz="2400" b="1" dirty="0">
                <a:solidFill>
                  <a:schemeClr val="bg1"/>
                </a:solidFill>
                <a:effectLst/>
                <a:highlight>
                  <a:srgbClr val="0000FF"/>
                </a:highlight>
                <a:latin typeface="Times New Roman" panose="02020603050405020304" pitchFamily="18" charset="0"/>
                <a:ea typeface="Times New Roman" panose="02020603050405020304" pitchFamily="18" charset="0"/>
              </a:rPr>
              <a:t> ADÁN FUE CREADO PRIMERO, DESPUÉS EVA.</a:t>
            </a:r>
            <a:endParaRPr lang="es-MX" sz="2400" b="1" dirty="0">
              <a:solidFill>
                <a:schemeClr val="bg1"/>
              </a:solidFill>
              <a:highlight>
                <a:srgbClr val="0000FF"/>
              </a:highlight>
            </a:endParaRPr>
          </a:p>
        </p:txBody>
      </p:sp>
      <p:sp>
        <p:nvSpPr>
          <p:cNvPr id="13" name="CuadroTexto 12">
            <a:extLst>
              <a:ext uri="{FF2B5EF4-FFF2-40B4-BE49-F238E27FC236}">
                <a16:creationId xmlns:a16="http://schemas.microsoft.com/office/drawing/2014/main" id="{928B237F-1802-567A-56E7-4E2D958922E0}"/>
              </a:ext>
            </a:extLst>
          </p:cNvPr>
          <p:cNvSpPr txBox="1"/>
          <p:nvPr/>
        </p:nvSpPr>
        <p:spPr>
          <a:xfrm>
            <a:off x="1904261" y="2181931"/>
            <a:ext cx="8198525" cy="738664"/>
          </a:xfrm>
          <a:prstGeom prst="rect">
            <a:avLst/>
          </a:prstGeom>
          <a:noFill/>
        </p:spPr>
        <p:txBody>
          <a:bodyPr wrap="square">
            <a:spAutoFit/>
          </a:bodyPr>
          <a:lstStyle/>
          <a:p>
            <a:pPr algn="just"/>
            <a:r>
              <a:rPr lang="es-ES" sz="24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I Timoteo.2:13 </a:t>
            </a:r>
          </a:p>
          <a:p>
            <a:pPr algn="just"/>
            <a:r>
              <a:rPr lang="es-MX" b="0" i="1" dirty="0">
                <a:solidFill>
                  <a:schemeClr val="bg1"/>
                </a:solidFill>
                <a:effectLst/>
                <a:latin typeface="Times New Roman" panose="02020603050405020304" pitchFamily="18" charset="0"/>
                <a:cs typeface="Times New Roman" panose="02020603050405020304" pitchFamily="18" charset="0"/>
              </a:rPr>
              <a:t>“Porque Adán fue formado primero, después Eva;” </a:t>
            </a:r>
            <a:endParaRPr lang="es-ES" b="0" i="1" dirty="0">
              <a:solidFill>
                <a:schemeClr val="bg1"/>
              </a:solidFill>
              <a:latin typeface="Times New Roman" panose="02020603050405020304" pitchFamily="18" charset="0"/>
              <a:cs typeface="Times New Roman" panose="02020603050405020304" pitchFamily="18" charset="0"/>
            </a:endParaRPr>
          </a:p>
        </p:txBody>
      </p:sp>
      <p:cxnSp>
        <p:nvCxnSpPr>
          <p:cNvPr id="14" name="Conector recto 13">
            <a:extLst>
              <a:ext uri="{FF2B5EF4-FFF2-40B4-BE49-F238E27FC236}">
                <a16:creationId xmlns:a16="http://schemas.microsoft.com/office/drawing/2014/main" id="{C8C5267D-730D-CA70-E31D-D54CCFA322B8}"/>
              </a:ext>
            </a:extLst>
          </p:cNvPr>
          <p:cNvCxnSpPr>
            <a:cxnSpLocks/>
          </p:cNvCxnSpPr>
          <p:nvPr/>
        </p:nvCxnSpPr>
        <p:spPr>
          <a:xfrm>
            <a:off x="1435964" y="1887325"/>
            <a:ext cx="6997823" cy="1347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6" name="CuadroTexto 15">
            <a:extLst>
              <a:ext uri="{FF2B5EF4-FFF2-40B4-BE49-F238E27FC236}">
                <a16:creationId xmlns:a16="http://schemas.microsoft.com/office/drawing/2014/main" id="{6AFCBD06-42D8-C3D6-533F-3E30050AAA26}"/>
              </a:ext>
            </a:extLst>
          </p:cNvPr>
          <p:cNvSpPr txBox="1"/>
          <p:nvPr/>
        </p:nvSpPr>
        <p:spPr>
          <a:xfrm>
            <a:off x="1344968" y="3260044"/>
            <a:ext cx="7843419" cy="461665"/>
          </a:xfrm>
          <a:prstGeom prst="rect">
            <a:avLst/>
          </a:prstGeom>
          <a:noFill/>
        </p:spPr>
        <p:txBody>
          <a:bodyPr wrap="square">
            <a:spAutoFit/>
          </a:bodyPr>
          <a:lstStyle/>
          <a:p>
            <a:r>
              <a:rPr lang="es-ES" sz="2400" b="1" u="sng" dirty="0">
                <a:solidFill>
                  <a:schemeClr val="bg1"/>
                </a:solidFill>
                <a:highlight>
                  <a:srgbClr val="FF00FF"/>
                </a:highlight>
                <a:latin typeface="Times New Roman" panose="02020603050405020304" pitchFamily="18" charset="0"/>
                <a:ea typeface="Times New Roman" panose="02020603050405020304" pitchFamily="18" charset="0"/>
              </a:rPr>
              <a:t>2.- </a:t>
            </a:r>
            <a:r>
              <a:rPr lang="es-ES" sz="2400" b="1" u="sng" dirty="0">
                <a:solidFill>
                  <a:schemeClr val="bg1"/>
                </a:solidFill>
                <a:effectLst/>
                <a:highlight>
                  <a:srgbClr val="FF00FF"/>
                </a:highlight>
                <a:latin typeface="Times New Roman" panose="02020603050405020304" pitchFamily="18" charset="0"/>
                <a:ea typeface="Times New Roman" panose="02020603050405020304" pitchFamily="18" charset="0"/>
              </a:rPr>
              <a:t>ADÁN NO FUE ENGAÑADO SINO EVA. </a:t>
            </a:r>
            <a:endParaRPr lang="es-MX" sz="2400" b="1" u="sng" dirty="0">
              <a:solidFill>
                <a:schemeClr val="bg1"/>
              </a:solidFill>
              <a:highlight>
                <a:srgbClr val="FF00FF"/>
              </a:highlight>
            </a:endParaRPr>
          </a:p>
        </p:txBody>
      </p:sp>
      <p:cxnSp>
        <p:nvCxnSpPr>
          <p:cNvPr id="19" name="Conector recto 18">
            <a:extLst>
              <a:ext uri="{FF2B5EF4-FFF2-40B4-BE49-F238E27FC236}">
                <a16:creationId xmlns:a16="http://schemas.microsoft.com/office/drawing/2014/main" id="{4AB4FC97-DAFD-AC4A-A930-4AC680CD85EC}"/>
              </a:ext>
            </a:extLst>
          </p:cNvPr>
          <p:cNvCxnSpPr>
            <a:cxnSpLocks/>
          </p:cNvCxnSpPr>
          <p:nvPr/>
        </p:nvCxnSpPr>
        <p:spPr>
          <a:xfrm>
            <a:off x="1435964" y="3760551"/>
            <a:ext cx="5941380"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24" name="CuadroTexto 23">
            <a:extLst>
              <a:ext uri="{FF2B5EF4-FFF2-40B4-BE49-F238E27FC236}">
                <a16:creationId xmlns:a16="http://schemas.microsoft.com/office/drawing/2014/main" id="{A6ADC5D3-A868-1547-5689-97D60F768874}"/>
              </a:ext>
            </a:extLst>
          </p:cNvPr>
          <p:cNvSpPr txBox="1"/>
          <p:nvPr/>
        </p:nvSpPr>
        <p:spPr>
          <a:xfrm>
            <a:off x="887775" y="5294520"/>
            <a:ext cx="10466019" cy="707886"/>
          </a:xfrm>
          <a:prstGeom prst="rect">
            <a:avLst/>
          </a:prstGeom>
          <a:noFill/>
        </p:spPr>
        <p:txBody>
          <a:bodyPr wrap="square">
            <a:spAutoFit/>
          </a:bodyPr>
          <a:lstStyle/>
          <a:p>
            <a:pPr algn="just"/>
            <a:r>
              <a:rPr lang="es-ES" sz="2000" dirty="0">
                <a:solidFill>
                  <a:schemeClr val="bg1"/>
                </a:solidFill>
                <a:effectLst/>
                <a:latin typeface="Times New Roman" panose="02020603050405020304" pitchFamily="18" charset="0"/>
                <a:ea typeface="Times New Roman" panose="02020603050405020304" pitchFamily="18" charset="0"/>
              </a:rPr>
              <a:t>En otras palabras Eva cuando paso por alto la autoridad del hombre fue engañada y cayó en transgresión.</a:t>
            </a:r>
            <a:endParaRPr lang="es-MX" sz="2000" dirty="0">
              <a:solidFill>
                <a:schemeClr val="bg1"/>
              </a:solidFill>
            </a:endParaRPr>
          </a:p>
        </p:txBody>
      </p:sp>
    </p:spTree>
    <p:extLst>
      <p:ext uri="{BB962C8B-B14F-4D97-AF65-F5344CB8AC3E}">
        <p14:creationId xmlns:p14="http://schemas.microsoft.com/office/powerpoint/2010/main" val="182528631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11" grpId="0"/>
      <p:bldP spid="13" grpId="0"/>
      <p:bldP spid="16" grpId="0"/>
      <p:bldP spid="24" grpId="0"/>
    </p:bldLst>
  </p:timing>
</p:sld>
</file>

<file path=ppt/slides/slide69.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F4224939-A402-79D4-A792-692CD1A23C50}"/>
              </a:ext>
            </a:extLst>
          </p:cNvPr>
          <p:cNvSpPr txBox="1"/>
          <p:nvPr/>
        </p:nvSpPr>
        <p:spPr>
          <a:xfrm rot="16200000">
            <a:off x="-3136612" y="3136613"/>
            <a:ext cx="6858000" cy="584775"/>
          </a:xfrm>
          <a:prstGeom prst="rect">
            <a:avLst/>
          </a:prstGeom>
          <a:noFill/>
        </p:spPr>
        <p:txBody>
          <a:bodyPr wrap="square" rtlCol="0">
            <a:spAutoFit/>
          </a:bodyPr>
          <a:lstStyle/>
          <a:p>
            <a:pPr algn="ctr"/>
            <a:r>
              <a:rPr lang="es-ES" sz="3200" b="1" u="sng" dirty="0">
                <a:highlight>
                  <a:srgbClr val="FFFF00"/>
                </a:highlight>
              </a:rPr>
              <a:t>¿ PREDICAR LAS MUJERES?</a:t>
            </a:r>
            <a:endParaRPr lang="es-MX" sz="3200" b="1" u="sng" dirty="0">
              <a:highlight>
                <a:srgbClr val="FFFF00"/>
              </a:highlight>
            </a:endParaRPr>
          </a:p>
        </p:txBody>
      </p:sp>
      <p:sp>
        <p:nvSpPr>
          <p:cNvPr id="4" name="Marcador de número de diapositiva 3">
            <a:extLst>
              <a:ext uri="{FF2B5EF4-FFF2-40B4-BE49-F238E27FC236}">
                <a16:creationId xmlns:a16="http://schemas.microsoft.com/office/drawing/2014/main" id="{DABE18E5-7C2B-2E49-156C-889E051B9CC2}"/>
              </a:ext>
            </a:extLst>
          </p:cNvPr>
          <p:cNvSpPr>
            <a:spLocks noGrp="1"/>
          </p:cNvSpPr>
          <p:nvPr>
            <p:ph type="sldNum" sz="quarter" idx="12"/>
          </p:nvPr>
        </p:nvSpPr>
        <p:spPr/>
        <p:txBody>
          <a:bodyPr/>
          <a:lstStyle/>
          <a:p>
            <a:fld id="{E429B8A6-55BA-4F99-B141-B3283C628257}" type="slidenum">
              <a:rPr lang="es-MX" smtClean="0"/>
              <a:t>69</a:t>
            </a:fld>
            <a:endParaRPr lang="es-MX"/>
          </a:p>
        </p:txBody>
      </p:sp>
      <p:sp>
        <p:nvSpPr>
          <p:cNvPr id="5" name="Marcador de pie de página 4">
            <a:extLst>
              <a:ext uri="{FF2B5EF4-FFF2-40B4-BE49-F238E27FC236}">
                <a16:creationId xmlns:a16="http://schemas.microsoft.com/office/drawing/2014/main" id="{126A1DEF-3B59-4225-5519-C5662ABD0CDA}"/>
              </a:ext>
            </a:extLst>
          </p:cNvPr>
          <p:cNvSpPr>
            <a:spLocks noGrp="1"/>
          </p:cNvSpPr>
          <p:nvPr>
            <p:ph type="ftr" sz="quarter" idx="11"/>
          </p:nvPr>
        </p:nvSpPr>
        <p:spPr/>
        <p:txBody>
          <a:bodyPr/>
          <a:lstStyle/>
          <a:p>
            <a:r>
              <a:rPr lang="es-MX"/>
              <a:t>ALGUNAS ENSEÑANZAS EVANGELICAS</a:t>
            </a:r>
          </a:p>
        </p:txBody>
      </p:sp>
      <p:cxnSp>
        <p:nvCxnSpPr>
          <p:cNvPr id="17" name="Conector recto 16">
            <a:extLst>
              <a:ext uri="{FF2B5EF4-FFF2-40B4-BE49-F238E27FC236}">
                <a16:creationId xmlns:a16="http://schemas.microsoft.com/office/drawing/2014/main" id="{FEE68C8B-69AF-64F6-7AF2-4F8490CF07AE}"/>
              </a:ext>
            </a:extLst>
          </p:cNvPr>
          <p:cNvCxnSpPr/>
          <p:nvPr/>
        </p:nvCxnSpPr>
        <p:spPr>
          <a:xfrm>
            <a:off x="612169" y="366608"/>
            <a:ext cx="0" cy="5747385"/>
          </a:xfrm>
          <a:prstGeom prst="line">
            <a:avLst/>
          </a:prstGeom>
          <a:ln w="76200">
            <a:solidFill>
              <a:schemeClr val="accent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7" name="CuadroTexto 6">
            <a:extLst>
              <a:ext uri="{FF2B5EF4-FFF2-40B4-BE49-F238E27FC236}">
                <a16:creationId xmlns:a16="http://schemas.microsoft.com/office/drawing/2014/main" id="{CFCBA095-C208-56B2-2667-128561A01908}"/>
              </a:ext>
            </a:extLst>
          </p:cNvPr>
          <p:cNvSpPr txBox="1"/>
          <p:nvPr/>
        </p:nvSpPr>
        <p:spPr>
          <a:xfrm>
            <a:off x="1136342" y="501562"/>
            <a:ext cx="10217451" cy="707886"/>
          </a:xfrm>
          <a:prstGeom prst="rect">
            <a:avLst/>
          </a:prstGeom>
          <a:noFill/>
        </p:spPr>
        <p:txBody>
          <a:bodyPr wrap="square">
            <a:spAutoFit/>
          </a:bodyPr>
          <a:lstStyle/>
          <a:p>
            <a:pPr algn="just"/>
            <a:r>
              <a:rPr lang="es-ES" sz="2000" dirty="0" err="1">
                <a:solidFill>
                  <a:schemeClr val="bg1"/>
                </a:solidFill>
                <a:effectLst/>
                <a:latin typeface="Times New Roman" panose="02020603050405020304" pitchFamily="18" charset="0"/>
                <a:ea typeface="Times New Roman" panose="02020603050405020304" pitchFamily="18" charset="0"/>
              </a:rPr>
              <a:t>Asi</a:t>
            </a:r>
            <a:r>
              <a:rPr lang="es-ES" sz="2000" dirty="0">
                <a:solidFill>
                  <a:schemeClr val="bg1"/>
                </a:solidFill>
                <a:effectLst/>
                <a:latin typeface="Times New Roman" panose="02020603050405020304" pitchFamily="18" charset="0"/>
                <a:ea typeface="Times New Roman" panose="02020603050405020304" pitchFamily="18" charset="0"/>
              </a:rPr>
              <a:t> muchas mujeres hoy día pasan por alto las autoridad que Dios le ha dado al hombre, ya que el hombre es cabeza de la mujer.</a:t>
            </a:r>
            <a:endParaRPr lang="es-MX" sz="2000" dirty="0">
              <a:solidFill>
                <a:schemeClr val="bg1"/>
              </a:solidFill>
            </a:endParaRPr>
          </a:p>
        </p:txBody>
      </p:sp>
      <p:sp>
        <p:nvSpPr>
          <p:cNvPr id="9" name="CuadroTexto 8">
            <a:extLst>
              <a:ext uri="{FF2B5EF4-FFF2-40B4-BE49-F238E27FC236}">
                <a16:creationId xmlns:a16="http://schemas.microsoft.com/office/drawing/2014/main" id="{970AC4EE-0964-7D12-899A-FC1B2432FF05}"/>
              </a:ext>
            </a:extLst>
          </p:cNvPr>
          <p:cNvSpPr txBox="1"/>
          <p:nvPr/>
        </p:nvSpPr>
        <p:spPr>
          <a:xfrm>
            <a:off x="972105" y="1790615"/>
            <a:ext cx="9281603" cy="1077218"/>
          </a:xfrm>
          <a:prstGeom prst="rect">
            <a:avLst/>
          </a:prstGeom>
          <a:noFill/>
        </p:spPr>
        <p:txBody>
          <a:bodyPr wrap="square">
            <a:spAutoFit/>
          </a:bodyPr>
          <a:lstStyle/>
          <a:p>
            <a:pPr algn="just"/>
            <a:r>
              <a:rPr lang="es-ES" sz="24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Efesios.5:23.</a:t>
            </a:r>
          </a:p>
          <a:p>
            <a:pPr algn="just"/>
            <a:r>
              <a:rPr lang="es-MX" sz="2000" b="0" i="1" dirty="0">
                <a:solidFill>
                  <a:schemeClr val="bg1"/>
                </a:solidFill>
                <a:effectLst/>
                <a:latin typeface="Times New Roman" panose="02020603050405020304" pitchFamily="18" charset="0"/>
                <a:cs typeface="Times New Roman" panose="02020603050405020304" pitchFamily="18" charset="0"/>
              </a:rPr>
              <a:t>“Porque el marido es cabeza de la mujer, así como Cristo es cabeza de la iglesia, la cual es su cuerpo, y Él es su Salvador.”</a:t>
            </a:r>
            <a:endParaRPr lang="es-MX" sz="2000" i="1" dirty="0">
              <a:solidFill>
                <a:schemeClr val="bg1"/>
              </a:solidFill>
              <a:latin typeface="Times New Roman" panose="02020603050405020304" pitchFamily="18" charset="0"/>
              <a:cs typeface="Times New Roman" panose="02020603050405020304" pitchFamily="18" charset="0"/>
            </a:endParaRPr>
          </a:p>
        </p:txBody>
      </p:sp>
      <p:sp>
        <p:nvSpPr>
          <p:cNvPr id="8" name="Rectangle 1">
            <a:extLst>
              <a:ext uri="{FF2B5EF4-FFF2-40B4-BE49-F238E27FC236}">
                <a16:creationId xmlns:a16="http://schemas.microsoft.com/office/drawing/2014/main" id="{0C1AD3FC-D569-5CDB-014F-7DA740459855}"/>
              </a:ext>
            </a:extLst>
          </p:cNvPr>
          <p:cNvSpPr>
            <a:spLocks noChangeArrowheads="1"/>
          </p:cNvSpPr>
          <p:nvPr/>
        </p:nvSpPr>
        <p:spPr bwMode="auto">
          <a:xfrm>
            <a:off x="1420428" y="3398178"/>
            <a:ext cx="9507984" cy="7694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288925" algn="l"/>
              </a:tabLst>
              <a:defRPr>
                <a:solidFill>
                  <a:schemeClr val="tx1"/>
                </a:solidFill>
                <a:latin typeface="Arial" panose="020B0604020202020204" pitchFamily="34" charset="0"/>
              </a:defRPr>
            </a:lvl1pPr>
            <a:lvl2pPr eaLnBrk="0" fontAlgn="base" hangingPunct="0">
              <a:spcBef>
                <a:spcPct val="0"/>
              </a:spcBef>
              <a:spcAft>
                <a:spcPct val="0"/>
              </a:spcAft>
              <a:tabLst>
                <a:tab pos="288925" algn="l"/>
              </a:tabLst>
              <a:defRPr>
                <a:solidFill>
                  <a:schemeClr val="tx1"/>
                </a:solidFill>
                <a:latin typeface="Arial" panose="020B0604020202020204" pitchFamily="34" charset="0"/>
              </a:defRPr>
            </a:lvl2pPr>
            <a:lvl3pPr eaLnBrk="0" fontAlgn="base" hangingPunct="0">
              <a:spcBef>
                <a:spcPct val="0"/>
              </a:spcBef>
              <a:spcAft>
                <a:spcPct val="0"/>
              </a:spcAft>
              <a:tabLst>
                <a:tab pos="288925" algn="l"/>
              </a:tabLst>
              <a:defRPr>
                <a:solidFill>
                  <a:schemeClr val="tx1"/>
                </a:solidFill>
                <a:latin typeface="Arial" panose="020B0604020202020204" pitchFamily="34" charset="0"/>
              </a:defRPr>
            </a:lvl3pPr>
            <a:lvl4pPr eaLnBrk="0" fontAlgn="base" hangingPunct="0">
              <a:spcBef>
                <a:spcPct val="0"/>
              </a:spcBef>
              <a:spcAft>
                <a:spcPct val="0"/>
              </a:spcAft>
              <a:tabLst>
                <a:tab pos="288925" algn="l"/>
              </a:tabLst>
              <a:defRPr>
                <a:solidFill>
                  <a:schemeClr val="tx1"/>
                </a:solidFill>
                <a:latin typeface="Arial" panose="020B0604020202020204" pitchFamily="34" charset="0"/>
              </a:defRPr>
            </a:lvl4pPr>
            <a:lvl5pPr eaLnBrk="0" fontAlgn="base" hangingPunct="0">
              <a:spcBef>
                <a:spcPct val="0"/>
              </a:spcBef>
              <a:spcAft>
                <a:spcPct val="0"/>
              </a:spcAft>
              <a:tabLst>
                <a:tab pos="288925" algn="l"/>
              </a:tabLst>
              <a:defRPr>
                <a:solidFill>
                  <a:schemeClr val="tx1"/>
                </a:solidFill>
                <a:latin typeface="Arial" panose="020B0604020202020204" pitchFamily="34" charset="0"/>
              </a:defRPr>
            </a:lvl5pPr>
            <a:lvl6pPr eaLnBrk="0" fontAlgn="base" hangingPunct="0">
              <a:spcBef>
                <a:spcPct val="0"/>
              </a:spcBef>
              <a:spcAft>
                <a:spcPct val="0"/>
              </a:spcAft>
              <a:tabLst>
                <a:tab pos="288925" algn="l"/>
              </a:tabLst>
              <a:defRPr>
                <a:solidFill>
                  <a:schemeClr val="tx1"/>
                </a:solidFill>
                <a:latin typeface="Arial" panose="020B0604020202020204" pitchFamily="34" charset="0"/>
              </a:defRPr>
            </a:lvl6pPr>
            <a:lvl7pPr eaLnBrk="0" fontAlgn="base" hangingPunct="0">
              <a:spcBef>
                <a:spcPct val="0"/>
              </a:spcBef>
              <a:spcAft>
                <a:spcPct val="0"/>
              </a:spcAft>
              <a:tabLst>
                <a:tab pos="288925" algn="l"/>
              </a:tabLst>
              <a:defRPr>
                <a:solidFill>
                  <a:schemeClr val="tx1"/>
                </a:solidFill>
                <a:latin typeface="Arial" panose="020B0604020202020204" pitchFamily="34" charset="0"/>
              </a:defRPr>
            </a:lvl7pPr>
            <a:lvl8pPr eaLnBrk="0" fontAlgn="base" hangingPunct="0">
              <a:spcBef>
                <a:spcPct val="0"/>
              </a:spcBef>
              <a:spcAft>
                <a:spcPct val="0"/>
              </a:spcAft>
              <a:tabLst>
                <a:tab pos="288925" algn="l"/>
              </a:tabLst>
              <a:defRPr>
                <a:solidFill>
                  <a:schemeClr val="tx1"/>
                </a:solidFill>
                <a:latin typeface="Arial" panose="020B0604020202020204" pitchFamily="34" charset="0"/>
              </a:defRPr>
            </a:lvl8pPr>
            <a:lvl9pPr eaLnBrk="0" fontAlgn="base" hangingPunct="0">
              <a:spcBef>
                <a:spcPct val="0"/>
              </a:spcBef>
              <a:spcAft>
                <a:spcPct val="0"/>
              </a:spcAft>
              <a:tabLst>
                <a:tab pos="288925" algn="l"/>
              </a:tabLst>
              <a:defRPr>
                <a:solidFill>
                  <a:schemeClr val="tx1"/>
                </a:solidFill>
                <a:latin typeface="Arial" panose="020B0604020202020204" pitchFamily="34" charset="0"/>
              </a:defRPr>
            </a:lvl9pPr>
          </a:lstStyle>
          <a:p>
            <a:pPr marL="342900" marR="0" lvl="0" indent="-342900" algn="just" defTabSz="914400" rtl="0" eaLnBrk="0" fontAlgn="base" latinLnBrk="0" hangingPunct="0">
              <a:lnSpc>
                <a:spcPct val="100000"/>
              </a:lnSpc>
              <a:spcBef>
                <a:spcPct val="0"/>
              </a:spcBef>
              <a:spcAft>
                <a:spcPct val="0"/>
              </a:spcAft>
              <a:buClrTx/>
              <a:buSzTx/>
              <a:buFont typeface="Wingdings" panose="05000000000000000000" pitchFamily="2" charset="2"/>
              <a:buChar char="§"/>
              <a:tabLst>
                <a:tab pos="288925" algn="l"/>
              </a:tabLst>
            </a:pPr>
            <a:r>
              <a:rPr kumimoji="0" lang="es-ES" altLang="es-MX" sz="2000" b="0" i="0" u="none" strike="noStrike" cap="none" normalizeH="0" baseline="0" dirty="0">
                <a:ln>
                  <a:noFill/>
                </a:ln>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La Biblia </a:t>
            </a:r>
            <a:r>
              <a:rPr kumimoji="0" lang="es-ES" altLang="es-MX" sz="2400" b="1" i="0" u="none" strike="noStrike" cap="none" normalizeH="0" baseline="0" dirty="0">
                <a:ln>
                  <a:noFill/>
                </a:ln>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NUNCA DA </a:t>
            </a:r>
            <a:r>
              <a:rPr kumimoji="0" lang="es-ES" altLang="es-MX" sz="2000" b="0" i="0" u="none" strike="noStrike" cap="none" normalizeH="0" baseline="0" dirty="0">
                <a:ln>
                  <a:noFill/>
                </a:ln>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autoridad a la mujer para enseñar, pero lamentablemente en muchas iglesias no respetan la autoridad de Dios, sus mandamientos.</a:t>
            </a:r>
            <a:endParaRPr kumimoji="0" lang="es-ES" altLang="es-MX" sz="2000"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endParaRPr>
          </a:p>
        </p:txBody>
      </p:sp>
      <p:sp>
        <p:nvSpPr>
          <p:cNvPr id="12" name="CuadroTexto 11">
            <a:extLst>
              <a:ext uri="{FF2B5EF4-FFF2-40B4-BE49-F238E27FC236}">
                <a16:creationId xmlns:a16="http://schemas.microsoft.com/office/drawing/2014/main" id="{FED846D3-6AC7-4D09-C349-477E04F8C945}"/>
              </a:ext>
            </a:extLst>
          </p:cNvPr>
          <p:cNvSpPr txBox="1"/>
          <p:nvPr/>
        </p:nvSpPr>
        <p:spPr>
          <a:xfrm>
            <a:off x="1136340" y="4636665"/>
            <a:ext cx="10217421" cy="1015663"/>
          </a:xfrm>
          <a:prstGeom prst="rect">
            <a:avLst/>
          </a:prstGeom>
          <a:noFill/>
        </p:spPr>
        <p:txBody>
          <a:bodyPr wrap="square">
            <a:spAutoFit/>
          </a:bodyPr>
          <a:lstStyle/>
          <a:p>
            <a:pPr marR="0" lvl="0" algn="just">
              <a:spcBef>
                <a:spcPts val="0"/>
              </a:spcBef>
              <a:spcAft>
                <a:spcPts val="0"/>
              </a:spcAft>
              <a:tabLst>
                <a:tab pos="289560" algn="l"/>
              </a:tabLst>
            </a:pPr>
            <a:r>
              <a:rPr lang="es-ES" sz="2000" dirty="0">
                <a:solidFill>
                  <a:schemeClr val="bg1"/>
                </a:solidFill>
                <a:effectLst/>
                <a:latin typeface="Times New Roman" panose="02020603050405020304" pitchFamily="18" charset="0"/>
                <a:ea typeface="Times New Roman" panose="02020603050405020304" pitchFamily="18" charset="0"/>
              </a:rPr>
              <a:t>Hay quienes argumentan que las mujeres tienen mas capacidad que muchos hombres para predicar, eso es cierto pero esto no es autoridad para hacerlo, no se esta discutiendo quien tiene mas capacidad, sino donde esta la autoridad para hacerlo, si Dios lo manda o no.</a:t>
            </a:r>
            <a:endParaRPr lang="es-MX" dirty="0">
              <a:solidFill>
                <a:schemeClr val="bg1"/>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01805593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8" grpId="0"/>
      <p:bldP spid="12"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2" name="Marcador de número de diapositiva 1">
            <a:extLst>
              <a:ext uri="{FF2B5EF4-FFF2-40B4-BE49-F238E27FC236}">
                <a16:creationId xmlns:a16="http://schemas.microsoft.com/office/drawing/2014/main" id="{2D03F849-4EA8-26D1-D080-8CCB7370634D}"/>
              </a:ext>
            </a:extLst>
          </p:cNvPr>
          <p:cNvSpPr>
            <a:spLocks noGrp="1"/>
          </p:cNvSpPr>
          <p:nvPr>
            <p:ph type="sldNum" sz="quarter" idx="12"/>
          </p:nvPr>
        </p:nvSpPr>
        <p:spPr/>
        <p:txBody>
          <a:bodyPr/>
          <a:lstStyle/>
          <a:p>
            <a:fld id="{E429B8A6-55BA-4F99-B141-B3283C628257}" type="slidenum">
              <a:rPr lang="es-MX" smtClean="0"/>
              <a:t>7</a:t>
            </a:fld>
            <a:endParaRPr lang="es-MX"/>
          </a:p>
        </p:txBody>
      </p:sp>
      <p:sp>
        <p:nvSpPr>
          <p:cNvPr id="3" name="Marcador de pie de página 2">
            <a:extLst>
              <a:ext uri="{FF2B5EF4-FFF2-40B4-BE49-F238E27FC236}">
                <a16:creationId xmlns:a16="http://schemas.microsoft.com/office/drawing/2014/main" id="{51F8FB6D-9BEE-B79E-E4D7-CBE99924A492}"/>
              </a:ext>
            </a:extLst>
          </p:cNvPr>
          <p:cNvSpPr>
            <a:spLocks noGrp="1"/>
          </p:cNvSpPr>
          <p:nvPr>
            <p:ph type="ftr" sz="quarter" idx="11"/>
          </p:nvPr>
        </p:nvSpPr>
        <p:spPr/>
        <p:txBody>
          <a:bodyPr/>
          <a:lstStyle/>
          <a:p>
            <a:r>
              <a:rPr lang="es-MX"/>
              <a:t>ALGUNAS ENSEÑANZAS EVANGELICAS</a:t>
            </a:r>
          </a:p>
        </p:txBody>
      </p:sp>
      <p:sp>
        <p:nvSpPr>
          <p:cNvPr id="4" name="CuadroTexto 3">
            <a:extLst>
              <a:ext uri="{FF2B5EF4-FFF2-40B4-BE49-F238E27FC236}">
                <a16:creationId xmlns:a16="http://schemas.microsoft.com/office/drawing/2014/main" id="{9873ED22-65D6-13B7-EFD1-794D562A07FB}"/>
              </a:ext>
            </a:extLst>
          </p:cNvPr>
          <p:cNvSpPr txBox="1"/>
          <p:nvPr/>
        </p:nvSpPr>
        <p:spPr>
          <a:xfrm rot="16200000">
            <a:off x="-3134632" y="3136615"/>
            <a:ext cx="6858000" cy="584775"/>
          </a:xfrm>
          <a:prstGeom prst="rect">
            <a:avLst/>
          </a:prstGeom>
          <a:noFill/>
        </p:spPr>
        <p:txBody>
          <a:bodyPr wrap="square" rtlCol="0">
            <a:spAutoFit/>
          </a:bodyPr>
          <a:lstStyle/>
          <a:p>
            <a:pPr algn="ctr"/>
            <a:r>
              <a:rPr lang="es-ES" sz="3200" b="1" u="sng" dirty="0">
                <a:highlight>
                  <a:srgbClr val="FFFF00"/>
                </a:highlight>
              </a:rPr>
              <a:t>I N T R O D U C C I O N</a:t>
            </a:r>
            <a:endParaRPr lang="es-MX" sz="3200" b="1" u="sng" dirty="0">
              <a:highlight>
                <a:srgbClr val="FFFF00"/>
              </a:highlight>
            </a:endParaRPr>
          </a:p>
        </p:txBody>
      </p:sp>
      <p:sp>
        <p:nvSpPr>
          <p:cNvPr id="6" name="CuadroTexto 5">
            <a:extLst>
              <a:ext uri="{FF2B5EF4-FFF2-40B4-BE49-F238E27FC236}">
                <a16:creationId xmlns:a16="http://schemas.microsoft.com/office/drawing/2014/main" id="{D29E8111-089C-44A5-5AF9-FDBB9962AEE4}"/>
              </a:ext>
            </a:extLst>
          </p:cNvPr>
          <p:cNvSpPr txBox="1"/>
          <p:nvPr/>
        </p:nvSpPr>
        <p:spPr>
          <a:xfrm>
            <a:off x="2247900" y="1057960"/>
            <a:ext cx="7696200" cy="400110"/>
          </a:xfrm>
          <a:prstGeom prst="rect">
            <a:avLst/>
          </a:prstGeom>
          <a:noFill/>
        </p:spPr>
        <p:txBody>
          <a:bodyPr wrap="square">
            <a:spAutoFit/>
          </a:bodyPr>
          <a:lstStyle/>
          <a:p>
            <a:r>
              <a:rPr lang="es-ES" sz="2000" dirty="0">
                <a:solidFill>
                  <a:schemeClr val="bg1"/>
                </a:solidFill>
                <a:effectLst/>
                <a:latin typeface="Times New Roman" panose="02020603050405020304" pitchFamily="18" charset="0"/>
                <a:ea typeface="Times New Roman" panose="02020603050405020304" pitchFamily="18" charset="0"/>
              </a:rPr>
              <a:t>Muchos no quieren examinar sus prácticas a la luz de la palabra de Dios. </a:t>
            </a:r>
            <a:endParaRPr lang="es-MX" sz="2000" dirty="0">
              <a:solidFill>
                <a:schemeClr val="bg1"/>
              </a:solidFill>
            </a:endParaRPr>
          </a:p>
        </p:txBody>
      </p:sp>
      <p:sp>
        <p:nvSpPr>
          <p:cNvPr id="8" name="CuadroTexto 7">
            <a:extLst>
              <a:ext uri="{FF2B5EF4-FFF2-40B4-BE49-F238E27FC236}">
                <a16:creationId xmlns:a16="http://schemas.microsoft.com/office/drawing/2014/main" id="{B3923DD0-8823-11DB-3B44-4661C418F526}"/>
              </a:ext>
            </a:extLst>
          </p:cNvPr>
          <p:cNvSpPr txBox="1"/>
          <p:nvPr/>
        </p:nvSpPr>
        <p:spPr>
          <a:xfrm>
            <a:off x="1162049" y="1780390"/>
            <a:ext cx="10191745" cy="1077218"/>
          </a:xfrm>
          <a:prstGeom prst="rect">
            <a:avLst/>
          </a:prstGeom>
          <a:noFill/>
        </p:spPr>
        <p:txBody>
          <a:bodyPr wrap="square">
            <a:spAutoFit/>
          </a:bodyPr>
          <a:lstStyle/>
          <a:p>
            <a:pPr algn="just"/>
            <a:r>
              <a:rPr lang="es-ES" sz="2400" b="1" dirty="0">
                <a:solidFill>
                  <a:schemeClr val="bg1"/>
                </a:solidFill>
                <a:effectLst/>
                <a:latin typeface="Times New Roman" panose="02020603050405020304" pitchFamily="18" charset="0"/>
                <a:ea typeface="Times New Roman" panose="02020603050405020304" pitchFamily="18" charset="0"/>
              </a:rPr>
              <a:t>II Corintios.13:5. </a:t>
            </a:r>
            <a:r>
              <a:rPr lang="es-ES" sz="2000" i="1" dirty="0">
                <a:solidFill>
                  <a:schemeClr val="bg1"/>
                </a:solidFill>
                <a:effectLst/>
                <a:latin typeface="Times New Roman" panose="02020603050405020304" pitchFamily="18" charset="0"/>
                <a:ea typeface="Times New Roman" panose="02020603050405020304" pitchFamily="18" charset="0"/>
              </a:rPr>
              <a:t>“Examinaos a vosotros mismos, si estéis en la fe; probaos a vosotros mismos. ¿o no os conocéis a vosotros mismo, que Jesucristo está en vosotros, a menos que estéis reprobados?”</a:t>
            </a:r>
            <a:endParaRPr lang="es-MX" i="1" dirty="0">
              <a:solidFill>
                <a:schemeClr val="bg1"/>
              </a:solidFill>
            </a:endParaRPr>
          </a:p>
        </p:txBody>
      </p:sp>
      <p:sp>
        <p:nvSpPr>
          <p:cNvPr id="10" name="CuadroTexto 9">
            <a:extLst>
              <a:ext uri="{FF2B5EF4-FFF2-40B4-BE49-F238E27FC236}">
                <a16:creationId xmlns:a16="http://schemas.microsoft.com/office/drawing/2014/main" id="{06687063-FC78-5498-B12F-4996775FC466}"/>
              </a:ext>
            </a:extLst>
          </p:cNvPr>
          <p:cNvSpPr txBox="1"/>
          <p:nvPr/>
        </p:nvSpPr>
        <p:spPr>
          <a:xfrm>
            <a:off x="1162050" y="4171843"/>
            <a:ext cx="10417777" cy="707886"/>
          </a:xfrm>
          <a:prstGeom prst="rect">
            <a:avLst/>
          </a:prstGeom>
          <a:noFill/>
        </p:spPr>
        <p:txBody>
          <a:bodyPr wrap="square">
            <a:spAutoFit/>
          </a:bodyPr>
          <a:lstStyle/>
          <a:p>
            <a:pPr algn="just"/>
            <a:r>
              <a:rPr lang="es-ES" sz="2000" dirty="0">
                <a:solidFill>
                  <a:schemeClr val="bg1"/>
                </a:solidFill>
                <a:effectLst/>
                <a:latin typeface="Times New Roman" panose="02020603050405020304" pitchFamily="18" charset="0"/>
                <a:ea typeface="Times New Roman" panose="02020603050405020304" pitchFamily="18" charset="0"/>
              </a:rPr>
              <a:t>Pero muchos no quieren comprobar la verdad de su doctrina, si realmente están en la verdad no tienen de que temer, por que nada hay contra la verdad.</a:t>
            </a:r>
            <a:endParaRPr lang="es-MX" sz="2000" dirty="0">
              <a:solidFill>
                <a:schemeClr val="bg1"/>
              </a:solidFill>
            </a:endParaRPr>
          </a:p>
        </p:txBody>
      </p:sp>
      <p:sp>
        <p:nvSpPr>
          <p:cNvPr id="12" name="CuadroTexto 11">
            <a:extLst>
              <a:ext uri="{FF2B5EF4-FFF2-40B4-BE49-F238E27FC236}">
                <a16:creationId xmlns:a16="http://schemas.microsoft.com/office/drawing/2014/main" id="{CB2F1704-3666-DE6A-2DDF-3E7021AB7666}"/>
              </a:ext>
            </a:extLst>
          </p:cNvPr>
          <p:cNvSpPr txBox="1"/>
          <p:nvPr/>
        </p:nvSpPr>
        <p:spPr>
          <a:xfrm>
            <a:off x="3552825" y="3240300"/>
            <a:ext cx="6134100" cy="461665"/>
          </a:xfrm>
          <a:prstGeom prst="rect">
            <a:avLst/>
          </a:prstGeom>
          <a:noFill/>
        </p:spPr>
        <p:txBody>
          <a:bodyPr wrap="square">
            <a:spAutoFit/>
          </a:bodyPr>
          <a:lstStyle/>
          <a:p>
            <a:r>
              <a:rPr lang="es-ES" sz="2000" dirty="0">
                <a:solidFill>
                  <a:schemeClr val="bg1"/>
                </a:solidFill>
                <a:effectLst/>
                <a:latin typeface="Times New Roman" panose="02020603050405020304" pitchFamily="18" charset="0"/>
                <a:ea typeface="Times New Roman" panose="02020603050405020304" pitchFamily="18" charset="0"/>
              </a:rPr>
              <a:t>Nos manda a </a:t>
            </a:r>
            <a:r>
              <a:rPr lang="es-ES" sz="2400" b="1" u="sng" dirty="0">
                <a:solidFill>
                  <a:schemeClr val="bg1"/>
                </a:solidFill>
                <a:effectLst/>
                <a:highlight>
                  <a:srgbClr val="FF00FF"/>
                </a:highlight>
                <a:latin typeface="Times New Roman" panose="02020603050405020304" pitchFamily="18" charset="0"/>
                <a:ea typeface="Times New Roman" panose="02020603050405020304" pitchFamily="18" charset="0"/>
              </a:rPr>
              <a:t>EXAMINARNOS</a:t>
            </a:r>
            <a:r>
              <a:rPr lang="es-ES" sz="2000" dirty="0">
                <a:solidFill>
                  <a:schemeClr val="bg1"/>
                </a:solidFill>
                <a:effectLst/>
                <a:latin typeface="Times New Roman" panose="02020603050405020304" pitchFamily="18" charset="0"/>
                <a:ea typeface="Times New Roman" panose="02020603050405020304" pitchFamily="18" charset="0"/>
              </a:rPr>
              <a:t> si estamos en la fe. </a:t>
            </a:r>
            <a:endParaRPr lang="es-MX" sz="2000" dirty="0">
              <a:solidFill>
                <a:schemeClr val="bg1"/>
              </a:solidFill>
            </a:endParaRPr>
          </a:p>
        </p:txBody>
      </p:sp>
      <p:cxnSp>
        <p:nvCxnSpPr>
          <p:cNvPr id="13" name="Conector recto 12">
            <a:extLst>
              <a:ext uri="{FF2B5EF4-FFF2-40B4-BE49-F238E27FC236}">
                <a16:creationId xmlns:a16="http://schemas.microsoft.com/office/drawing/2014/main" id="{6CE8CE1B-71B7-905E-7600-F3E7CC1CA92F}"/>
              </a:ext>
            </a:extLst>
          </p:cNvPr>
          <p:cNvCxnSpPr/>
          <p:nvPr/>
        </p:nvCxnSpPr>
        <p:spPr>
          <a:xfrm>
            <a:off x="612169" y="366608"/>
            <a:ext cx="0" cy="5747385"/>
          </a:xfrm>
          <a:prstGeom prst="line">
            <a:avLst/>
          </a:prstGeom>
          <a:ln w="76200">
            <a:solidFill>
              <a:schemeClr val="accent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14" name="CuadroTexto 13">
            <a:extLst>
              <a:ext uri="{FF2B5EF4-FFF2-40B4-BE49-F238E27FC236}">
                <a16:creationId xmlns:a16="http://schemas.microsoft.com/office/drawing/2014/main" id="{7DBEC9BF-98B0-8AD2-F2B8-F119FDF64F3D}"/>
              </a:ext>
            </a:extLst>
          </p:cNvPr>
          <p:cNvSpPr txBox="1"/>
          <p:nvPr/>
        </p:nvSpPr>
        <p:spPr>
          <a:xfrm>
            <a:off x="1162051" y="5443936"/>
            <a:ext cx="9820274" cy="461665"/>
          </a:xfrm>
          <a:prstGeom prst="rect">
            <a:avLst/>
          </a:prstGeom>
          <a:noFill/>
        </p:spPr>
        <p:txBody>
          <a:bodyPr wrap="square">
            <a:spAutoFit/>
          </a:bodyPr>
          <a:lstStyle/>
          <a:p>
            <a:r>
              <a:rPr lang="es-ES" sz="2400" b="1" dirty="0">
                <a:solidFill>
                  <a:schemeClr val="bg1"/>
                </a:solidFill>
                <a:effectLst/>
                <a:latin typeface="Times New Roman" panose="02020603050405020304" pitchFamily="18" charset="0"/>
                <a:ea typeface="Times New Roman" panose="02020603050405020304" pitchFamily="18" charset="0"/>
              </a:rPr>
              <a:t>II Corintios.13:8.</a:t>
            </a:r>
            <a:r>
              <a:rPr lang="es-ES" sz="2400" dirty="0">
                <a:solidFill>
                  <a:schemeClr val="bg1"/>
                </a:solidFill>
                <a:effectLst/>
                <a:latin typeface="Times New Roman" panose="02020603050405020304" pitchFamily="18" charset="0"/>
                <a:ea typeface="Times New Roman" panose="02020603050405020304" pitchFamily="18" charset="0"/>
              </a:rPr>
              <a:t> </a:t>
            </a:r>
            <a:r>
              <a:rPr lang="es-ES" sz="2000" i="1" dirty="0">
                <a:solidFill>
                  <a:schemeClr val="bg1"/>
                </a:solidFill>
                <a:effectLst/>
                <a:latin typeface="Times New Roman" panose="02020603050405020304" pitchFamily="18" charset="0"/>
                <a:ea typeface="Times New Roman" panose="02020603050405020304" pitchFamily="18" charset="0"/>
              </a:rPr>
              <a:t>“Porque nada podemos contra la verdad, sino por la verdad” </a:t>
            </a:r>
            <a:endParaRPr lang="es-MX" sz="2000" i="1" dirty="0">
              <a:solidFill>
                <a:schemeClr val="bg1"/>
              </a:solidFill>
            </a:endParaRPr>
          </a:p>
        </p:txBody>
      </p:sp>
    </p:spTree>
    <p:extLst>
      <p:ext uri="{BB962C8B-B14F-4D97-AF65-F5344CB8AC3E}">
        <p14:creationId xmlns:p14="http://schemas.microsoft.com/office/powerpoint/2010/main" val="121647570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10" grpId="0"/>
      <p:bldP spid="12" grpId="0"/>
      <p:bldP spid="14" grpId="0"/>
    </p:bldLst>
  </p:timing>
</p:sld>
</file>

<file path=ppt/slides/slide70.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F4224939-A402-79D4-A792-692CD1A23C50}"/>
              </a:ext>
            </a:extLst>
          </p:cNvPr>
          <p:cNvSpPr txBox="1"/>
          <p:nvPr/>
        </p:nvSpPr>
        <p:spPr>
          <a:xfrm rot="16200000">
            <a:off x="-3136612" y="3136613"/>
            <a:ext cx="6858000" cy="584775"/>
          </a:xfrm>
          <a:prstGeom prst="rect">
            <a:avLst/>
          </a:prstGeom>
          <a:noFill/>
        </p:spPr>
        <p:txBody>
          <a:bodyPr wrap="square" rtlCol="0">
            <a:spAutoFit/>
          </a:bodyPr>
          <a:lstStyle/>
          <a:p>
            <a:pPr algn="ctr"/>
            <a:r>
              <a:rPr lang="es-ES" sz="3200" b="1" u="sng" dirty="0">
                <a:highlight>
                  <a:srgbClr val="FFFF00"/>
                </a:highlight>
              </a:rPr>
              <a:t>¿ PREDICAR LAS MUJERES?</a:t>
            </a:r>
            <a:endParaRPr lang="es-MX" sz="3200" b="1" u="sng" dirty="0">
              <a:highlight>
                <a:srgbClr val="FFFF00"/>
              </a:highlight>
            </a:endParaRPr>
          </a:p>
        </p:txBody>
      </p:sp>
      <p:sp>
        <p:nvSpPr>
          <p:cNvPr id="4" name="Marcador de número de diapositiva 3">
            <a:extLst>
              <a:ext uri="{FF2B5EF4-FFF2-40B4-BE49-F238E27FC236}">
                <a16:creationId xmlns:a16="http://schemas.microsoft.com/office/drawing/2014/main" id="{DABE18E5-7C2B-2E49-156C-889E051B9CC2}"/>
              </a:ext>
            </a:extLst>
          </p:cNvPr>
          <p:cNvSpPr>
            <a:spLocks noGrp="1"/>
          </p:cNvSpPr>
          <p:nvPr>
            <p:ph type="sldNum" sz="quarter" idx="12"/>
          </p:nvPr>
        </p:nvSpPr>
        <p:spPr/>
        <p:txBody>
          <a:bodyPr/>
          <a:lstStyle/>
          <a:p>
            <a:fld id="{E429B8A6-55BA-4F99-B141-B3283C628257}" type="slidenum">
              <a:rPr lang="es-MX" smtClean="0"/>
              <a:t>70</a:t>
            </a:fld>
            <a:endParaRPr lang="es-MX"/>
          </a:p>
        </p:txBody>
      </p:sp>
      <p:sp>
        <p:nvSpPr>
          <p:cNvPr id="5" name="Marcador de pie de página 4">
            <a:extLst>
              <a:ext uri="{FF2B5EF4-FFF2-40B4-BE49-F238E27FC236}">
                <a16:creationId xmlns:a16="http://schemas.microsoft.com/office/drawing/2014/main" id="{126A1DEF-3B59-4225-5519-C5662ABD0CDA}"/>
              </a:ext>
            </a:extLst>
          </p:cNvPr>
          <p:cNvSpPr>
            <a:spLocks noGrp="1"/>
          </p:cNvSpPr>
          <p:nvPr>
            <p:ph type="ftr" sz="quarter" idx="11"/>
          </p:nvPr>
        </p:nvSpPr>
        <p:spPr/>
        <p:txBody>
          <a:bodyPr/>
          <a:lstStyle/>
          <a:p>
            <a:r>
              <a:rPr lang="es-MX"/>
              <a:t>ALGUNAS ENSEÑANZAS EVANGELICAS</a:t>
            </a:r>
          </a:p>
        </p:txBody>
      </p:sp>
      <p:cxnSp>
        <p:nvCxnSpPr>
          <p:cNvPr id="17" name="Conector recto 16">
            <a:extLst>
              <a:ext uri="{FF2B5EF4-FFF2-40B4-BE49-F238E27FC236}">
                <a16:creationId xmlns:a16="http://schemas.microsoft.com/office/drawing/2014/main" id="{FEE68C8B-69AF-64F6-7AF2-4F8490CF07AE}"/>
              </a:ext>
            </a:extLst>
          </p:cNvPr>
          <p:cNvCxnSpPr/>
          <p:nvPr/>
        </p:nvCxnSpPr>
        <p:spPr>
          <a:xfrm>
            <a:off x="612169" y="366608"/>
            <a:ext cx="0" cy="5747385"/>
          </a:xfrm>
          <a:prstGeom prst="line">
            <a:avLst/>
          </a:prstGeom>
          <a:ln w="76200">
            <a:solidFill>
              <a:schemeClr val="accent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7" name="CuadroTexto 6">
            <a:extLst>
              <a:ext uri="{FF2B5EF4-FFF2-40B4-BE49-F238E27FC236}">
                <a16:creationId xmlns:a16="http://schemas.microsoft.com/office/drawing/2014/main" id="{34D48218-E3BB-9E4B-801E-C5B6D850BB03}"/>
              </a:ext>
            </a:extLst>
          </p:cNvPr>
          <p:cNvSpPr txBox="1"/>
          <p:nvPr/>
        </p:nvSpPr>
        <p:spPr>
          <a:xfrm>
            <a:off x="3028765" y="734173"/>
            <a:ext cx="6134470" cy="400110"/>
          </a:xfrm>
          <a:prstGeom prst="rect">
            <a:avLst/>
          </a:prstGeom>
          <a:noFill/>
        </p:spPr>
        <p:txBody>
          <a:bodyPr wrap="square">
            <a:spAutoFit/>
          </a:bodyPr>
          <a:lstStyle/>
          <a:p>
            <a:r>
              <a:rPr lang="es-ES" sz="2000" dirty="0">
                <a:solidFill>
                  <a:schemeClr val="bg1"/>
                </a:solidFill>
                <a:effectLst/>
                <a:latin typeface="Times New Roman" panose="02020603050405020304" pitchFamily="18" charset="0"/>
                <a:ea typeface="Times New Roman" panose="02020603050405020304" pitchFamily="18" charset="0"/>
              </a:rPr>
              <a:t>Algunos dicen que en Cristo no hay ni hombre ni mujer. </a:t>
            </a:r>
            <a:endParaRPr lang="es-MX" sz="2000" dirty="0">
              <a:solidFill>
                <a:schemeClr val="bg1"/>
              </a:solidFill>
            </a:endParaRPr>
          </a:p>
        </p:txBody>
      </p:sp>
      <p:sp>
        <p:nvSpPr>
          <p:cNvPr id="9" name="CuadroTexto 8">
            <a:extLst>
              <a:ext uri="{FF2B5EF4-FFF2-40B4-BE49-F238E27FC236}">
                <a16:creationId xmlns:a16="http://schemas.microsoft.com/office/drawing/2014/main" id="{ACC1A736-45D8-DE02-9A58-9622856DABFD}"/>
              </a:ext>
            </a:extLst>
          </p:cNvPr>
          <p:cNvSpPr txBox="1"/>
          <p:nvPr/>
        </p:nvSpPr>
        <p:spPr>
          <a:xfrm>
            <a:off x="1188871" y="1515408"/>
            <a:ext cx="9814257" cy="1077218"/>
          </a:xfrm>
          <a:prstGeom prst="rect">
            <a:avLst/>
          </a:prstGeom>
          <a:noFill/>
        </p:spPr>
        <p:txBody>
          <a:bodyPr wrap="square">
            <a:spAutoFit/>
          </a:bodyPr>
          <a:lstStyle/>
          <a:p>
            <a:pPr algn="just"/>
            <a:r>
              <a:rPr lang="es-ES" sz="24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Galatas.3:28</a:t>
            </a:r>
          </a:p>
          <a:p>
            <a:pPr algn="just"/>
            <a:r>
              <a:rPr lang="es-MX" sz="2000" b="0" i="1" dirty="0">
                <a:solidFill>
                  <a:schemeClr val="bg1"/>
                </a:solidFill>
                <a:effectLst/>
                <a:latin typeface="Times New Roman" panose="02020603050405020304" pitchFamily="18" charset="0"/>
                <a:cs typeface="Times New Roman" panose="02020603050405020304" pitchFamily="18" charset="0"/>
              </a:rPr>
              <a:t>“Ya no hay judío ni griego; no hay esclavo ni libre; no hay varón ni mujer; porque todos vosotros sois uno en Cristo Jesús.”</a:t>
            </a:r>
            <a:endParaRPr lang="es-MX" sz="2000" i="1" dirty="0">
              <a:solidFill>
                <a:schemeClr val="bg1"/>
              </a:solidFill>
              <a:latin typeface="Times New Roman" panose="02020603050405020304" pitchFamily="18" charset="0"/>
              <a:cs typeface="Times New Roman" panose="02020603050405020304" pitchFamily="18" charset="0"/>
            </a:endParaRPr>
          </a:p>
        </p:txBody>
      </p:sp>
      <p:sp>
        <p:nvSpPr>
          <p:cNvPr id="11" name="CuadroTexto 10">
            <a:extLst>
              <a:ext uri="{FF2B5EF4-FFF2-40B4-BE49-F238E27FC236}">
                <a16:creationId xmlns:a16="http://schemas.microsoft.com/office/drawing/2014/main" id="{7D787E83-9B5C-23B1-C685-86F92B08A970}"/>
              </a:ext>
            </a:extLst>
          </p:cNvPr>
          <p:cNvSpPr txBox="1"/>
          <p:nvPr/>
        </p:nvSpPr>
        <p:spPr>
          <a:xfrm>
            <a:off x="1123024" y="3051217"/>
            <a:ext cx="10390947" cy="707886"/>
          </a:xfrm>
          <a:prstGeom prst="rect">
            <a:avLst/>
          </a:prstGeom>
          <a:noFill/>
        </p:spPr>
        <p:txBody>
          <a:bodyPr wrap="square">
            <a:spAutoFit/>
          </a:bodyPr>
          <a:lstStyle/>
          <a:p>
            <a:pPr algn="just"/>
            <a:r>
              <a:rPr lang="es-ES" sz="2000" dirty="0">
                <a:solidFill>
                  <a:schemeClr val="bg1"/>
                </a:solidFill>
                <a:effectLst/>
                <a:latin typeface="Times New Roman" panose="02020603050405020304" pitchFamily="18" charset="0"/>
                <a:ea typeface="Times New Roman" panose="02020603050405020304" pitchFamily="18" charset="0"/>
              </a:rPr>
              <a:t>Para hacer ver que para Dios no hay diferencia de sexo que todos somos iguales y por eso las mujeres tienen derecho a predicar.</a:t>
            </a:r>
            <a:endParaRPr lang="es-MX" sz="2000" dirty="0">
              <a:solidFill>
                <a:schemeClr val="bg1"/>
              </a:solidFill>
            </a:endParaRPr>
          </a:p>
        </p:txBody>
      </p:sp>
      <p:sp>
        <p:nvSpPr>
          <p:cNvPr id="13" name="CuadroTexto 12">
            <a:extLst>
              <a:ext uri="{FF2B5EF4-FFF2-40B4-BE49-F238E27FC236}">
                <a16:creationId xmlns:a16="http://schemas.microsoft.com/office/drawing/2014/main" id="{32107DF9-046B-21A7-5979-66579CAF23DF}"/>
              </a:ext>
            </a:extLst>
          </p:cNvPr>
          <p:cNvSpPr txBox="1"/>
          <p:nvPr/>
        </p:nvSpPr>
        <p:spPr>
          <a:xfrm>
            <a:off x="1123024" y="4142263"/>
            <a:ext cx="10456783" cy="1015663"/>
          </a:xfrm>
          <a:prstGeom prst="rect">
            <a:avLst/>
          </a:prstGeom>
          <a:noFill/>
        </p:spPr>
        <p:txBody>
          <a:bodyPr wrap="square">
            <a:spAutoFit/>
          </a:bodyPr>
          <a:lstStyle/>
          <a:p>
            <a:r>
              <a:rPr lang="es-ES" sz="2000" dirty="0">
                <a:solidFill>
                  <a:schemeClr val="bg1"/>
                </a:solidFill>
                <a:effectLst/>
                <a:latin typeface="Times New Roman" panose="02020603050405020304" pitchFamily="18" charset="0"/>
                <a:ea typeface="Times New Roman" panose="02020603050405020304" pitchFamily="18" charset="0"/>
              </a:rPr>
              <a:t>Pero igual como en otros casos se usa mal el texto, aquí Pablo esta hablando en cuando a la salvación, en cuanto a la salvación no hay diferencia entre hombre o mujer, la salvación es para todos hombres mujeres.</a:t>
            </a:r>
            <a:endParaRPr lang="es-MX" sz="2000" dirty="0">
              <a:solidFill>
                <a:schemeClr val="bg1"/>
              </a:solidFill>
            </a:endParaRPr>
          </a:p>
        </p:txBody>
      </p:sp>
      <p:sp>
        <p:nvSpPr>
          <p:cNvPr id="15" name="CuadroTexto 14">
            <a:extLst>
              <a:ext uri="{FF2B5EF4-FFF2-40B4-BE49-F238E27FC236}">
                <a16:creationId xmlns:a16="http://schemas.microsoft.com/office/drawing/2014/main" id="{949AEC43-F0AF-418C-FD6B-977428BFAF51}"/>
              </a:ext>
            </a:extLst>
          </p:cNvPr>
          <p:cNvSpPr txBox="1"/>
          <p:nvPr/>
        </p:nvSpPr>
        <p:spPr>
          <a:xfrm>
            <a:off x="3028765" y="5509139"/>
            <a:ext cx="6134470" cy="400110"/>
          </a:xfrm>
          <a:prstGeom prst="rect">
            <a:avLst/>
          </a:prstGeom>
          <a:noFill/>
        </p:spPr>
        <p:txBody>
          <a:bodyPr wrap="square">
            <a:spAutoFit/>
          </a:bodyPr>
          <a:lstStyle/>
          <a:p>
            <a:pPr algn="ctr"/>
            <a:r>
              <a:rPr lang="es-ES" sz="2000" dirty="0">
                <a:solidFill>
                  <a:schemeClr val="bg1"/>
                </a:solidFill>
                <a:effectLst/>
                <a:latin typeface="Times New Roman" panose="02020603050405020304" pitchFamily="18" charset="0"/>
                <a:ea typeface="Times New Roman" panose="02020603050405020304" pitchFamily="18" charset="0"/>
              </a:rPr>
              <a:t>De eso trata el texto, no de que si la mujer predica o no.</a:t>
            </a:r>
            <a:endParaRPr lang="es-MX" sz="2000" dirty="0">
              <a:solidFill>
                <a:schemeClr val="bg1"/>
              </a:solidFill>
            </a:endParaRPr>
          </a:p>
        </p:txBody>
      </p:sp>
    </p:spTree>
    <p:extLst>
      <p:ext uri="{BB962C8B-B14F-4D97-AF65-F5344CB8AC3E}">
        <p14:creationId xmlns:p14="http://schemas.microsoft.com/office/powerpoint/2010/main" val="63098098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11" grpId="0"/>
      <p:bldP spid="13" grpId="0"/>
      <p:bldP spid="15" grpId="0"/>
    </p:bldLst>
  </p:timing>
</p:sld>
</file>

<file path=ppt/slides/slide71.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F4224939-A402-79D4-A792-692CD1A23C50}"/>
              </a:ext>
            </a:extLst>
          </p:cNvPr>
          <p:cNvSpPr txBox="1"/>
          <p:nvPr/>
        </p:nvSpPr>
        <p:spPr>
          <a:xfrm rot="16200000">
            <a:off x="-3136612" y="3136613"/>
            <a:ext cx="6858000" cy="584775"/>
          </a:xfrm>
          <a:prstGeom prst="rect">
            <a:avLst/>
          </a:prstGeom>
          <a:noFill/>
        </p:spPr>
        <p:txBody>
          <a:bodyPr wrap="square" rtlCol="0">
            <a:spAutoFit/>
          </a:bodyPr>
          <a:lstStyle/>
          <a:p>
            <a:pPr algn="ctr"/>
            <a:r>
              <a:rPr lang="es-ES" sz="3200" b="1" u="sng" dirty="0">
                <a:highlight>
                  <a:srgbClr val="FFFF00"/>
                </a:highlight>
              </a:rPr>
              <a:t>¿ PREDICAR LAS MUJERES?</a:t>
            </a:r>
            <a:endParaRPr lang="es-MX" sz="3200" b="1" u="sng" dirty="0">
              <a:highlight>
                <a:srgbClr val="FFFF00"/>
              </a:highlight>
            </a:endParaRPr>
          </a:p>
        </p:txBody>
      </p:sp>
      <p:sp>
        <p:nvSpPr>
          <p:cNvPr id="4" name="Marcador de número de diapositiva 3">
            <a:extLst>
              <a:ext uri="{FF2B5EF4-FFF2-40B4-BE49-F238E27FC236}">
                <a16:creationId xmlns:a16="http://schemas.microsoft.com/office/drawing/2014/main" id="{DABE18E5-7C2B-2E49-156C-889E051B9CC2}"/>
              </a:ext>
            </a:extLst>
          </p:cNvPr>
          <p:cNvSpPr>
            <a:spLocks noGrp="1"/>
          </p:cNvSpPr>
          <p:nvPr>
            <p:ph type="sldNum" sz="quarter" idx="12"/>
          </p:nvPr>
        </p:nvSpPr>
        <p:spPr/>
        <p:txBody>
          <a:bodyPr/>
          <a:lstStyle/>
          <a:p>
            <a:fld id="{E429B8A6-55BA-4F99-B141-B3283C628257}" type="slidenum">
              <a:rPr lang="es-MX" smtClean="0"/>
              <a:t>71</a:t>
            </a:fld>
            <a:endParaRPr lang="es-MX"/>
          </a:p>
        </p:txBody>
      </p:sp>
      <p:sp>
        <p:nvSpPr>
          <p:cNvPr id="5" name="Marcador de pie de página 4">
            <a:extLst>
              <a:ext uri="{FF2B5EF4-FFF2-40B4-BE49-F238E27FC236}">
                <a16:creationId xmlns:a16="http://schemas.microsoft.com/office/drawing/2014/main" id="{126A1DEF-3B59-4225-5519-C5662ABD0CDA}"/>
              </a:ext>
            </a:extLst>
          </p:cNvPr>
          <p:cNvSpPr>
            <a:spLocks noGrp="1"/>
          </p:cNvSpPr>
          <p:nvPr>
            <p:ph type="ftr" sz="quarter" idx="11"/>
          </p:nvPr>
        </p:nvSpPr>
        <p:spPr/>
        <p:txBody>
          <a:bodyPr/>
          <a:lstStyle/>
          <a:p>
            <a:r>
              <a:rPr lang="es-MX"/>
              <a:t>ALGUNAS ENSEÑANZAS EVANGELICAS</a:t>
            </a:r>
          </a:p>
        </p:txBody>
      </p:sp>
      <p:cxnSp>
        <p:nvCxnSpPr>
          <p:cNvPr id="17" name="Conector recto 16">
            <a:extLst>
              <a:ext uri="{FF2B5EF4-FFF2-40B4-BE49-F238E27FC236}">
                <a16:creationId xmlns:a16="http://schemas.microsoft.com/office/drawing/2014/main" id="{FEE68C8B-69AF-64F6-7AF2-4F8490CF07AE}"/>
              </a:ext>
            </a:extLst>
          </p:cNvPr>
          <p:cNvCxnSpPr/>
          <p:nvPr/>
        </p:nvCxnSpPr>
        <p:spPr>
          <a:xfrm>
            <a:off x="612169" y="366608"/>
            <a:ext cx="0" cy="5747385"/>
          </a:xfrm>
          <a:prstGeom prst="line">
            <a:avLst/>
          </a:prstGeom>
          <a:ln w="76200">
            <a:solidFill>
              <a:schemeClr val="accent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7" name="CuadroTexto 6">
            <a:extLst>
              <a:ext uri="{FF2B5EF4-FFF2-40B4-BE49-F238E27FC236}">
                <a16:creationId xmlns:a16="http://schemas.microsoft.com/office/drawing/2014/main" id="{6DDBABEA-CEC9-A3C4-7C10-62FE741F427E}"/>
              </a:ext>
            </a:extLst>
          </p:cNvPr>
          <p:cNvSpPr txBox="1"/>
          <p:nvPr/>
        </p:nvSpPr>
        <p:spPr>
          <a:xfrm>
            <a:off x="1078637" y="886846"/>
            <a:ext cx="10501194" cy="1015663"/>
          </a:xfrm>
          <a:prstGeom prst="rect">
            <a:avLst/>
          </a:prstGeom>
          <a:noFill/>
        </p:spPr>
        <p:txBody>
          <a:bodyPr wrap="square">
            <a:spAutoFit/>
          </a:bodyPr>
          <a:lstStyle/>
          <a:p>
            <a:pPr algn="just"/>
            <a:r>
              <a:rPr lang="es-ES" sz="2000" dirty="0">
                <a:solidFill>
                  <a:schemeClr val="bg1"/>
                </a:solidFill>
                <a:effectLst/>
                <a:latin typeface="Times New Roman" panose="02020603050405020304" pitchFamily="18" charset="0"/>
                <a:ea typeface="Times New Roman" panose="02020603050405020304" pitchFamily="18" charset="0"/>
              </a:rPr>
              <a:t>Muchos creen que se discriminan a las mujeres, pero eso tampoco es verdad, las mujeres juegan un papel importante en la iglesia, muchas mujeres fueron de mucha ayuda para El Señor cuando estuvo aquí en la tierra</a:t>
            </a:r>
            <a:endParaRPr lang="es-MX" sz="2000" dirty="0">
              <a:solidFill>
                <a:schemeClr val="bg1"/>
              </a:solidFill>
            </a:endParaRPr>
          </a:p>
        </p:txBody>
      </p:sp>
      <p:sp>
        <p:nvSpPr>
          <p:cNvPr id="9" name="CuadroTexto 8">
            <a:extLst>
              <a:ext uri="{FF2B5EF4-FFF2-40B4-BE49-F238E27FC236}">
                <a16:creationId xmlns:a16="http://schemas.microsoft.com/office/drawing/2014/main" id="{4C2EFBAC-5E83-E067-2802-6BB5B436DEF8}"/>
              </a:ext>
            </a:extLst>
          </p:cNvPr>
          <p:cNvSpPr txBox="1"/>
          <p:nvPr/>
        </p:nvSpPr>
        <p:spPr>
          <a:xfrm>
            <a:off x="1078636" y="2326819"/>
            <a:ext cx="10501183" cy="400110"/>
          </a:xfrm>
          <a:prstGeom prst="rect">
            <a:avLst/>
          </a:prstGeom>
          <a:noFill/>
        </p:spPr>
        <p:txBody>
          <a:bodyPr wrap="square">
            <a:spAutoFit/>
          </a:bodyPr>
          <a:lstStyle/>
          <a:p>
            <a:r>
              <a:rPr lang="es-ES" sz="2000" dirty="0">
                <a:solidFill>
                  <a:schemeClr val="bg1"/>
                </a:solidFill>
                <a:effectLst/>
                <a:latin typeface="Times New Roman" panose="02020603050405020304" pitchFamily="18" charset="0"/>
                <a:ea typeface="Times New Roman" panose="02020603050405020304" pitchFamily="18" charset="0"/>
              </a:rPr>
              <a:t>Pero el papel de predicar Dios lo dio a los hombres, no a las mujeres.</a:t>
            </a:r>
            <a:endParaRPr lang="es-MX" sz="2000" dirty="0">
              <a:solidFill>
                <a:schemeClr val="bg1"/>
              </a:solidFill>
            </a:endParaRPr>
          </a:p>
        </p:txBody>
      </p:sp>
      <p:sp>
        <p:nvSpPr>
          <p:cNvPr id="11" name="CuadroTexto 10">
            <a:extLst>
              <a:ext uri="{FF2B5EF4-FFF2-40B4-BE49-F238E27FC236}">
                <a16:creationId xmlns:a16="http://schemas.microsoft.com/office/drawing/2014/main" id="{C9CCAAF3-FF2C-0D9A-BF60-DC9F36D47A68}"/>
              </a:ext>
            </a:extLst>
          </p:cNvPr>
          <p:cNvSpPr txBox="1"/>
          <p:nvPr/>
        </p:nvSpPr>
        <p:spPr>
          <a:xfrm>
            <a:off x="3028765" y="3240300"/>
            <a:ext cx="6134470" cy="400110"/>
          </a:xfrm>
          <a:prstGeom prst="rect">
            <a:avLst/>
          </a:prstGeom>
          <a:noFill/>
        </p:spPr>
        <p:txBody>
          <a:bodyPr wrap="square">
            <a:spAutoFit/>
          </a:bodyPr>
          <a:lstStyle/>
          <a:p>
            <a:pPr algn="ctr"/>
            <a:r>
              <a:rPr lang="es-ES" sz="2000" dirty="0">
                <a:solidFill>
                  <a:schemeClr val="bg1"/>
                </a:solidFill>
                <a:effectLst/>
                <a:latin typeface="Times New Roman" panose="02020603050405020304" pitchFamily="18" charset="0"/>
                <a:ea typeface="Times New Roman" panose="02020603050405020304" pitchFamily="18" charset="0"/>
              </a:rPr>
              <a:t>Muchos dicen que hubieron diaconisa en la iglesia.</a:t>
            </a:r>
            <a:endParaRPr lang="es-MX" sz="2000" dirty="0">
              <a:solidFill>
                <a:schemeClr val="bg1"/>
              </a:solidFill>
            </a:endParaRPr>
          </a:p>
        </p:txBody>
      </p:sp>
      <p:sp>
        <p:nvSpPr>
          <p:cNvPr id="13" name="CuadroTexto 12">
            <a:extLst>
              <a:ext uri="{FF2B5EF4-FFF2-40B4-BE49-F238E27FC236}">
                <a16:creationId xmlns:a16="http://schemas.microsoft.com/office/drawing/2014/main" id="{7CA22863-54EA-AD33-57AB-F9EAC20DB8CF}"/>
              </a:ext>
            </a:extLst>
          </p:cNvPr>
          <p:cNvSpPr txBox="1"/>
          <p:nvPr/>
        </p:nvSpPr>
        <p:spPr>
          <a:xfrm>
            <a:off x="1078635" y="3900233"/>
            <a:ext cx="9911917" cy="1077218"/>
          </a:xfrm>
          <a:prstGeom prst="rect">
            <a:avLst/>
          </a:prstGeom>
          <a:noFill/>
        </p:spPr>
        <p:txBody>
          <a:bodyPr wrap="square">
            <a:spAutoFit/>
          </a:bodyPr>
          <a:lstStyle/>
          <a:p>
            <a:r>
              <a:rPr lang="es-ES" sz="24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Romanos.16:1</a:t>
            </a:r>
          </a:p>
          <a:p>
            <a:pPr algn="just"/>
            <a:r>
              <a:rPr lang="es-MX" sz="2000" b="0" i="1" dirty="0">
                <a:solidFill>
                  <a:schemeClr val="bg1"/>
                </a:solidFill>
                <a:effectLst/>
                <a:latin typeface="Times New Roman" panose="02020603050405020304" pitchFamily="18" charset="0"/>
                <a:cs typeface="Times New Roman" panose="02020603050405020304" pitchFamily="18" charset="0"/>
              </a:rPr>
              <a:t>“Os recomiendo además nuestra hermana Febe, la cual es diaconisa de la iglesia en </a:t>
            </a:r>
            <a:r>
              <a:rPr lang="es-MX" sz="2000" b="0" i="1" dirty="0" err="1">
                <a:solidFill>
                  <a:schemeClr val="bg1"/>
                </a:solidFill>
                <a:effectLst/>
                <a:latin typeface="Times New Roman" panose="02020603050405020304" pitchFamily="18" charset="0"/>
                <a:cs typeface="Times New Roman" panose="02020603050405020304" pitchFamily="18" charset="0"/>
              </a:rPr>
              <a:t>Cencrea</a:t>
            </a:r>
            <a:r>
              <a:rPr lang="es-MX" sz="2000" b="0" i="1" dirty="0">
                <a:solidFill>
                  <a:schemeClr val="bg1"/>
                </a:solidFill>
                <a:effectLst/>
                <a:latin typeface="Times New Roman" panose="02020603050405020304" pitchFamily="18" charset="0"/>
                <a:cs typeface="Times New Roman" panose="02020603050405020304" pitchFamily="18" charset="0"/>
              </a:rPr>
              <a:t>;”</a:t>
            </a:r>
            <a:endParaRPr lang="es-MX" sz="2000" i="1" dirty="0">
              <a:solidFill>
                <a:schemeClr val="bg1"/>
              </a:solidFill>
              <a:latin typeface="Times New Roman" panose="02020603050405020304" pitchFamily="18" charset="0"/>
              <a:cs typeface="Times New Roman" panose="02020603050405020304" pitchFamily="18" charset="0"/>
            </a:endParaRPr>
          </a:p>
        </p:txBody>
      </p:sp>
      <p:sp>
        <p:nvSpPr>
          <p:cNvPr id="15" name="CuadroTexto 14">
            <a:extLst>
              <a:ext uri="{FF2B5EF4-FFF2-40B4-BE49-F238E27FC236}">
                <a16:creationId xmlns:a16="http://schemas.microsoft.com/office/drawing/2014/main" id="{3A1C8B9B-8B7E-D589-529E-F4B899AE56D8}"/>
              </a:ext>
            </a:extLst>
          </p:cNvPr>
          <p:cNvSpPr txBox="1"/>
          <p:nvPr/>
        </p:nvSpPr>
        <p:spPr>
          <a:xfrm>
            <a:off x="1078635" y="5131820"/>
            <a:ext cx="10501180" cy="400110"/>
          </a:xfrm>
          <a:prstGeom prst="rect">
            <a:avLst/>
          </a:prstGeom>
          <a:noFill/>
        </p:spPr>
        <p:txBody>
          <a:bodyPr wrap="square">
            <a:spAutoFit/>
          </a:bodyPr>
          <a:lstStyle/>
          <a:p>
            <a:pPr algn="ctr"/>
            <a:r>
              <a:rPr lang="es-ES" sz="2000" dirty="0">
                <a:solidFill>
                  <a:schemeClr val="bg1"/>
                </a:solidFill>
                <a:effectLst/>
                <a:latin typeface="Times New Roman" panose="02020603050405020304" pitchFamily="18" charset="0"/>
                <a:ea typeface="Times New Roman" panose="02020603050405020304" pitchFamily="18" charset="0"/>
              </a:rPr>
              <a:t>Pero esto no es cierto por que la palabra diaconisa simplemente significa siervo sierva.</a:t>
            </a:r>
            <a:endParaRPr lang="es-MX" sz="2000" dirty="0">
              <a:solidFill>
                <a:schemeClr val="bg1"/>
              </a:solidFill>
            </a:endParaRPr>
          </a:p>
        </p:txBody>
      </p:sp>
    </p:spTree>
    <p:extLst>
      <p:ext uri="{BB962C8B-B14F-4D97-AF65-F5344CB8AC3E}">
        <p14:creationId xmlns:p14="http://schemas.microsoft.com/office/powerpoint/2010/main" val="337668856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11" grpId="0"/>
      <p:bldP spid="13" grpId="0"/>
      <p:bldP spid="15" grpId="0"/>
    </p:bldLst>
  </p:timing>
</p:sld>
</file>

<file path=ppt/slides/slide72.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F4224939-A402-79D4-A792-692CD1A23C50}"/>
              </a:ext>
            </a:extLst>
          </p:cNvPr>
          <p:cNvSpPr txBox="1"/>
          <p:nvPr/>
        </p:nvSpPr>
        <p:spPr>
          <a:xfrm rot="16200000">
            <a:off x="-3136612" y="3136613"/>
            <a:ext cx="6858000" cy="584775"/>
          </a:xfrm>
          <a:prstGeom prst="rect">
            <a:avLst/>
          </a:prstGeom>
          <a:noFill/>
        </p:spPr>
        <p:txBody>
          <a:bodyPr wrap="square" rtlCol="0">
            <a:spAutoFit/>
          </a:bodyPr>
          <a:lstStyle/>
          <a:p>
            <a:pPr algn="ctr"/>
            <a:r>
              <a:rPr lang="es-ES" sz="3200" b="1" u="sng" dirty="0">
                <a:highlight>
                  <a:srgbClr val="FFFF00"/>
                </a:highlight>
              </a:rPr>
              <a:t>¿ PREDICAR LAS MUJERES?</a:t>
            </a:r>
            <a:endParaRPr lang="es-MX" sz="3200" b="1" u="sng" dirty="0">
              <a:highlight>
                <a:srgbClr val="FFFF00"/>
              </a:highlight>
            </a:endParaRPr>
          </a:p>
        </p:txBody>
      </p:sp>
      <p:sp>
        <p:nvSpPr>
          <p:cNvPr id="4" name="Marcador de número de diapositiva 3">
            <a:extLst>
              <a:ext uri="{FF2B5EF4-FFF2-40B4-BE49-F238E27FC236}">
                <a16:creationId xmlns:a16="http://schemas.microsoft.com/office/drawing/2014/main" id="{DABE18E5-7C2B-2E49-156C-889E051B9CC2}"/>
              </a:ext>
            </a:extLst>
          </p:cNvPr>
          <p:cNvSpPr>
            <a:spLocks noGrp="1"/>
          </p:cNvSpPr>
          <p:nvPr>
            <p:ph type="sldNum" sz="quarter" idx="12"/>
          </p:nvPr>
        </p:nvSpPr>
        <p:spPr/>
        <p:txBody>
          <a:bodyPr/>
          <a:lstStyle/>
          <a:p>
            <a:fld id="{E429B8A6-55BA-4F99-B141-B3283C628257}" type="slidenum">
              <a:rPr lang="es-MX" smtClean="0"/>
              <a:t>72</a:t>
            </a:fld>
            <a:endParaRPr lang="es-MX"/>
          </a:p>
        </p:txBody>
      </p:sp>
      <p:sp>
        <p:nvSpPr>
          <p:cNvPr id="5" name="Marcador de pie de página 4">
            <a:extLst>
              <a:ext uri="{FF2B5EF4-FFF2-40B4-BE49-F238E27FC236}">
                <a16:creationId xmlns:a16="http://schemas.microsoft.com/office/drawing/2014/main" id="{126A1DEF-3B59-4225-5519-C5662ABD0CDA}"/>
              </a:ext>
            </a:extLst>
          </p:cNvPr>
          <p:cNvSpPr>
            <a:spLocks noGrp="1"/>
          </p:cNvSpPr>
          <p:nvPr>
            <p:ph type="ftr" sz="quarter" idx="11"/>
          </p:nvPr>
        </p:nvSpPr>
        <p:spPr/>
        <p:txBody>
          <a:bodyPr/>
          <a:lstStyle/>
          <a:p>
            <a:r>
              <a:rPr lang="es-MX"/>
              <a:t>ALGUNAS ENSEÑANZAS EVANGELICAS</a:t>
            </a:r>
          </a:p>
        </p:txBody>
      </p:sp>
      <p:cxnSp>
        <p:nvCxnSpPr>
          <p:cNvPr id="17" name="Conector recto 16">
            <a:extLst>
              <a:ext uri="{FF2B5EF4-FFF2-40B4-BE49-F238E27FC236}">
                <a16:creationId xmlns:a16="http://schemas.microsoft.com/office/drawing/2014/main" id="{FEE68C8B-69AF-64F6-7AF2-4F8490CF07AE}"/>
              </a:ext>
            </a:extLst>
          </p:cNvPr>
          <p:cNvCxnSpPr/>
          <p:nvPr/>
        </p:nvCxnSpPr>
        <p:spPr>
          <a:xfrm>
            <a:off x="612169" y="366608"/>
            <a:ext cx="0" cy="5747385"/>
          </a:xfrm>
          <a:prstGeom prst="line">
            <a:avLst/>
          </a:prstGeom>
          <a:ln w="76200">
            <a:solidFill>
              <a:schemeClr val="accent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7" name="CuadroTexto 6">
            <a:extLst>
              <a:ext uri="{FF2B5EF4-FFF2-40B4-BE49-F238E27FC236}">
                <a16:creationId xmlns:a16="http://schemas.microsoft.com/office/drawing/2014/main" id="{607144DB-47FF-1F9F-4105-AC5CFF07C2B1}"/>
              </a:ext>
            </a:extLst>
          </p:cNvPr>
          <p:cNvSpPr txBox="1"/>
          <p:nvPr/>
        </p:nvSpPr>
        <p:spPr>
          <a:xfrm>
            <a:off x="1002816" y="1362133"/>
            <a:ext cx="10480459" cy="707886"/>
          </a:xfrm>
          <a:prstGeom prst="rect">
            <a:avLst/>
          </a:prstGeom>
          <a:noFill/>
        </p:spPr>
        <p:txBody>
          <a:bodyPr wrap="square">
            <a:spAutoFit/>
          </a:bodyPr>
          <a:lstStyle/>
          <a:p>
            <a:pPr algn="just"/>
            <a:r>
              <a:rPr lang="es-ES" sz="2000" dirty="0">
                <a:solidFill>
                  <a:schemeClr val="bg1"/>
                </a:solidFill>
                <a:effectLst/>
                <a:latin typeface="Times New Roman" panose="02020603050405020304" pitchFamily="18" charset="0"/>
                <a:ea typeface="Times New Roman" panose="02020603050405020304" pitchFamily="18" charset="0"/>
              </a:rPr>
              <a:t>No hay autoridad para que las mujeres enseñen en la iglesia, ellas tienen otro papel muy importante, ser madres, enseñar a las más jóvenes.</a:t>
            </a:r>
            <a:endParaRPr lang="es-MX" sz="2000" dirty="0">
              <a:solidFill>
                <a:schemeClr val="bg1"/>
              </a:solidFill>
            </a:endParaRPr>
          </a:p>
        </p:txBody>
      </p:sp>
      <p:sp>
        <p:nvSpPr>
          <p:cNvPr id="9" name="CuadroTexto 8">
            <a:extLst>
              <a:ext uri="{FF2B5EF4-FFF2-40B4-BE49-F238E27FC236}">
                <a16:creationId xmlns:a16="http://schemas.microsoft.com/office/drawing/2014/main" id="{C34DBD4C-A689-7AE1-9E44-CAE2D14D9A8E}"/>
              </a:ext>
            </a:extLst>
          </p:cNvPr>
          <p:cNvSpPr txBox="1"/>
          <p:nvPr/>
        </p:nvSpPr>
        <p:spPr>
          <a:xfrm>
            <a:off x="1002816" y="3240300"/>
            <a:ext cx="10350984" cy="2185214"/>
          </a:xfrm>
          <a:prstGeom prst="rect">
            <a:avLst/>
          </a:prstGeom>
          <a:noFill/>
        </p:spPr>
        <p:txBody>
          <a:bodyPr wrap="square">
            <a:spAutoFit/>
          </a:bodyPr>
          <a:lstStyle/>
          <a:p>
            <a:pPr algn="just"/>
            <a:r>
              <a:rPr lang="es-ES" sz="24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Tito.2:3-5.</a:t>
            </a:r>
          </a:p>
          <a:p>
            <a:pPr algn="just"/>
            <a:r>
              <a:rPr lang="es-ES" sz="24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V3. </a:t>
            </a:r>
            <a:r>
              <a:rPr lang="es-ES" sz="2400"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a:t>
            </a:r>
            <a:r>
              <a:rPr lang="es-MX" sz="2000" i="1" dirty="0">
                <a:solidFill>
                  <a:schemeClr val="bg1"/>
                </a:solidFill>
                <a:effectLst/>
                <a:latin typeface="Times New Roman" panose="02020603050405020304" pitchFamily="18" charset="0"/>
                <a:cs typeface="Times New Roman" panose="02020603050405020304" pitchFamily="18" charset="0"/>
              </a:rPr>
              <a:t>Las ancianas asimismo sean reverentes en su porte; no calumniadoras, no esclavas del vino, maestras del bien;</a:t>
            </a:r>
            <a:r>
              <a:rPr lang="es-ES" sz="2000" i="1" dirty="0">
                <a:solidFill>
                  <a:schemeClr val="bg1"/>
                </a:solidFill>
                <a:latin typeface="Times New Roman" panose="02020603050405020304" pitchFamily="18" charset="0"/>
                <a:cs typeface="Times New Roman" panose="02020603050405020304" pitchFamily="18" charset="0"/>
              </a:rPr>
              <a:t>”</a:t>
            </a:r>
            <a:endParaRPr lang="es-ES" sz="1800" i="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r>
              <a:rPr lang="es-ES" sz="2400" b="1" dirty="0">
                <a:solidFill>
                  <a:schemeClr val="bg1"/>
                </a:solidFill>
                <a:latin typeface="Times New Roman" panose="02020603050405020304" pitchFamily="18" charset="0"/>
                <a:cs typeface="Times New Roman" panose="02020603050405020304" pitchFamily="18" charset="0"/>
              </a:rPr>
              <a:t>V4.</a:t>
            </a:r>
            <a:r>
              <a:rPr lang="es-MX" sz="2400" b="1" i="0" dirty="0">
                <a:solidFill>
                  <a:schemeClr val="bg1"/>
                </a:solidFill>
                <a:effectLst/>
                <a:latin typeface="Times New Roman" panose="02020603050405020304" pitchFamily="18" charset="0"/>
                <a:cs typeface="Times New Roman" panose="02020603050405020304" pitchFamily="18" charset="0"/>
              </a:rPr>
              <a:t> </a:t>
            </a:r>
            <a:r>
              <a:rPr lang="es-MX" sz="2400" i="1" dirty="0">
                <a:solidFill>
                  <a:schemeClr val="bg1"/>
                </a:solidFill>
                <a:effectLst/>
                <a:latin typeface="Times New Roman" panose="02020603050405020304" pitchFamily="18" charset="0"/>
                <a:cs typeface="Times New Roman" panose="02020603050405020304" pitchFamily="18" charset="0"/>
              </a:rPr>
              <a:t>“</a:t>
            </a:r>
            <a:r>
              <a:rPr lang="es-MX" sz="2000" i="1" dirty="0">
                <a:solidFill>
                  <a:schemeClr val="bg1"/>
                </a:solidFill>
                <a:effectLst/>
                <a:latin typeface="Times New Roman" panose="02020603050405020304" pitchFamily="18" charset="0"/>
                <a:cs typeface="Times New Roman" panose="02020603050405020304" pitchFamily="18" charset="0"/>
              </a:rPr>
              <a:t>Que enseñen a las mujeres jóvenes a amar a sus maridos y a sus hijos,”</a:t>
            </a:r>
          </a:p>
          <a:p>
            <a:pPr algn="just"/>
            <a:r>
              <a:rPr lang="es-MX" sz="2400" b="1" dirty="0">
                <a:solidFill>
                  <a:schemeClr val="bg1"/>
                </a:solidFill>
                <a:latin typeface="Times New Roman" panose="02020603050405020304" pitchFamily="18" charset="0"/>
                <a:cs typeface="Times New Roman" panose="02020603050405020304" pitchFamily="18" charset="0"/>
              </a:rPr>
              <a:t>V5. </a:t>
            </a:r>
            <a:r>
              <a:rPr lang="es-MX" sz="2400" i="1" dirty="0">
                <a:solidFill>
                  <a:schemeClr val="bg1"/>
                </a:solidFill>
                <a:latin typeface="Times New Roman" panose="02020603050405020304" pitchFamily="18" charset="0"/>
                <a:cs typeface="Times New Roman" panose="02020603050405020304" pitchFamily="18" charset="0"/>
              </a:rPr>
              <a:t>“</a:t>
            </a:r>
            <a:r>
              <a:rPr lang="es-MX" sz="2000" i="1" dirty="0">
                <a:solidFill>
                  <a:schemeClr val="bg1"/>
                </a:solidFill>
                <a:effectLst/>
                <a:latin typeface="Times New Roman" panose="02020603050405020304" pitchFamily="18" charset="0"/>
                <a:cs typeface="Times New Roman" panose="02020603050405020304" pitchFamily="18" charset="0"/>
              </a:rPr>
              <a:t>A ser prudentes, castas, cuidadosas de su casa, buenas, sujetas a sus maridos, para que la palabra de Dios no sea blasfemada.”</a:t>
            </a:r>
            <a:endParaRPr lang="es-MX" i="1"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2989652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73.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F4224939-A402-79D4-A792-692CD1A23C50}"/>
              </a:ext>
            </a:extLst>
          </p:cNvPr>
          <p:cNvSpPr txBox="1"/>
          <p:nvPr/>
        </p:nvSpPr>
        <p:spPr>
          <a:xfrm rot="16200000">
            <a:off x="-3136612" y="3136613"/>
            <a:ext cx="6858000" cy="584775"/>
          </a:xfrm>
          <a:prstGeom prst="rect">
            <a:avLst/>
          </a:prstGeom>
          <a:noFill/>
        </p:spPr>
        <p:txBody>
          <a:bodyPr wrap="square" rtlCol="0">
            <a:spAutoFit/>
          </a:bodyPr>
          <a:lstStyle/>
          <a:p>
            <a:pPr algn="ctr"/>
            <a:r>
              <a:rPr lang="es-ES" sz="3200" b="1" u="sng" dirty="0">
                <a:highlight>
                  <a:srgbClr val="FFFF00"/>
                </a:highlight>
              </a:rPr>
              <a:t>¿ PREDICAR LAS MUJERES?</a:t>
            </a:r>
            <a:endParaRPr lang="es-MX" sz="3200" b="1" u="sng" dirty="0">
              <a:highlight>
                <a:srgbClr val="FFFF00"/>
              </a:highlight>
            </a:endParaRPr>
          </a:p>
        </p:txBody>
      </p:sp>
      <p:sp>
        <p:nvSpPr>
          <p:cNvPr id="4" name="Marcador de número de diapositiva 3">
            <a:extLst>
              <a:ext uri="{FF2B5EF4-FFF2-40B4-BE49-F238E27FC236}">
                <a16:creationId xmlns:a16="http://schemas.microsoft.com/office/drawing/2014/main" id="{DABE18E5-7C2B-2E49-156C-889E051B9CC2}"/>
              </a:ext>
            </a:extLst>
          </p:cNvPr>
          <p:cNvSpPr>
            <a:spLocks noGrp="1"/>
          </p:cNvSpPr>
          <p:nvPr>
            <p:ph type="sldNum" sz="quarter" idx="12"/>
          </p:nvPr>
        </p:nvSpPr>
        <p:spPr/>
        <p:txBody>
          <a:bodyPr/>
          <a:lstStyle/>
          <a:p>
            <a:fld id="{E429B8A6-55BA-4F99-B141-B3283C628257}" type="slidenum">
              <a:rPr lang="es-MX" smtClean="0"/>
              <a:t>73</a:t>
            </a:fld>
            <a:endParaRPr lang="es-MX"/>
          </a:p>
        </p:txBody>
      </p:sp>
      <p:sp>
        <p:nvSpPr>
          <p:cNvPr id="5" name="Marcador de pie de página 4">
            <a:extLst>
              <a:ext uri="{FF2B5EF4-FFF2-40B4-BE49-F238E27FC236}">
                <a16:creationId xmlns:a16="http://schemas.microsoft.com/office/drawing/2014/main" id="{126A1DEF-3B59-4225-5519-C5662ABD0CDA}"/>
              </a:ext>
            </a:extLst>
          </p:cNvPr>
          <p:cNvSpPr>
            <a:spLocks noGrp="1"/>
          </p:cNvSpPr>
          <p:nvPr>
            <p:ph type="ftr" sz="quarter" idx="11"/>
          </p:nvPr>
        </p:nvSpPr>
        <p:spPr/>
        <p:txBody>
          <a:bodyPr/>
          <a:lstStyle/>
          <a:p>
            <a:r>
              <a:rPr lang="es-MX"/>
              <a:t>ALGUNAS ENSEÑANZAS EVANGELICAS</a:t>
            </a:r>
          </a:p>
        </p:txBody>
      </p:sp>
      <p:cxnSp>
        <p:nvCxnSpPr>
          <p:cNvPr id="17" name="Conector recto 16">
            <a:extLst>
              <a:ext uri="{FF2B5EF4-FFF2-40B4-BE49-F238E27FC236}">
                <a16:creationId xmlns:a16="http://schemas.microsoft.com/office/drawing/2014/main" id="{FEE68C8B-69AF-64F6-7AF2-4F8490CF07AE}"/>
              </a:ext>
            </a:extLst>
          </p:cNvPr>
          <p:cNvCxnSpPr/>
          <p:nvPr/>
        </p:nvCxnSpPr>
        <p:spPr>
          <a:xfrm>
            <a:off x="612169" y="366608"/>
            <a:ext cx="0" cy="5747385"/>
          </a:xfrm>
          <a:prstGeom prst="line">
            <a:avLst/>
          </a:prstGeom>
          <a:ln w="76200">
            <a:solidFill>
              <a:schemeClr val="accent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6" name="CuadroTexto 5">
            <a:extLst>
              <a:ext uri="{FF2B5EF4-FFF2-40B4-BE49-F238E27FC236}">
                <a16:creationId xmlns:a16="http://schemas.microsoft.com/office/drawing/2014/main" id="{1400A170-C4E8-404B-EBC6-EA9B379A2201}"/>
              </a:ext>
            </a:extLst>
          </p:cNvPr>
          <p:cNvSpPr txBox="1"/>
          <p:nvPr/>
        </p:nvSpPr>
        <p:spPr>
          <a:xfrm>
            <a:off x="2329652" y="2168863"/>
            <a:ext cx="7532696" cy="830997"/>
          </a:xfrm>
          <a:prstGeom prst="rect">
            <a:avLst/>
          </a:prstGeom>
          <a:noFill/>
        </p:spPr>
        <p:txBody>
          <a:bodyPr wrap="square">
            <a:spAutoFit/>
          </a:bodyPr>
          <a:lstStyle/>
          <a:p>
            <a:pPr marR="0" lvl="0" algn="just">
              <a:spcBef>
                <a:spcPts val="0"/>
              </a:spcBef>
              <a:spcAft>
                <a:spcPts val="0"/>
              </a:spcAft>
              <a:tabLst>
                <a:tab pos="289560" algn="l"/>
              </a:tabLst>
            </a:pPr>
            <a:r>
              <a:rPr lang="es-ES" sz="2000" dirty="0">
                <a:solidFill>
                  <a:schemeClr val="bg1"/>
                </a:solidFill>
                <a:effectLst/>
                <a:latin typeface="Times New Roman" panose="02020603050405020304" pitchFamily="18" charset="0"/>
                <a:ea typeface="Times New Roman" panose="02020603050405020304" pitchFamily="18" charset="0"/>
              </a:rPr>
              <a:t>Pero </a:t>
            </a:r>
            <a:r>
              <a:rPr lang="es-ES" sz="2400" dirty="0">
                <a:solidFill>
                  <a:schemeClr val="bg1"/>
                </a:solidFill>
                <a:effectLst/>
                <a:latin typeface="Times New Roman" panose="02020603050405020304" pitchFamily="18" charset="0"/>
                <a:ea typeface="Times New Roman" panose="02020603050405020304" pitchFamily="18" charset="0"/>
              </a:rPr>
              <a:t>NO LE ES PERMITIDO enseñar, predicar en la iglesia </a:t>
            </a:r>
            <a:r>
              <a:rPr lang="es-ES" sz="2000" dirty="0">
                <a:solidFill>
                  <a:schemeClr val="bg1"/>
                </a:solidFill>
                <a:effectLst/>
                <a:latin typeface="Times New Roman" panose="02020603050405020304" pitchFamily="18" charset="0"/>
                <a:ea typeface="Times New Roman" panose="02020603050405020304" pitchFamily="18" charset="0"/>
              </a:rPr>
              <a:t>y cuando lo hacen </a:t>
            </a:r>
            <a:r>
              <a:rPr lang="es-ES" sz="2400" dirty="0">
                <a:solidFill>
                  <a:schemeClr val="bg1"/>
                </a:solidFill>
                <a:effectLst/>
                <a:latin typeface="Times New Roman" panose="02020603050405020304" pitchFamily="18" charset="0"/>
                <a:ea typeface="Times New Roman" panose="02020603050405020304" pitchFamily="18" charset="0"/>
              </a:rPr>
              <a:t>ESTÁN EN REBELDÍA </a:t>
            </a:r>
            <a:r>
              <a:rPr lang="es-ES" sz="2000" dirty="0">
                <a:solidFill>
                  <a:schemeClr val="bg1"/>
                </a:solidFill>
                <a:effectLst/>
                <a:latin typeface="Times New Roman" panose="02020603050405020304" pitchFamily="18" charset="0"/>
                <a:ea typeface="Times New Roman" panose="02020603050405020304" pitchFamily="18" charset="0"/>
              </a:rPr>
              <a:t>contra Dios.</a:t>
            </a:r>
            <a:endParaRPr lang="es-MX" dirty="0">
              <a:solidFill>
                <a:schemeClr val="bg1"/>
              </a:solidFill>
              <a:effectLst/>
              <a:latin typeface="Times New Roman" panose="02020603050405020304" pitchFamily="18" charset="0"/>
              <a:ea typeface="Times New Roman" panose="02020603050405020304" pitchFamily="18" charset="0"/>
            </a:endParaRPr>
          </a:p>
        </p:txBody>
      </p:sp>
      <p:sp>
        <p:nvSpPr>
          <p:cNvPr id="7" name="CuadroTexto 6">
            <a:extLst>
              <a:ext uri="{FF2B5EF4-FFF2-40B4-BE49-F238E27FC236}">
                <a16:creationId xmlns:a16="http://schemas.microsoft.com/office/drawing/2014/main" id="{4BA8CB02-19D3-62E4-03DD-16782F0F5ACF}"/>
              </a:ext>
            </a:extLst>
          </p:cNvPr>
          <p:cNvSpPr txBox="1"/>
          <p:nvPr/>
        </p:nvSpPr>
        <p:spPr>
          <a:xfrm>
            <a:off x="1312805" y="4078941"/>
            <a:ext cx="10267026" cy="707886"/>
          </a:xfrm>
          <a:prstGeom prst="rect">
            <a:avLst/>
          </a:prstGeom>
          <a:noFill/>
        </p:spPr>
        <p:txBody>
          <a:bodyPr wrap="square">
            <a:spAutoFit/>
          </a:bodyPr>
          <a:lstStyle/>
          <a:p>
            <a:pPr marR="0" lvl="0" algn="just">
              <a:spcBef>
                <a:spcPts val="0"/>
              </a:spcBef>
              <a:spcAft>
                <a:spcPts val="0"/>
              </a:spcAft>
              <a:tabLst>
                <a:tab pos="289560" algn="l"/>
              </a:tabLst>
            </a:pPr>
            <a:r>
              <a:rPr lang="es-ES" sz="2000" dirty="0">
                <a:solidFill>
                  <a:schemeClr val="bg1"/>
                </a:solidFill>
                <a:effectLst/>
                <a:latin typeface="Times New Roman" panose="02020603050405020304" pitchFamily="18" charset="0"/>
                <a:ea typeface="Times New Roman" panose="02020603050405020304" pitchFamily="18" charset="0"/>
              </a:rPr>
              <a:t>Enseñemos lo que Dios manda, no lo que nosotros pensemos, no hay autoridad bíblica para que las mujeres enseñen en la iglesia, eso seria ir contra la voluntad de Dios.</a:t>
            </a:r>
            <a:endParaRPr lang="es-MX" dirty="0">
              <a:solidFill>
                <a:schemeClr val="bg1"/>
              </a:solidFill>
              <a:effectLst/>
              <a:latin typeface="Times New Roman" panose="02020603050405020304" pitchFamily="18" charset="0"/>
              <a:ea typeface="Times New Roman" panose="02020603050405020304" pitchFamily="18" charset="0"/>
            </a:endParaRPr>
          </a:p>
        </p:txBody>
      </p:sp>
      <p:sp>
        <p:nvSpPr>
          <p:cNvPr id="8" name="CuadroTexto 7">
            <a:extLst>
              <a:ext uri="{FF2B5EF4-FFF2-40B4-BE49-F238E27FC236}">
                <a16:creationId xmlns:a16="http://schemas.microsoft.com/office/drawing/2014/main" id="{4C381307-A9FB-4BC6-D254-ECAE9E67B984}"/>
              </a:ext>
            </a:extLst>
          </p:cNvPr>
          <p:cNvSpPr txBox="1"/>
          <p:nvPr/>
        </p:nvSpPr>
        <p:spPr>
          <a:xfrm>
            <a:off x="1002810" y="6113993"/>
            <a:ext cx="6134470" cy="400110"/>
          </a:xfrm>
          <a:prstGeom prst="rect">
            <a:avLst/>
          </a:prstGeom>
          <a:noFill/>
        </p:spPr>
        <p:txBody>
          <a:bodyPr wrap="square">
            <a:spAutoFit/>
          </a:bodyPr>
          <a:lstStyle/>
          <a:p>
            <a:r>
              <a:rPr lang="es-ES" sz="2000" b="1" dirty="0">
                <a:solidFill>
                  <a:schemeClr val="bg1"/>
                </a:solidFill>
                <a:effectLst/>
                <a:latin typeface="Times New Roman" panose="02020603050405020304" pitchFamily="18" charset="0"/>
                <a:ea typeface="Times New Roman" panose="02020603050405020304" pitchFamily="18" charset="0"/>
              </a:rPr>
              <a:t>Dios nos guarde.</a:t>
            </a:r>
            <a:endParaRPr lang="es-MX" sz="2000" b="1" dirty="0">
              <a:solidFill>
                <a:schemeClr val="bg1"/>
              </a:solidFill>
            </a:endParaRPr>
          </a:p>
        </p:txBody>
      </p:sp>
      <p:pic>
        <p:nvPicPr>
          <p:cNvPr id="9" name="Gráfico 8" descr="Retorno">
            <a:hlinkClick r:id="rId2" action="ppaction://hlinksldjump"/>
            <a:extLst>
              <a:ext uri="{FF2B5EF4-FFF2-40B4-BE49-F238E27FC236}">
                <a16:creationId xmlns:a16="http://schemas.microsoft.com/office/drawing/2014/main" id="{9D332C48-C60B-7E9E-FF84-6C48CC53DF8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353794" y="6356350"/>
            <a:ext cx="405712" cy="405712"/>
          </a:xfrm>
          <a:prstGeom prst="rect">
            <a:avLst/>
          </a:prstGeom>
        </p:spPr>
      </p:pic>
    </p:spTree>
    <p:extLst>
      <p:ext uri="{BB962C8B-B14F-4D97-AF65-F5344CB8AC3E}">
        <p14:creationId xmlns:p14="http://schemas.microsoft.com/office/powerpoint/2010/main" val="11089975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Lst>
  </p:timing>
</p:sld>
</file>

<file path=ppt/slides/slide7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ítulo 7">
            <a:extLst>
              <a:ext uri="{FF2B5EF4-FFF2-40B4-BE49-F238E27FC236}">
                <a16:creationId xmlns:a16="http://schemas.microsoft.com/office/drawing/2014/main" id="{F6F3909A-40DB-E0D7-6FFA-A23C437856A0}"/>
              </a:ext>
            </a:extLst>
          </p:cNvPr>
          <p:cNvSpPr txBox="1">
            <a:spLocks/>
          </p:cNvSpPr>
          <p:nvPr/>
        </p:nvSpPr>
        <p:spPr>
          <a:xfrm>
            <a:off x="609599" y="4572000"/>
            <a:ext cx="10965141" cy="895244"/>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ES" sz="4000" b="1" u="sng" dirty="0">
                <a:solidFill>
                  <a:schemeClr val="bg1"/>
                </a:solidFill>
                <a:highlight>
                  <a:srgbClr val="000080"/>
                </a:highlight>
              </a:rPr>
              <a:t>LA MANIFESTACION DEL ESPIRITU SANTO</a:t>
            </a:r>
          </a:p>
        </p:txBody>
      </p:sp>
      <p:sp>
        <p:nvSpPr>
          <p:cNvPr id="3" name="Marcador de número de diapositiva 2">
            <a:extLst>
              <a:ext uri="{FF2B5EF4-FFF2-40B4-BE49-F238E27FC236}">
                <a16:creationId xmlns:a16="http://schemas.microsoft.com/office/drawing/2014/main" id="{6BE8E82E-9039-8AB8-9D39-5FA8AB0AB9B6}"/>
              </a:ext>
            </a:extLst>
          </p:cNvPr>
          <p:cNvSpPr>
            <a:spLocks noGrp="1"/>
          </p:cNvSpPr>
          <p:nvPr>
            <p:ph type="sldNum" sz="quarter" idx="12"/>
          </p:nvPr>
        </p:nvSpPr>
        <p:spPr/>
        <p:txBody>
          <a:bodyPr/>
          <a:lstStyle/>
          <a:p>
            <a:fld id="{E429B8A6-55BA-4F99-B141-B3283C628257}" type="slidenum">
              <a:rPr lang="es-MX" smtClean="0"/>
              <a:t>74</a:t>
            </a:fld>
            <a:endParaRPr lang="es-MX"/>
          </a:p>
        </p:txBody>
      </p:sp>
      <p:sp>
        <p:nvSpPr>
          <p:cNvPr id="4" name="Marcador de pie de página 3">
            <a:extLst>
              <a:ext uri="{FF2B5EF4-FFF2-40B4-BE49-F238E27FC236}">
                <a16:creationId xmlns:a16="http://schemas.microsoft.com/office/drawing/2014/main" id="{92D672CB-8224-310C-94CA-705667964B78}"/>
              </a:ext>
            </a:extLst>
          </p:cNvPr>
          <p:cNvSpPr>
            <a:spLocks noGrp="1"/>
          </p:cNvSpPr>
          <p:nvPr>
            <p:ph type="ftr" sz="quarter" idx="11"/>
          </p:nvPr>
        </p:nvSpPr>
        <p:spPr/>
        <p:txBody>
          <a:bodyPr/>
          <a:lstStyle/>
          <a:p>
            <a:r>
              <a:rPr lang="es-MX"/>
              <a:t>ALGUNAS ENSEÑANZAS EVANGELICAS</a:t>
            </a:r>
          </a:p>
        </p:txBody>
      </p:sp>
    </p:spTree>
    <p:extLst>
      <p:ext uri="{BB962C8B-B14F-4D97-AF65-F5344CB8AC3E}">
        <p14:creationId xmlns:p14="http://schemas.microsoft.com/office/powerpoint/2010/main" val="1134646620"/>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75.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F4224939-A402-79D4-A792-692CD1A23C50}"/>
              </a:ext>
            </a:extLst>
          </p:cNvPr>
          <p:cNvSpPr txBox="1"/>
          <p:nvPr/>
        </p:nvSpPr>
        <p:spPr>
          <a:xfrm rot="16200000">
            <a:off x="-3138155" y="3152001"/>
            <a:ext cx="6858000" cy="553998"/>
          </a:xfrm>
          <a:prstGeom prst="rect">
            <a:avLst/>
          </a:prstGeom>
          <a:noFill/>
        </p:spPr>
        <p:txBody>
          <a:bodyPr wrap="square" rtlCol="0">
            <a:spAutoFit/>
          </a:bodyPr>
          <a:lstStyle/>
          <a:p>
            <a:pPr algn="ctr"/>
            <a:r>
              <a:rPr lang="es-ES" sz="3000" b="1" u="sng" dirty="0">
                <a:highlight>
                  <a:srgbClr val="FFFF00"/>
                </a:highlight>
              </a:rPr>
              <a:t>LA MANIFESTACION DEL ESPIRITU SANTO</a:t>
            </a:r>
            <a:endParaRPr lang="es-MX" sz="3000" b="1" u="sng" dirty="0">
              <a:highlight>
                <a:srgbClr val="FFFF00"/>
              </a:highlight>
            </a:endParaRPr>
          </a:p>
        </p:txBody>
      </p:sp>
      <p:sp>
        <p:nvSpPr>
          <p:cNvPr id="4" name="Marcador de número de diapositiva 3">
            <a:extLst>
              <a:ext uri="{FF2B5EF4-FFF2-40B4-BE49-F238E27FC236}">
                <a16:creationId xmlns:a16="http://schemas.microsoft.com/office/drawing/2014/main" id="{DABE18E5-7C2B-2E49-156C-889E051B9CC2}"/>
              </a:ext>
            </a:extLst>
          </p:cNvPr>
          <p:cNvSpPr>
            <a:spLocks noGrp="1"/>
          </p:cNvSpPr>
          <p:nvPr>
            <p:ph type="sldNum" sz="quarter" idx="12"/>
          </p:nvPr>
        </p:nvSpPr>
        <p:spPr/>
        <p:txBody>
          <a:bodyPr/>
          <a:lstStyle/>
          <a:p>
            <a:fld id="{E429B8A6-55BA-4F99-B141-B3283C628257}" type="slidenum">
              <a:rPr lang="es-MX" smtClean="0"/>
              <a:t>75</a:t>
            </a:fld>
            <a:endParaRPr lang="es-MX"/>
          </a:p>
        </p:txBody>
      </p:sp>
      <p:sp>
        <p:nvSpPr>
          <p:cNvPr id="5" name="Marcador de pie de página 4">
            <a:extLst>
              <a:ext uri="{FF2B5EF4-FFF2-40B4-BE49-F238E27FC236}">
                <a16:creationId xmlns:a16="http://schemas.microsoft.com/office/drawing/2014/main" id="{126A1DEF-3B59-4225-5519-C5662ABD0CDA}"/>
              </a:ext>
            </a:extLst>
          </p:cNvPr>
          <p:cNvSpPr>
            <a:spLocks noGrp="1"/>
          </p:cNvSpPr>
          <p:nvPr>
            <p:ph type="ftr" sz="quarter" idx="11"/>
          </p:nvPr>
        </p:nvSpPr>
        <p:spPr/>
        <p:txBody>
          <a:bodyPr/>
          <a:lstStyle/>
          <a:p>
            <a:r>
              <a:rPr lang="es-MX"/>
              <a:t>ALGUNAS ENSEÑANZAS EVANGELICAS</a:t>
            </a:r>
          </a:p>
        </p:txBody>
      </p:sp>
      <p:cxnSp>
        <p:nvCxnSpPr>
          <p:cNvPr id="17" name="Conector recto 16">
            <a:extLst>
              <a:ext uri="{FF2B5EF4-FFF2-40B4-BE49-F238E27FC236}">
                <a16:creationId xmlns:a16="http://schemas.microsoft.com/office/drawing/2014/main" id="{FEE68C8B-69AF-64F6-7AF2-4F8490CF07AE}"/>
              </a:ext>
            </a:extLst>
          </p:cNvPr>
          <p:cNvCxnSpPr/>
          <p:nvPr/>
        </p:nvCxnSpPr>
        <p:spPr>
          <a:xfrm>
            <a:off x="612169" y="366608"/>
            <a:ext cx="0" cy="5747385"/>
          </a:xfrm>
          <a:prstGeom prst="line">
            <a:avLst/>
          </a:prstGeom>
          <a:ln w="76200">
            <a:solidFill>
              <a:schemeClr val="accent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10" name="Rectángulo 9">
            <a:extLst>
              <a:ext uri="{FF2B5EF4-FFF2-40B4-BE49-F238E27FC236}">
                <a16:creationId xmlns:a16="http://schemas.microsoft.com/office/drawing/2014/main" id="{61EC8493-023F-596A-D219-701D96B84C58}"/>
              </a:ext>
            </a:extLst>
          </p:cNvPr>
          <p:cNvSpPr/>
          <p:nvPr/>
        </p:nvSpPr>
        <p:spPr>
          <a:xfrm>
            <a:off x="3673316" y="494349"/>
            <a:ext cx="4845368" cy="646331"/>
          </a:xfrm>
          <a:prstGeom prst="rect">
            <a:avLst/>
          </a:prstGeom>
          <a:noFill/>
          <a:ln>
            <a:noFill/>
          </a:ln>
        </p:spPr>
        <p:txBody>
          <a:bodyPr wrap="square" lIns="91440" tIns="45720" rIns="91440" bIns="45720">
            <a:spAutoFit/>
          </a:bodyPr>
          <a:lstStyle/>
          <a:p>
            <a:pPr algn="ctr"/>
            <a:r>
              <a:rPr lang="es-ES" sz="3600" b="1" u="sng" cap="none" spc="0" dirty="0">
                <a:ln w="0"/>
                <a:solidFill>
                  <a:schemeClr val="bg1"/>
                </a:solidFill>
                <a:effectLst>
                  <a:outerShdw blurRad="38100" dist="19050" dir="2700000" algn="tl" rotWithShape="0">
                    <a:schemeClr val="dk1">
                      <a:alpha val="40000"/>
                    </a:schemeClr>
                  </a:outerShdw>
                </a:effectLst>
                <a:highlight>
                  <a:srgbClr val="FF0000"/>
                </a:highlight>
                <a:latin typeface="Abadi" panose="020B0604020104020204" pitchFamily="34" charset="0"/>
              </a:rPr>
              <a:t>INTRODUCCION</a:t>
            </a:r>
          </a:p>
        </p:txBody>
      </p:sp>
      <p:sp>
        <p:nvSpPr>
          <p:cNvPr id="12" name="CuadroTexto 11">
            <a:extLst>
              <a:ext uri="{FF2B5EF4-FFF2-40B4-BE49-F238E27FC236}">
                <a16:creationId xmlns:a16="http://schemas.microsoft.com/office/drawing/2014/main" id="{36FE285B-950D-9CF1-1E6C-67750EB39F70}"/>
              </a:ext>
            </a:extLst>
          </p:cNvPr>
          <p:cNvSpPr txBox="1"/>
          <p:nvPr/>
        </p:nvSpPr>
        <p:spPr>
          <a:xfrm>
            <a:off x="971555" y="1307751"/>
            <a:ext cx="10687038" cy="1261884"/>
          </a:xfrm>
          <a:prstGeom prst="rect">
            <a:avLst/>
          </a:prstGeom>
          <a:noFill/>
        </p:spPr>
        <p:txBody>
          <a:bodyPr wrap="square">
            <a:spAutoFit/>
          </a:bodyPr>
          <a:lstStyle/>
          <a:p>
            <a:pPr algn="just">
              <a:tabLst>
                <a:tab pos="253365" algn="l"/>
              </a:tabLst>
            </a:pPr>
            <a:r>
              <a:rPr lang="es-ES" sz="2000" dirty="0">
                <a:solidFill>
                  <a:schemeClr val="bg1"/>
                </a:solidFill>
                <a:effectLst/>
                <a:latin typeface="Times New Roman" panose="02020603050405020304" pitchFamily="18" charset="0"/>
                <a:ea typeface="Times New Roman" panose="02020603050405020304" pitchFamily="18" charset="0"/>
              </a:rPr>
              <a:t>En este estudio veremos si realmente los que muchos dicen que es la manifestación del Espíritu Santo, es correcto o simplemente emoción de las personas</a:t>
            </a:r>
            <a:r>
              <a:rPr lang="es-ES" sz="2000" dirty="0">
                <a:solidFill>
                  <a:schemeClr val="bg1"/>
                </a:solidFill>
                <a:latin typeface="Times New Roman" panose="02020603050405020304" pitchFamily="18" charset="0"/>
                <a:ea typeface="Times New Roman" panose="02020603050405020304" pitchFamily="18" charset="0"/>
              </a:rPr>
              <a:t>, </a:t>
            </a:r>
            <a:r>
              <a:rPr lang="es-ES" sz="1800" dirty="0">
                <a:solidFill>
                  <a:schemeClr val="bg1"/>
                </a:solidFill>
                <a:effectLst/>
                <a:latin typeface="Times New Roman" panose="02020603050405020304" pitchFamily="18" charset="0"/>
                <a:ea typeface="Times New Roman" panose="02020603050405020304" pitchFamily="18" charset="0"/>
              </a:rPr>
              <a:t>Para muchos El Espíritu Santo se manifiesta en ellos, a través de saltos, gritos, caídas, desmayos. </a:t>
            </a:r>
            <a:endParaRPr lang="es-MX" sz="1800" dirty="0">
              <a:solidFill>
                <a:schemeClr val="bg1"/>
              </a:solidFill>
            </a:endParaRPr>
          </a:p>
          <a:p>
            <a:pPr marR="0" lvl="0" algn="just">
              <a:spcBef>
                <a:spcPts val="0"/>
              </a:spcBef>
              <a:spcAft>
                <a:spcPts val="0"/>
              </a:spcAft>
              <a:tabLst>
                <a:tab pos="253365" algn="l"/>
              </a:tabLst>
            </a:pPr>
            <a:endParaRPr lang="es-MX" dirty="0">
              <a:solidFill>
                <a:schemeClr val="bg1"/>
              </a:solidFill>
              <a:effectLst/>
              <a:latin typeface="Times New Roman" panose="02020603050405020304" pitchFamily="18" charset="0"/>
              <a:ea typeface="Times New Roman" panose="02020603050405020304" pitchFamily="18" charset="0"/>
            </a:endParaRPr>
          </a:p>
        </p:txBody>
      </p:sp>
      <p:sp>
        <p:nvSpPr>
          <p:cNvPr id="16" name="CuadroTexto 15">
            <a:extLst>
              <a:ext uri="{FF2B5EF4-FFF2-40B4-BE49-F238E27FC236}">
                <a16:creationId xmlns:a16="http://schemas.microsoft.com/office/drawing/2014/main" id="{DBE74E37-6F29-C01C-8C96-6822E321BDA8}"/>
              </a:ext>
            </a:extLst>
          </p:cNvPr>
          <p:cNvSpPr txBox="1"/>
          <p:nvPr/>
        </p:nvSpPr>
        <p:spPr>
          <a:xfrm>
            <a:off x="2019300" y="2477302"/>
            <a:ext cx="6134100" cy="400110"/>
          </a:xfrm>
          <a:prstGeom prst="rect">
            <a:avLst/>
          </a:prstGeom>
          <a:noFill/>
        </p:spPr>
        <p:txBody>
          <a:bodyPr wrap="square">
            <a:spAutoFit/>
          </a:bodyPr>
          <a:lstStyle/>
          <a:p>
            <a:pPr marL="285750" indent="-285750">
              <a:buFont typeface="Wingdings" panose="05000000000000000000" pitchFamily="2" charset="2"/>
              <a:buChar char="§"/>
            </a:pPr>
            <a:r>
              <a:rPr lang="es-ES" sz="2000" dirty="0">
                <a:solidFill>
                  <a:schemeClr val="bg1"/>
                </a:solidFill>
                <a:effectLst/>
                <a:latin typeface="Times New Roman" panose="02020603050405020304" pitchFamily="18" charset="0"/>
                <a:ea typeface="Times New Roman" panose="02020603050405020304" pitchFamily="18" charset="0"/>
              </a:rPr>
              <a:t>¿Pero será cierto esto</a:t>
            </a:r>
            <a:endParaRPr lang="es-MX" sz="2000" dirty="0">
              <a:solidFill>
                <a:schemeClr val="bg1"/>
              </a:solidFill>
            </a:endParaRPr>
          </a:p>
        </p:txBody>
      </p:sp>
      <p:sp>
        <p:nvSpPr>
          <p:cNvPr id="18" name="CuadroTexto 17">
            <a:extLst>
              <a:ext uri="{FF2B5EF4-FFF2-40B4-BE49-F238E27FC236}">
                <a16:creationId xmlns:a16="http://schemas.microsoft.com/office/drawing/2014/main" id="{2432C308-ED5E-B009-E263-5B5FBC87F433}"/>
              </a:ext>
            </a:extLst>
          </p:cNvPr>
          <p:cNvSpPr txBox="1"/>
          <p:nvPr/>
        </p:nvSpPr>
        <p:spPr>
          <a:xfrm>
            <a:off x="2019300" y="2874692"/>
            <a:ext cx="6134100" cy="400110"/>
          </a:xfrm>
          <a:prstGeom prst="rect">
            <a:avLst/>
          </a:prstGeom>
          <a:noFill/>
        </p:spPr>
        <p:txBody>
          <a:bodyPr wrap="square">
            <a:spAutoFit/>
          </a:bodyPr>
          <a:lstStyle/>
          <a:p>
            <a:pPr marL="285750" indent="-285750">
              <a:buFont typeface="Wingdings" panose="05000000000000000000" pitchFamily="2" charset="2"/>
              <a:buChar char="§"/>
            </a:pPr>
            <a:r>
              <a:rPr lang="es-ES" sz="2000" dirty="0">
                <a:solidFill>
                  <a:schemeClr val="bg1"/>
                </a:solidFill>
                <a:effectLst/>
                <a:latin typeface="Times New Roman" panose="02020603050405020304" pitchFamily="18" charset="0"/>
                <a:ea typeface="Times New Roman" panose="02020603050405020304" pitchFamily="18" charset="0"/>
              </a:rPr>
              <a:t>Qué ganan las personas al desmayarse? </a:t>
            </a:r>
            <a:endParaRPr lang="es-MX" sz="2000" dirty="0">
              <a:solidFill>
                <a:schemeClr val="bg1"/>
              </a:solidFill>
            </a:endParaRPr>
          </a:p>
        </p:txBody>
      </p:sp>
      <p:sp>
        <p:nvSpPr>
          <p:cNvPr id="20" name="CuadroTexto 19">
            <a:extLst>
              <a:ext uri="{FF2B5EF4-FFF2-40B4-BE49-F238E27FC236}">
                <a16:creationId xmlns:a16="http://schemas.microsoft.com/office/drawing/2014/main" id="{0E3B2562-0D58-4CBD-8B5D-04930765DDC2}"/>
              </a:ext>
            </a:extLst>
          </p:cNvPr>
          <p:cNvSpPr txBox="1"/>
          <p:nvPr/>
        </p:nvSpPr>
        <p:spPr>
          <a:xfrm>
            <a:off x="971555" y="3493496"/>
            <a:ext cx="10848966" cy="707886"/>
          </a:xfrm>
          <a:prstGeom prst="rect">
            <a:avLst/>
          </a:prstGeom>
          <a:noFill/>
        </p:spPr>
        <p:txBody>
          <a:bodyPr wrap="square">
            <a:spAutoFit/>
          </a:bodyPr>
          <a:lstStyle/>
          <a:p>
            <a:pPr algn="just"/>
            <a:r>
              <a:rPr lang="es-ES" sz="2000" dirty="0">
                <a:solidFill>
                  <a:schemeClr val="bg1"/>
                </a:solidFill>
                <a:effectLst/>
                <a:latin typeface="Times New Roman" panose="02020603050405020304" pitchFamily="18" charset="0"/>
                <a:ea typeface="Times New Roman" panose="02020603050405020304" pitchFamily="18" charset="0"/>
              </a:rPr>
              <a:t>A muchos El Espíritu Santo los toca, lo sienten en su cuerpo, para ellos El Espíritu Santo se manifiestan en los dones milagrosos.</a:t>
            </a:r>
            <a:endParaRPr lang="es-MX" sz="2000" dirty="0">
              <a:solidFill>
                <a:schemeClr val="bg1"/>
              </a:solidFill>
            </a:endParaRPr>
          </a:p>
        </p:txBody>
      </p:sp>
      <p:sp>
        <p:nvSpPr>
          <p:cNvPr id="24" name="CuadroTexto 23">
            <a:extLst>
              <a:ext uri="{FF2B5EF4-FFF2-40B4-BE49-F238E27FC236}">
                <a16:creationId xmlns:a16="http://schemas.microsoft.com/office/drawing/2014/main" id="{08B45B67-2AAC-E76E-4F0B-7503E3EB3D3C}"/>
              </a:ext>
            </a:extLst>
          </p:cNvPr>
          <p:cNvSpPr txBox="1"/>
          <p:nvPr/>
        </p:nvSpPr>
        <p:spPr>
          <a:xfrm>
            <a:off x="2019300" y="4288515"/>
            <a:ext cx="9229727" cy="707886"/>
          </a:xfrm>
          <a:prstGeom prst="rect">
            <a:avLst/>
          </a:prstGeom>
          <a:noFill/>
        </p:spPr>
        <p:txBody>
          <a:bodyPr wrap="square">
            <a:spAutoFit/>
          </a:bodyPr>
          <a:lstStyle/>
          <a:p>
            <a:pPr marL="285750" indent="-285750" algn="just">
              <a:buFont typeface="Wingdings" panose="05000000000000000000" pitchFamily="2" charset="2"/>
              <a:buChar char="§"/>
            </a:pPr>
            <a:r>
              <a:rPr lang="es-ES" sz="2000" dirty="0">
                <a:solidFill>
                  <a:schemeClr val="bg1"/>
                </a:solidFill>
                <a:effectLst/>
                <a:latin typeface="Times New Roman" panose="02020603050405020304" pitchFamily="18" charset="0"/>
                <a:ea typeface="Times New Roman" panose="02020603050405020304" pitchFamily="18" charset="0"/>
              </a:rPr>
              <a:t>¿Pero que pasa con aquellas personas que no sienten estas cosas que muchos supuestamente sienten y hacen? </a:t>
            </a:r>
            <a:endParaRPr lang="es-MX" sz="2000" dirty="0">
              <a:solidFill>
                <a:schemeClr val="bg1"/>
              </a:solidFill>
            </a:endParaRPr>
          </a:p>
        </p:txBody>
      </p:sp>
      <p:sp>
        <p:nvSpPr>
          <p:cNvPr id="26" name="CuadroTexto 25">
            <a:extLst>
              <a:ext uri="{FF2B5EF4-FFF2-40B4-BE49-F238E27FC236}">
                <a16:creationId xmlns:a16="http://schemas.microsoft.com/office/drawing/2014/main" id="{49CBB4AD-4301-D306-F6BF-F6552C76FE39}"/>
              </a:ext>
            </a:extLst>
          </p:cNvPr>
          <p:cNvSpPr txBox="1"/>
          <p:nvPr/>
        </p:nvSpPr>
        <p:spPr>
          <a:xfrm>
            <a:off x="971555" y="5322952"/>
            <a:ext cx="10410821" cy="707886"/>
          </a:xfrm>
          <a:prstGeom prst="rect">
            <a:avLst/>
          </a:prstGeom>
          <a:noFill/>
        </p:spPr>
        <p:txBody>
          <a:bodyPr wrap="square">
            <a:spAutoFit/>
          </a:bodyPr>
          <a:lstStyle/>
          <a:p>
            <a:pPr marR="0" lvl="0" algn="just">
              <a:spcBef>
                <a:spcPts val="0"/>
              </a:spcBef>
              <a:spcAft>
                <a:spcPts val="0"/>
              </a:spcAft>
              <a:tabLst>
                <a:tab pos="253365" algn="l"/>
              </a:tabLst>
            </a:pPr>
            <a:r>
              <a:rPr lang="es-ES" sz="2000" dirty="0">
                <a:solidFill>
                  <a:schemeClr val="bg1"/>
                </a:solidFill>
                <a:effectLst/>
                <a:latin typeface="Times New Roman" panose="02020603050405020304" pitchFamily="18" charset="0"/>
                <a:ea typeface="Times New Roman" panose="02020603050405020304" pitchFamily="18" charset="0"/>
              </a:rPr>
              <a:t>Según ellos, si usted no siente nada es por que El Espíritu Santo no esta en usted. Si usted no grita, no se desmaya, no danza no tiene al Espíritu Santo.</a:t>
            </a:r>
            <a:endParaRPr lang="es-MX" dirty="0">
              <a:solidFill>
                <a:schemeClr val="bg1"/>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85425827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2" grpId="0"/>
      <p:bldP spid="16" grpId="0"/>
      <p:bldP spid="18" grpId="0"/>
      <p:bldP spid="20" grpId="0"/>
      <p:bldP spid="24" grpId="0"/>
    </p:bldLst>
  </p:timing>
</p:sld>
</file>

<file path=ppt/slides/slide76.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4" name="Marcador de número de diapositiva 3">
            <a:extLst>
              <a:ext uri="{FF2B5EF4-FFF2-40B4-BE49-F238E27FC236}">
                <a16:creationId xmlns:a16="http://schemas.microsoft.com/office/drawing/2014/main" id="{DABE18E5-7C2B-2E49-156C-889E051B9CC2}"/>
              </a:ext>
            </a:extLst>
          </p:cNvPr>
          <p:cNvSpPr>
            <a:spLocks noGrp="1"/>
          </p:cNvSpPr>
          <p:nvPr>
            <p:ph type="sldNum" sz="quarter" idx="12"/>
          </p:nvPr>
        </p:nvSpPr>
        <p:spPr/>
        <p:txBody>
          <a:bodyPr/>
          <a:lstStyle/>
          <a:p>
            <a:fld id="{E429B8A6-55BA-4F99-B141-B3283C628257}" type="slidenum">
              <a:rPr lang="es-MX" smtClean="0"/>
              <a:t>76</a:t>
            </a:fld>
            <a:endParaRPr lang="es-MX"/>
          </a:p>
        </p:txBody>
      </p:sp>
      <p:sp>
        <p:nvSpPr>
          <p:cNvPr id="5" name="Marcador de pie de página 4">
            <a:extLst>
              <a:ext uri="{FF2B5EF4-FFF2-40B4-BE49-F238E27FC236}">
                <a16:creationId xmlns:a16="http://schemas.microsoft.com/office/drawing/2014/main" id="{126A1DEF-3B59-4225-5519-C5662ABD0CDA}"/>
              </a:ext>
            </a:extLst>
          </p:cNvPr>
          <p:cNvSpPr>
            <a:spLocks noGrp="1"/>
          </p:cNvSpPr>
          <p:nvPr>
            <p:ph type="ftr" sz="quarter" idx="11"/>
          </p:nvPr>
        </p:nvSpPr>
        <p:spPr/>
        <p:txBody>
          <a:bodyPr/>
          <a:lstStyle/>
          <a:p>
            <a:r>
              <a:rPr lang="es-MX"/>
              <a:t>ALGUNAS ENSEÑANZAS EVANGELICAS</a:t>
            </a:r>
          </a:p>
        </p:txBody>
      </p:sp>
      <p:cxnSp>
        <p:nvCxnSpPr>
          <p:cNvPr id="17" name="Conector recto 16">
            <a:extLst>
              <a:ext uri="{FF2B5EF4-FFF2-40B4-BE49-F238E27FC236}">
                <a16:creationId xmlns:a16="http://schemas.microsoft.com/office/drawing/2014/main" id="{FEE68C8B-69AF-64F6-7AF2-4F8490CF07AE}"/>
              </a:ext>
            </a:extLst>
          </p:cNvPr>
          <p:cNvCxnSpPr/>
          <p:nvPr/>
        </p:nvCxnSpPr>
        <p:spPr>
          <a:xfrm>
            <a:off x="612169" y="366608"/>
            <a:ext cx="0" cy="5747385"/>
          </a:xfrm>
          <a:prstGeom prst="line">
            <a:avLst/>
          </a:prstGeom>
          <a:ln w="76200">
            <a:solidFill>
              <a:schemeClr val="accent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6" name="CuadroTexto 5">
            <a:extLst>
              <a:ext uri="{FF2B5EF4-FFF2-40B4-BE49-F238E27FC236}">
                <a16:creationId xmlns:a16="http://schemas.microsoft.com/office/drawing/2014/main" id="{C7916560-276B-E06B-FE26-D3D59516C4DD}"/>
              </a:ext>
            </a:extLst>
          </p:cNvPr>
          <p:cNvSpPr txBox="1"/>
          <p:nvPr/>
        </p:nvSpPr>
        <p:spPr>
          <a:xfrm rot="16200000">
            <a:off x="-3138155" y="3152001"/>
            <a:ext cx="6858000" cy="553998"/>
          </a:xfrm>
          <a:prstGeom prst="rect">
            <a:avLst/>
          </a:prstGeom>
          <a:noFill/>
        </p:spPr>
        <p:txBody>
          <a:bodyPr wrap="square" rtlCol="0">
            <a:spAutoFit/>
          </a:bodyPr>
          <a:lstStyle/>
          <a:p>
            <a:pPr algn="ctr"/>
            <a:r>
              <a:rPr lang="es-ES" sz="3000" b="1" u="sng" dirty="0">
                <a:highlight>
                  <a:srgbClr val="FFFF00"/>
                </a:highlight>
              </a:rPr>
              <a:t>LA MANIFESTACION DEL ESPIRITU SANTO</a:t>
            </a:r>
            <a:endParaRPr lang="es-MX" sz="3000" b="1" u="sng" dirty="0">
              <a:highlight>
                <a:srgbClr val="FFFF00"/>
              </a:highlight>
            </a:endParaRPr>
          </a:p>
        </p:txBody>
      </p:sp>
      <p:sp>
        <p:nvSpPr>
          <p:cNvPr id="8" name="CuadroTexto 7">
            <a:extLst>
              <a:ext uri="{FF2B5EF4-FFF2-40B4-BE49-F238E27FC236}">
                <a16:creationId xmlns:a16="http://schemas.microsoft.com/office/drawing/2014/main" id="{A9C545AB-DD2F-12FF-2EEA-530BF137250B}"/>
              </a:ext>
            </a:extLst>
          </p:cNvPr>
          <p:cNvSpPr txBox="1"/>
          <p:nvPr/>
        </p:nvSpPr>
        <p:spPr>
          <a:xfrm>
            <a:off x="3033713" y="567809"/>
            <a:ext cx="6124574" cy="400110"/>
          </a:xfrm>
          <a:prstGeom prst="rect">
            <a:avLst/>
          </a:prstGeom>
          <a:noFill/>
        </p:spPr>
        <p:txBody>
          <a:bodyPr wrap="square">
            <a:spAutoFit/>
          </a:bodyPr>
          <a:lstStyle/>
          <a:p>
            <a:pPr algn="ctr"/>
            <a:r>
              <a:rPr lang="es-ES" sz="2000" b="1" u="sng" dirty="0">
                <a:solidFill>
                  <a:schemeClr val="bg1"/>
                </a:solidFill>
                <a:effectLst/>
                <a:highlight>
                  <a:srgbClr val="FF0000"/>
                </a:highlight>
                <a:latin typeface="Times New Roman" panose="02020603050405020304" pitchFamily="18" charset="0"/>
                <a:ea typeface="Times New Roman" panose="02020603050405020304" pitchFamily="18" charset="0"/>
              </a:rPr>
              <a:t>EL ESPÍRITU SANTO MORA EN NOSOTROS</a:t>
            </a:r>
            <a:endParaRPr lang="es-MX" sz="2000" b="1" u="sng" dirty="0">
              <a:solidFill>
                <a:schemeClr val="bg1"/>
              </a:solidFill>
              <a:highlight>
                <a:srgbClr val="FF0000"/>
              </a:highlight>
            </a:endParaRPr>
          </a:p>
        </p:txBody>
      </p:sp>
      <p:sp>
        <p:nvSpPr>
          <p:cNvPr id="10" name="CuadroTexto 9">
            <a:extLst>
              <a:ext uri="{FF2B5EF4-FFF2-40B4-BE49-F238E27FC236}">
                <a16:creationId xmlns:a16="http://schemas.microsoft.com/office/drawing/2014/main" id="{4B1DB48D-5237-AE02-FF71-7CD7FA2F8DB6}"/>
              </a:ext>
            </a:extLst>
          </p:cNvPr>
          <p:cNvSpPr txBox="1"/>
          <p:nvPr/>
        </p:nvSpPr>
        <p:spPr>
          <a:xfrm>
            <a:off x="871537" y="1461155"/>
            <a:ext cx="10025060" cy="1077218"/>
          </a:xfrm>
          <a:prstGeom prst="rect">
            <a:avLst/>
          </a:prstGeom>
          <a:noFill/>
        </p:spPr>
        <p:txBody>
          <a:bodyPr wrap="square">
            <a:spAutoFit/>
          </a:bodyPr>
          <a:lstStyle/>
          <a:p>
            <a:pPr algn="just"/>
            <a:r>
              <a:rPr lang="es-ES" sz="24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I </a:t>
            </a:r>
            <a:r>
              <a:rPr lang="es-ES" sz="24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Corintios</a:t>
            </a:r>
            <a:r>
              <a:rPr lang="es-ES" sz="24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.6:19.</a:t>
            </a:r>
          </a:p>
          <a:p>
            <a:pPr algn="just"/>
            <a:r>
              <a:rPr lang="es-MX" sz="2000" b="0" i="1" dirty="0">
                <a:solidFill>
                  <a:schemeClr val="bg1"/>
                </a:solidFill>
                <a:effectLst/>
                <a:latin typeface="Times New Roman" panose="02020603050405020304" pitchFamily="18" charset="0"/>
                <a:cs typeface="Times New Roman" panose="02020603050405020304" pitchFamily="18" charset="0"/>
              </a:rPr>
              <a:t>“¿O ignoráis que vuestro cuerpo es templo del Espíritu Santo, el cual está en vosotros, el cual tenéis de Dios, y que no sois vuestros?</a:t>
            </a:r>
            <a:r>
              <a:rPr lang="es-ES" sz="2000" i="1" dirty="0">
                <a:solidFill>
                  <a:schemeClr val="bg1"/>
                </a:solidFill>
                <a:latin typeface="Times New Roman" panose="02020603050405020304" pitchFamily="18" charset="0"/>
                <a:cs typeface="Times New Roman" panose="02020603050405020304" pitchFamily="18" charset="0"/>
              </a:rPr>
              <a:t>”</a:t>
            </a:r>
            <a:endParaRPr lang="es-MX" sz="2000" i="1" dirty="0">
              <a:solidFill>
                <a:schemeClr val="bg1"/>
              </a:solidFill>
              <a:latin typeface="Times New Roman" panose="02020603050405020304" pitchFamily="18" charset="0"/>
              <a:cs typeface="Times New Roman" panose="02020603050405020304" pitchFamily="18" charset="0"/>
            </a:endParaRPr>
          </a:p>
        </p:txBody>
      </p:sp>
      <p:sp>
        <p:nvSpPr>
          <p:cNvPr id="12" name="CuadroTexto 11">
            <a:extLst>
              <a:ext uri="{FF2B5EF4-FFF2-40B4-BE49-F238E27FC236}">
                <a16:creationId xmlns:a16="http://schemas.microsoft.com/office/drawing/2014/main" id="{CB29B1C2-3943-371A-E51B-2D0755A9DD66}"/>
              </a:ext>
            </a:extLst>
          </p:cNvPr>
          <p:cNvSpPr txBox="1"/>
          <p:nvPr/>
        </p:nvSpPr>
        <p:spPr>
          <a:xfrm>
            <a:off x="933447" y="2926405"/>
            <a:ext cx="10708291" cy="400110"/>
          </a:xfrm>
          <a:prstGeom prst="rect">
            <a:avLst/>
          </a:prstGeom>
          <a:noFill/>
        </p:spPr>
        <p:txBody>
          <a:bodyPr wrap="square">
            <a:spAutoFit/>
          </a:bodyPr>
          <a:lstStyle/>
          <a:p>
            <a:pPr algn="ctr"/>
            <a:r>
              <a:rPr lang="es-ES" sz="2000" dirty="0">
                <a:solidFill>
                  <a:schemeClr val="bg1"/>
                </a:solidFill>
                <a:effectLst/>
                <a:latin typeface="Times New Roman" panose="02020603050405020304" pitchFamily="18" charset="0"/>
                <a:ea typeface="Times New Roman" panose="02020603050405020304" pitchFamily="18" charset="0"/>
              </a:rPr>
              <a:t>Somos templo del Espíritu Santo, nuestro cuerpo es el templo.</a:t>
            </a:r>
            <a:endParaRPr lang="es-MX" sz="2000" dirty="0">
              <a:solidFill>
                <a:schemeClr val="bg1"/>
              </a:solidFill>
            </a:endParaRPr>
          </a:p>
        </p:txBody>
      </p:sp>
      <p:sp>
        <p:nvSpPr>
          <p:cNvPr id="14" name="CuadroTexto 13">
            <a:extLst>
              <a:ext uri="{FF2B5EF4-FFF2-40B4-BE49-F238E27FC236}">
                <a16:creationId xmlns:a16="http://schemas.microsoft.com/office/drawing/2014/main" id="{58F5778D-950A-7028-001D-140F260A81DC}"/>
              </a:ext>
            </a:extLst>
          </p:cNvPr>
          <p:cNvSpPr txBox="1"/>
          <p:nvPr/>
        </p:nvSpPr>
        <p:spPr>
          <a:xfrm>
            <a:off x="976314" y="3868436"/>
            <a:ext cx="9920283" cy="769441"/>
          </a:xfrm>
          <a:prstGeom prst="rect">
            <a:avLst/>
          </a:prstGeom>
          <a:noFill/>
        </p:spPr>
        <p:txBody>
          <a:bodyPr wrap="square">
            <a:spAutoFit/>
          </a:bodyPr>
          <a:lstStyle/>
          <a:p>
            <a:r>
              <a:rPr lang="es-ES" sz="24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II Corintios.1:22.</a:t>
            </a:r>
          </a:p>
          <a:p>
            <a:r>
              <a:rPr lang="es-MX" sz="2000" i="1" dirty="0">
                <a:solidFill>
                  <a:schemeClr val="bg1"/>
                </a:solidFill>
                <a:effectLst/>
                <a:latin typeface="Times New Roman" panose="02020603050405020304" pitchFamily="18" charset="0"/>
                <a:cs typeface="Times New Roman" panose="02020603050405020304" pitchFamily="18" charset="0"/>
              </a:rPr>
              <a:t>“El cual también nos ha sellado, y nos ha dado las arras del espíritu en nuestros corazones.</a:t>
            </a:r>
            <a:r>
              <a:rPr lang="es-ES" sz="2000" i="1" dirty="0">
                <a:solidFill>
                  <a:schemeClr val="bg1"/>
                </a:solidFill>
                <a:latin typeface="Times New Roman" panose="02020603050405020304" pitchFamily="18" charset="0"/>
                <a:cs typeface="Times New Roman" panose="02020603050405020304" pitchFamily="18" charset="0"/>
              </a:rPr>
              <a:t>”</a:t>
            </a:r>
            <a:endParaRPr lang="es-MX" sz="2000" i="1" dirty="0">
              <a:solidFill>
                <a:schemeClr val="bg1"/>
              </a:solidFill>
              <a:latin typeface="Times New Roman" panose="02020603050405020304" pitchFamily="18" charset="0"/>
              <a:cs typeface="Times New Roman" panose="02020603050405020304" pitchFamily="18" charset="0"/>
            </a:endParaRPr>
          </a:p>
        </p:txBody>
      </p:sp>
      <p:sp>
        <p:nvSpPr>
          <p:cNvPr id="16" name="CuadroTexto 15">
            <a:extLst>
              <a:ext uri="{FF2B5EF4-FFF2-40B4-BE49-F238E27FC236}">
                <a16:creationId xmlns:a16="http://schemas.microsoft.com/office/drawing/2014/main" id="{CA382552-53F8-5C6C-0F07-CE16A3DEB0C7}"/>
              </a:ext>
            </a:extLst>
          </p:cNvPr>
          <p:cNvSpPr txBox="1"/>
          <p:nvPr/>
        </p:nvSpPr>
        <p:spPr>
          <a:xfrm>
            <a:off x="976312" y="5179798"/>
            <a:ext cx="10622563" cy="400110"/>
          </a:xfrm>
          <a:prstGeom prst="rect">
            <a:avLst/>
          </a:prstGeom>
          <a:noFill/>
        </p:spPr>
        <p:txBody>
          <a:bodyPr wrap="square">
            <a:spAutoFit/>
          </a:bodyPr>
          <a:lstStyle/>
          <a:p>
            <a:pPr algn="ctr"/>
            <a:r>
              <a:rPr lang="es-ES" sz="2000" dirty="0">
                <a:solidFill>
                  <a:schemeClr val="bg1"/>
                </a:solidFill>
                <a:effectLst/>
                <a:latin typeface="Times New Roman" panose="02020603050405020304" pitchFamily="18" charset="0"/>
                <a:ea typeface="Times New Roman" panose="02020603050405020304" pitchFamily="18" charset="0"/>
              </a:rPr>
              <a:t>El Espíritu Santo esta en nuestro corazones</a:t>
            </a:r>
            <a:endParaRPr lang="es-MX" sz="2000" dirty="0">
              <a:solidFill>
                <a:schemeClr val="bg1"/>
              </a:solidFill>
            </a:endParaRPr>
          </a:p>
        </p:txBody>
      </p:sp>
    </p:spTree>
    <p:extLst>
      <p:ext uri="{BB962C8B-B14F-4D97-AF65-F5344CB8AC3E}">
        <p14:creationId xmlns:p14="http://schemas.microsoft.com/office/powerpoint/2010/main" val="183562682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0" grpId="0"/>
      <p:bldP spid="14" grpId="0"/>
      <p:bldP spid="16" grpId="0"/>
    </p:bldLst>
  </p:timing>
</p:sld>
</file>

<file path=ppt/slides/slide77.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4" name="Marcador de número de diapositiva 3">
            <a:extLst>
              <a:ext uri="{FF2B5EF4-FFF2-40B4-BE49-F238E27FC236}">
                <a16:creationId xmlns:a16="http://schemas.microsoft.com/office/drawing/2014/main" id="{DABE18E5-7C2B-2E49-156C-889E051B9CC2}"/>
              </a:ext>
            </a:extLst>
          </p:cNvPr>
          <p:cNvSpPr>
            <a:spLocks noGrp="1"/>
          </p:cNvSpPr>
          <p:nvPr>
            <p:ph type="sldNum" sz="quarter" idx="12"/>
          </p:nvPr>
        </p:nvSpPr>
        <p:spPr/>
        <p:txBody>
          <a:bodyPr/>
          <a:lstStyle/>
          <a:p>
            <a:fld id="{E429B8A6-55BA-4F99-B141-B3283C628257}" type="slidenum">
              <a:rPr lang="es-MX" smtClean="0"/>
              <a:t>77</a:t>
            </a:fld>
            <a:endParaRPr lang="es-MX"/>
          </a:p>
        </p:txBody>
      </p:sp>
      <p:sp>
        <p:nvSpPr>
          <p:cNvPr id="5" name="Marcador de pie de página 4">
            <a:extLst>
              <a:ext uri="{FF2B5EF4-FFF2-40B4-BE49-F238E27FC236}">
                <a16:creationId xmlns:a16="http://schemas.microsoft.com/office/drawing/2014/main" id="{126A1DEF-3B59-4225-5519-C5662ABD0CDA}"/>
              </a:ext>
            </a:extLst>
          </p:cNvPr>
          <p:cNvSpPr>
            <a:spLocks noGrp="1"/>
          </p:cNvSpPr>
          <p:nvPr>
            <p:ph type="ftr" sz="quarter" idx="11"/>
          </p:nvPr>
        </p:nvSpPr>
        <p:spPr/>
        <p:txBody>
          <a:bodyPr/>
          <a:lstStyle/>
          <a:p>
            <a:r>
              <a:rPr lang="es-MX"/>
              <a:t>ALGUNAS ENSEÑANZAS EVANGELICAS</a:t>
            </a:r>
          </a:p>
        </p:txBody>
      </p:sp>
      <p:cxnSp>
        <p:nvCxnSpPr>
          <p:cNvPr id="17" name="Conector recto 16">
            <a:extLst>
              <a:ext uri="{FF2B5EF4-FFF2-40B4-BE49-F238E27FC236}">
                <a16:creationId xmlns:a16="http://schemas.microsoft.com/office/drawing/2014/main" id="{FEE68C8B-69AF-64F6-7AF2-4F8490CF07AE}"/>
              </a:ext>
            </a:extLst>
          </p:cNvPr>
          <p:cNvCxnSpPr/>
          <p:nvPr/>
        </p:nvCxnSpPr>
        <p:spPr>
          <a:xfrm>
            <a:off x="612169" y="366608"/>
            <a:ext cx="0" cy="5747385"/>
          </a:xfrm>
          <a:prstGeom prst="line">
            <a:avLst/>
          </a:prstGeom>
          <a:ln w="76200">
            <a:solidFill>
              <a:schemeClr val="accent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6" name="CuadroTexto 5">
            <a:extLst>
              <a:ext uri="{FF2B5EF4-FFF2-40B4-BE49-F238E27FC236}">
                <a16:creationId xmlns:a16="http://schemas.microsoft.com/office/drawing/2014/main" id="{EA669386-8E9E-1736-1D89-FF22D06792FD}"/>
              </a:ext>
            </a:extLst>
          </p:cNvPr>
          <p:cNvSpPr txBox="1"/>
          <p:nvPr/>
        </p:nvSpPr>
        <p:spPr>
          <a:xfrm rot="16200000">
            <a:off x="-3138155" y="3152001"/>
            <a:ext cx="6858000" cy="553998"/>
          </a:xfrm>
          <a:prstGeom prst="rect">
            <a:avLst/>
          </a:prstGeom>
          <a:noFill/>
        </p:spPr>
        <p:txBody>
          <a:bodyPr wrap="square" rtlCol="0">
            <a:spAutoFit/>
          </a:bodyPr>
          <a:lstStyle/>
          <a:p>
            <a:pPr algn="ctr"/>
            <a:r>
              <a:rPr lang="es-ES" sz="3000" b="1" u="sng" dirty="0">
                <a:highlight>
                  <a:srgbClr val="FFFF00"/>
                </a:highlight>
              </a:rPr>
              <a:t>LA MANIFESTACION DEL ESPIRITU SANTO</a:t>
            </a:r>
            <a:endParaRPr lang="es-MX" sz="3000" b="1" u="sng" dirty="0">
              <a:highlight>
                <a:srgbClr val="FFFF00"/>
              </a:highlight>
            </a:endParaRPr>
          </a:p>
        </p:txBody>
      </p:sp>
      <p:sp>
        <p:nvSpPr>
          <p:cNvPr id="8" name="CuadroTexto 7">
            <a:extLst>
              <a:ext uri="{FF2B5EF4-FFF2-40B4-BE49-F238E27FC236}">
                <a16:creationId xmlns:a16="http://schemas.microsoft.com/office/drawing/2014/main" id="{26868213-45B5-B832-8851-8B60A555FE05}"/>
              </a:ext>
            </a:extLst>
          </p:cNvPr>
          <p:cNvSpPr txBox="1"/>
          <p:nvPr/>
        </p:nvSpPr>
        <p:spPr>
          <a:xfrm>
            <a:off x="3033713" y="529709"/>
            <a:ext cx="6124574" cy="461665"/>
          </a:xfrm>
          <a:prstGeom prst="rect">
            <a:avLst/>
          </a:prstGeom>
          <a:noFill/>
        </p:spPr>
        <p:txBody>
          <a:bodyPr wrap="square">
            <a:spAutoFit/>
          </a:bodyPr>
          <a:lstStyle/>
          <a:p>
            <a:pPr algn="ctr"/>
            <a:r>
              <a:rPr lang="es-ES" sz="2400" b="1" u="sng" dirty="0">
                <a:solidFill>
                  <a:schemeClr val="bg1"/>
                </a:solidFill>
                <a:effectLst/>
                <a:highlight>
                  <a:srgbClr val="FF0000"/>
                </a:highlight>
                <a:latin typeface="Times New Roman" panose="02020603050405020304" pitchFamily="18" charset="0"/>
                <a:ea typeface="Times New Roman" panose="02020603050405020304" pitchFamily="18" charset="0"/>
              </a:rPr>
              <a:t>EL MORA EN NOSOTROS.</a:t>
            </a:r>
            <a:endParaRPr lang="es-MX" sz="2400" b="1" u="sng" dirty="0">
              <a:solidFill>
                <a:schemeClr val="bg1"/>
              </a:solidFill>
              <a:highlight>
                <a:srgbClr val="FF0000"/>
              </a:highlight>
            </a:endParaRPr>
          </a:p>
        </p:txBody>
      </p:sp>
      <p:sp>
        <p:nvSpPr>
          <p:cNvPr id="10" name="CuadroTexto 9">
            <a:extLst>
              <a:ext uri="{FF2B5EF4-FFF2-40B4-BE49-F238E27FC236}">
                <a16:creationId xmlns:a16="http://schemas.microsoft.com/office/drawing/2014/main" id="{C977E65A-A526-F6B1-8E92-87EA2C5EE452}"/>
              </a:ext>
            </a:extLst>
          </p:cNvPr>
          <p:cNvSpPr txBox="1"/>
          <p:nvPr/>
        </p:nvSpPr>
        <p:spPr>
          <a:xfrm>
            <a:off x="3033713" y="1138352"/>
            <a:ext cx="6124574" cy="400110"/>
          </a:xfrm>
          <a:prstGeom prst="rect">
            <a:avLst/>
          </a:prstGeom>
          <a:noFill/>
        </p:spPr>
        <p:txBody>
          <a:bodyPr wrap="square">
            <a:spAutoFit/>
          </a:bodyPr>
          <a:lstStyle/>
          <a:p>
            <a:pPr marL="285750" indent="-285750">
              <a:buFont typeface="Wingdings" panose="05000000000000000000" pitchFamily="2" charset="2"/>
              <a:buChar char="§"/>
            </a:pPr>
            <a:r>
              <a:rPr lang="es-ES" sz="2000" dirty="0">
                <a:solidFill>
                  <a:schemeClr val="bg1"/>
                </a:solidFill>
                <a:effectLst/>
                <a:latin typeface="Times New Roman" panose="02020603050405020304" pitchFamily="18" charset="0"/>
                <a:ea typeface="Times New Roman" panose="02020603050405020304" pitchFamily="18" charset="0"/>
              </a:rPr>
              <a:t>¿Pero como mora El Espíritu Santo en nosotros? </a:t>
            </a:r>
            <a:endParaRPr lang="es-MX" sz="2000" dirty="0">
              <a:solidFill>
                <a:schemeClr val="bg1"/>
              </a:solidFill>
            </a:endParaRPr>
          </a:p>
        </p:txBody>
      </p:sp>
      <p:sp>
        <p:nvSpPr>
          <p:cNvPr id="12" name="CuadroTexto 11">
            <a:extLst>
              <a:ext uri="{FF2B5EF4-FFF2-40B4-BE49-F238E27FC236}">
                <a16:creationId xmlns:a16="http://schemas.microsoft.com/office/drawing/2014/main" id="{9961455A-5584-6697-7C28-9EA0C459158C}"/>
              </a:ext>
            </a:extLst>
          </p:cNvPr>
          <p:cNvSpPr txBox="1"/>
          <p:nvPr/>
        </p:nvSpPr>
        <p:spPr>
          <a:xfrm>
            <a:off x="1104904" y="1755809"/>
            <a:ext cx="10474926" cy="400110"/>
          </a:xfrm>
          <a:prstGeom prst="rect">
            <a:avLst/>
          </a:prstGeom>
          <a:noFill/>
        </p:spPr>
        <p:txBody>
          <a:bodyPr wrap="square">
            <a:spAutoFit/>
          </a:bodyPr>
          <a:lstStyle/>
          <a:p>
            <a:pPr algn="ctr"/>
            <a:r>
              <a:rPr lang="es-ES" sz="2000" dirty="0">
                <a:solidFill>
                  <a:schemeClr val="bg1"/>
                </a:solidFill>
                <a:effectLst/>
                <a:latin typeface="Times New Roman" panose="02020603050405020304" pitchFamily="18" charset="0"/>
                <a:ea typeface="Times New Roman" panose="02020603050405020304" pitchFamily="18" charset="0"/>
              </a:rPr>
              <a:t>El Espíritu Santo mora habita en nosotros a través de su fruto.</a:t>
            </a:r>
            <a:endParaRPr lang="es-MX" sz="2000" dirty="0">
              <a:solidFill>
                <a:schemeClr val="bg1"/>
              </a:solidFill>
            </a:endParaRPr>
          </a:p>
        </p:txBody>
      </p:sp>
      <p:sp>
        <p:nvSpPr>
          <p:cNvPr id="16" name="CuadroTexto 15">
            <a:extLst>
              <a:ext uri="{FF2B5EF4-FFF2-40B4-BE49-F238E27FC236}">
                <a16:creationId xmlns:a16="http://schemas.microsoft.com/office/drawing/2014/main" id="{93B296CA-A12A-6B46-E17F-83912EE7A11C}"/>
              </a:ext>
            </a:extLst>
          </p:cNvPr>
          <p:cNvSpPr txBox="1"/>
          <p:nvPr/>
        </p:nvSpPr>
        <p:spPr>
          <a:xfrm>
            <a:off x="975805" y="2392011"/>
            <a:ext cx="10377995" cy="1200329"/>
          </a:xfrm>
          <a:prstGeom prst="rect">
            <a:avLst/>
          </a:prstGeom>
          <a:noFill/>
        </p:spPr>
        <p:txBody>
          <a:bodyPr wrap="square">
            <a:spAutoFit/>
          </a:bodyPr>
          <a:lstStyle/>
          <a:p>
            <a:pPr algn="just"/>
            <a:r>
              <a:rPr lang="es-ES" sz="24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Galatas.5:22-23.</a:t>
            </a:r>
          </a:p>
          <a:p>
            <a:pPr algn="just"/>
            <a:r>
              <a:rPr lang="es-ES" sz="24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V22.</a:t>
            </a:r>
            <a:r>
              <a:rPr lang="es-MX" sz="2400" b="1" i="0" dirty="0">
                <a:solidFill>
                  <a:schemeClr val="bg1"/>
                </a:solidFill>
                <a:effectLst/>
                <a:latin typeface="Times New Roman" panose="02020603050405020304" pitchFamily="18" charset="0"/>
                <a:cs typeface="Times New Roman" panose="02020603050405020304" pitchFamily="18" charset="0"/>
              </a:rPr>
              <a:t> </a:t>
            </a:r>
            <a:r>
              <a:rPr lang="es-MX" sz="2400" i="1" dirty="0">
                <a:solidFill>
                  <a:schemeClr val="bg1"/>
                </a:solidFill>
                <a:effectLst/>
                <a:latin typeface="Times New Roman" panose="02020603050405020304" pitchFamily="18" charset="0"/>
                <a:cs typeface="Times New Roman" panose="02020603050405020304" pitchFamily="18" charset="0"/>
              </a:rPr>
              <a:t>“</a:t>
            </a:r>
            <a:r>
              <a:rPr lang="es-MX" sz="2000" i="1" dirty="0">
                <a:solidFill>
                  <a:schemeClr val="bg1"/>
                </a:solidFill>
                <a:effectLst/>
                <a:latin typeface="Times New Roman" panose="02020603050405020304" pitchFamily="18" charset="0"/>
                <a:cs typeface="Times New Roman" panose="02020603050405020304" pitchFamily="18" charset="0"/>
              </a:rPr>
              <a:t>Mas el fruto del Espíritu es amor, gozo, paz, paciencia, benignidad, bondad, fe,”</a:t>
            </a:r>
            <a:endParaRPr lang="es-ES" sz="2000" i="1" dirty="0">
              <a:solidFill>
                <a:schemeClr val="bg1"/>
              </a:solidFill>
              <a:latin typeface="Times New Roman" panose="02020603050405020304" pitchFamily="18" charset="0"/>
              <a:cs typeface="Times New Roman" panose="02020603050405020304" pitchFamily="18" charset="0"/>
            </a:endParaRPr>
          </a:p>
          <a:p>
            <a:pPr algn="just"/>
            <a:r>
              <a:rPr lang="es-ES" sz="24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V23. </a:t>
            </a:r>
            <a:r>
              <a:rPr lang="es-ES" sz="2400" i="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es-MX" sz="2000"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M</a:t>
            </a:r>
            <a:r>
              <a:rPr lang="es-MX" sz="2000" i="1" dirty="0">
                <a:solidFill>
                  <a:schemeClr val="bg1"/>
                </a:solidFill>
                <a:effectLst/>
                <a:latin typeface="Times New Roman" panose="02020603050405020304" pitchFamily="18" charset="0"/>
                <a:cs typeface="Times New Roman" panose="02020603050405020304" pitchFamily="18" charset="0"/>
              </a:rPr>
              <a:t>ansedumbre, templanza; contra tales cosas no hay ley.”</a:t>
            </a:r>
            <a:endParaRPr lang="es-MX" sz="2000" i="1" dirty="0">
              <a:solidFill>
                <a:schemeClr val="bg1"/>
              </a:solidFill>
              <a:latin typeface="Times New Roman" panose="02020603050405020304" pitchFamily="18" charset="0"/>
              <a:cs typeface="Times New Roman" panose="02020603050405020304" pitchFamily="18" charset="0"/>
            </a:endParaRPr>
          </a:p>
        </p:txBody>
      </p:sp>
      <p:sp>
        <p:nvSpPr>
          <p:cNvPr id="18" name="CuadroTexto 17">
            <a:extLst>
              <a:ext uri="{FF2B5EF4-FFF2-40B4-BE49-F238E27FC236}">
                <a16:creationId xmlns:a16="http://schemas.microsoft.com/office/drawing/2014/main" id="{0AA1EF08-DAD9-662D-4BBD-29F901AE09CA}"/>
              </a:ext>
            </a:extLst>
          </p:cNvPr>
          <p:cNvSpPr txBox="1"/>
          <p:nvPr/>
        </p:nvSpPr>
        <p:spPr>
          <a:xfrm>
            <a:off x="1040356" y="3992914"/>
            <a:ext cx="10474921" cy="400110"/>
          </a:xfrm>
          <a:prstGeom prst="rect">
            <a:avLst/>
          </a:prstGeom>
          <a:noFill/>
        </p:spPr>
        <p:txBody>
          <a:bodyPr wrap="square">
            <a:spAutoFit/>
          </a:bodyPr>
          <a:lstStyle/>
          <a:p>
            <a:r>
              <a:rPr lang="es-ES" sz="2000" dirty="0">
                <a:solidFill>
                  <a:schemeClr val="bg1"/>
                </a:solidFill>
                <a:effectLst/>
                <a:latin typeface="Times New Roman" panose="02020603050405020304" pitchFamily="18" charset="0"/>
                <a:ea typeface="Times New Roman" panose="02020603050405020304" pitchFamily="18" charset="0"/>
              </a:rPr>
              <a:t>Al hacer la palabra de Dios seremos guiados por El Espíritu Santo. </a:t>
            </a:r>
            <a:endParaRPr lang="es-MX" sz="2000" dirty="0">
              <a:solidFill>
                <a:schemeClr val="bg1"/>
              </a:solidFill>
            </a:endParaRPr>
          </a:p>
        </p:txBody>
      </p:sp>
      <p:sp>
        <p:nvSpPr>
          <p:cNvPr id="20" name="CuadroTexto 19">
            <a:extLst>
              <a:ext uri="{FF2B5EF4-FFF2-40B4-BE49-F238E27FC236}">
                <a16:creationId xmlns:a16="http://schemas.microsoft.com/office/drawing/2014/main" id="{558D4D90-2030-674E-1549-9267DA8C44AC}"/>
              </a:ext>
            </a:extLst>
          </p:cNvPr>
          <p:cNvSpPr txBox="1"/>
          <p:nvPr/>
        </p:nvSpPr>
        <p:spPr>
          <a:xfrm>
            <a:off x="1040356" y="4866855"/>
            <a:ext cx="10604015" cy="1015663"/>
          </a:xfrm>
          <a:prstGeom prst="rect">
            <a:avLst/>
          </a:prstGeom>
          <a:noFill/>
        </p:spPr>
        <p:txBody>
          <a:bodyPr wrap="square">
            <a:spAutoFit/>
          </a:bodyPr>
          <a:lstStyle/>
          <a:p>
            <a:pPr algn="just"/>
            <a:r>
              <a:rPr lang="es-ES" sz="2000" dirty="0">
                <a:solidFill>
                  <a:schemeClr val="bg1"/>
                </a:solidFill>
                <a:effectLst/>
                <a:latin typeface="Times New Roman" panose="02020603050405020304" pitchFamily="18" charset="0"/>
                <a:ea typeface="Times New Roman" panose="02020603050405020304" pitchFamily="18" charset="0"/>
              </a:rPr>
              <a:t>Muchos creen que El Espíritu Santo mora de una forma milagrosa, de una forma literal en el cristiano, la morada del Espíritu Santo no tiene nada que ver con milagros, Juan el Bautista estaba lleno del Espíritu Santo. </a:t>
            </a:r>
            <a:endParaRPr lang="es-MX" sz="2000" dirty="0">
              <a:solidFill>
                <a:schemeClr val="bg1"/>
              </a:solidFill>
            </a:endParaRPr>
          </a:p>
        </p:txBody>
      </p:sp>
    </p:spTree>
    <p:extLst>
      <p:ext uri="{BB962C8B-B14F-4D97-AF65-F5344CB8AC3E}">
        <p14:creationId xmlns:p14="http://schemas.microsoft.com/office/powerpoint/2010/main" val="139560726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0" grpId="0"/>
      <p:bldP spid="12" grpId="0"/>
      <p:bldP spid="18" grpId="0"/>
      <p:bldP spid="20" grpId="0"/>
    </p:bldLst>
  </p:timing>
</p:sld>
</file>

<file path=ppt/slides/slide78.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4" name="Marcador de número de diapositiva 3">
            <a:extLst>
              <a:ext uri="{FF2B5EF4-FFF2-40B4-BE49-F238E27FC236}">
                <a16:creationId xmlns:a16="http://schemas.microsoft.com/office/drawing/2014/main" id="{DABE18E5-7C2B-2E49-156C-889E051B9CC2}"/>
              </a:ext>
            </a:extLst>
          </p:cNvPr>
          <p:cNvSpPr>
            <a:spLocks noGrp="1"/>
          </p:cNvSpPr>
          <p:nvPr>
            <p:ph type="sldNum" sz="quarter" idx="12"/>
          </p:nvPr>
        </p:nvSpPr>
        <p:spPr/>
        <p:txBody>
          <a:bodyPr/>
          <a:lstStyle/>
          <a:p>
            <a:fld id="{E429B8A6-55BA-4F99-B141-B3283C628257}" type="slidenum">
              <a:rPr lang="es-MX" smtClean="0"/>
              <a:t>78</a:t>
            </a:fld>
            <a:endParaRPr lang="es-MX"/>
          </a:p>
        </p:txBody>
      </p:sp>
      <p:sp>
        <p:nvSpPr>
          <p:cNvPr id="5" name="Marcador de pie de página 4">
            <a:extLst>
              <a:ext uri="{FF2B5EF4-FFF2-40B4-BE49-F238E27FC236}">
                <a16:creationId xmlns:a16="http://schemas.microsoft.com/office/drawing/2014/main" id="{126A1DEF-3B59-4225-5519-C5662ABD0CDA}"/>
              </a:ext>
            </a:extLst>
          </p:cNvPr>
          <p:cNvSpPr>
            <a:spLocks noGrp="1"/>
          </p:cNvSpPr>
          <p:nvPr>
            <p:ph type="ftr" sz="quarter" idx="11"/>
          </p:nvPr>
        </p:nvSpPr>
        <p:spPr/>
        <p:txBody>
          <a:bodyPr/>
          <a:lstStyle/>
          <a:p>
            <a:r>
              <a:rPr lang="es-MX"/>
              <a:t>ALGUNAS ENSEÑANZAS EVANGELICAS</a:t>
            </a:r>
          </a:p>
        </p:txBody>
      </p:sp>
      <p:cxnSp>
        <p:nvCxnSpPr>
          <p:cNvPr id="17" name="Conector recto 16">
            <a:extLst>
              <a:ext uri="{FF2B5EF4-FFF2-40B4-BE49-F238E27FC236}">
                <a16:creationId xmlns:a16="http://schemas.microsoft.com/office/drawing/2014/main" id="{FEE68C8B-69AF-64F6-7AF2-4F8490CF07AE}"/>
              </a:ext>
            </a:extLst>
          </p:cNvPr>
          <p:cNvCxnSpPr/>
          <p:nvPr/>
        </p:nvCxnSpPr>
        <p:spPr>
          <a:xfrm>
            <a:off x="612169" y="366608"/>
            <a:ext cx="0" cy="5747385"/>
          </a:xfrm>
          <a:prstGeom prst="line">
            <a:avLst/>
          </a:prstGeom>
          <a:ln w="76200">
            <a:solidFill>
              <a:schemeClr val="accent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6" name="CuadroTexto 5">
            <a:extLst>
              <a:ext uri="{FF2B5EF4-FFF2-40B4-BE49-F238E27FC236}">
                <a16:creationId xmlns:a16="http://schemas.microsoft.com/office/drawing/2014/main" id="{77421DAD-09D8-14D2-06A9-E0623C5195BB}"/>
              </a:ext>
            </a:extLst>
          </p:cNvPr>
          <p:cNvSpPr txBox="1"/>
          <p:nvPr/>
        </p:nvSpPr>
        <p:spPr>
          <a:xfrm rot="16200000">
            <a:off x="-3138155" y="3152001"/>
            <a:ext cx="6858000" cy="553998"/>
          </a:xfrm>
          <a:prstGeom prst="rect">
            <a:avLst/>
          </a:prstGeom>
          <a:noFill/>
        </p:spPr>
        <p:txBody>
          <a:bodyPr wrap="square" rtlCol="0">
            <a:spAutoFit/>
          </a:bodyPr>
          <a:lstStyle/>
          <a:p>
            <a:pPr algn="ctr"/>
            <a:r>
              <a:rPr lang="es-ES" sz="3000" b="1" u="sng" dirty="0">
                <a:highlight>
                  <a:srgbClr val="FFFF00"/>
                </a:highlight>
              </a:rPr>
              <a:t>LA MANIFESTACION DEL ESPIRITU SANTO</a:t>
            </a:r>
            <a:endParaRPr lang="es-MX" sz="3000" b="1" u="sng" dirty="0">
              <a:highlight>
                <a:srgbClr val="FFFF00"/>
              </a:highlight>
            </a:endParaRPr>
          </a:p>
        </p:txBody>
      </p:sp>
      <p:sp>
        <p:nvSpPr>
          <p:cNvPr id="10" name="CuadroTexto 9">
            <a:extLst>
              <a:ext uri="{FF2B5EF4-FFF2-40B4-BE49-F238E27FC236}">
                <a16:creationId xmlns:a16="http://schemas.microsoft.com/office/drawing/2014/main" id="{51BC5059-90D5-AFB9-87DC-31F6B0DB4C00}"/>
              </a:ext>
            </a:extLst>
          </p:cNvPr>
          <p:cNvSpPr txBox="1"/>
          <p:nvPr/>
        </p:nvSpPr>
        <p:spPr>
          <a:xfrm>
            <a:off x="1100830" y="1044891"/>
            <a:ext cx="10066535" cy="1077218"/>
          </a:xfrm>
          <a:prstGeom prst="rect">
            <a:avLst/>
          </a:prstGeom>
          <a:noFill/>
        </p:spPr>
        <p:txBody>
          <a:bodyPr wrap="square">
            <a:spAutoFit/>
          </a:bodyPr>
          <a:lstStyle/>
          <a:p>
            <a:pPr algn="just"/>
            <a:r>
              <a:rPr lang="es-ES" sz="24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Lucas.1:15. </a:t>
            </a:r>
          </a:p>
          <a:p>
            <a:pPr algn="just"/>
            <a:r>
              <a:rPr lang="es-MX" sz="2000" b="0" i="1" dirty="0">
                <a:solidFill>
                  <a:schemeClr val="bg1"/>
                </a:solidFill>
                <a:effectLst/>
                <a:latin typeface="Times New Roman" panose="02020603050405020304" pitchFamily="18" charset="0"/>
                <a:cs typeface="Times New Roman" panose="02020603050405020304" pitchFamily="18" charset="0"/>
              </a:rPr>
              <a:t>“Porque será grande delante de Dios. No beberá vino ni sidra, y será lleno del Espíritu Santo, aun desde el vientre de su madre.”</a:t>
            </a:r>
            <a:endParaRPr lang="es-MX" sz="2000" i="1" dirty="0">
              <a:solidFill>
                <a:schemeClr val="bg1"/>
              </a:solidFill>
              <a:latin typeface="Times New Roman" panose="02020603050405020304" pitchFamily="18" charset="0"/>
              <a:cs typeface="Times New Roman" panose="02020603050405020304" pitchFamily="18" charset="0"/>
            </a:endParaRPr>
          </a:p>
        </p:txBody>
      </p:sp>
      <p:sp>
        <p:nvSpPr>
          <p:cNvPr id="12" name="CuadroTexto 11">
            <a:extLst>
              <a:ext uri="{FF2B5EF4-FFF2-40B4-BE49-F238E27FC236}">
                <a16:creationId xmlns:a16="http://schemas.microsoft.com/office/drawing/2014/main" id="{B7F9E467-CB17-E62A-AFB7-358A4484ACED}"/>
              </a:ext>
            </a:extLst>
          </p:cNvPr>
          <p:cNvSpPr txBox="1"/>
          <p:nvPr/>
        </p:nvSpPr>
        <p:spPr>
          <a:xfrm>
            <a:off x="3033204" y="2420930"/>
            <a:ext cx="6125592" cy="400110"/>
          </a:xfrm>
          <a:prstGeom prst="rect">
            <a:avLst/>
          </a:prstGeom>
          <a:noFill/>
        </p:spPr>
        <p:txBody>
          <a:bodyPr wrap="square">
            <a:spAutoFit/>
          </a:bodyPr>
          <a:lstStyle/>
          <a:p>
            <a:pPr algn="ctr"/>
            <a:r>
              <a:rPr lang="es-ES" sz="2000" dirty="0">
                <a:solidFill>
                  <a:schemeClr val="bg1"/>
                </a:solidFill>
                <a:effectLst/>
                <a:latin typeface="Times New Roman" panose="02020603050405020304" pitchFamily="18" charset="0"/>
                <a:ea typeface="Times New Roman" panose="02020603050405020304" pitchFamily="18" charset="0"/>
              </a:rPr>
              <a:t>Pero Juan no hizo milagros.</a:t>
            </a:r>
            <a:endParaRPr lang="es-MX" sz="2000" dirty="0">
              <a:solidFill>
                <a:schemeClr val="bg1"/>
              </a:solidFill>
            </a:endParaRPr>
          </a:p>
        </p:txBody>
      </p:sp>
      <p:sp>
        <p:nvSpPr>
          <p:cNvPr id="14" name="CuadroTexto 13">
            <a:extLst>
              <a:ext uri="{FF2B5EF4-FFF2-40B4-BE49-F238E27FC236}">
                <a16:creationId xmlns:a16="http://schemas.microsoft.com/office/drawing/2014/main" id="{AC9E8100-8442-927D-4B1C-2056F4AFA847}"/>
              </a:ext>
            </a:extLst>
          </p:cNvPr>
          <p:cNvSpPr txBox="1"/>
          <p:nvPr/>
        </p:nvSpPr>
        <p:spPr>
          <a:xfrm>
            <a:off x="1100831" y="3119861"/>
            <a:ext cx="10252969" cy="1077218"/>
          </a:xfrm>
          <a:prstGeom prst="rect">
            <a:avLst/>
          </a:prstGeom>
          <a:noFill/>
        </p:spPr>
        <p:txBody>
          <a:bodyPr wrap="square">
            <a:spAutoFit/>
          </a:bodyPr>
          <a:lstStyle/>
          <a:p>
            <a:pPr algn="just"/>
            <a:r>
              <a:rPr lang="es-ES" sz="24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Juan.10:41.</a:t>
            </a:r>
          </a:p>
          <a:p>
            <a:pPr algn="just"/>
            <a:r>
              <a:rPr lang="es-MX" sz="2000" b="0" i="1" dirty="0">
                <a:solidFill>
                  <a:schemeClr val="bg1"/>
                </a:solidFill>
                <a:effectLst/>
                <a:latin typeface="Times New Roman" panose="02020603050405020304" pitchFamily="18" charset="0"/>
                <a:cs typeface="Times New Roman" panose="02020603050405020304" pitchFamily="18" charset="0"/>
              </a:rPr>
              <a:t>“Y muchos venían a él, y decían: Juan, a la verdad, ninguna señal hizo; pero todo lo que Juan dijo de este, era verdad.”</a:t>
            </a:r>
            <a:endParaRPr lang="es-MX" sz="2000" i="1" dirty="0">
              <a:solidFill>
                <a:schemeClr val="bg1"/>
              </a:solidFill>
              <a:latin typeface="Times New Roman" panose="02020603050405020304" pitchFamily="18" charset="0"/>
              <a:cs typeface="Times New Roman" panose="02020603050405020304" pitchFamily="18" charset="0"/>
            </a:endParaRPr>
          </a:p>
        </p:txBody>
      </p:sp>
      <p:sp>
        <p:nvSpPr>
          <p:cNvPr id="16" name="CuadroTexto 15">
            <a:extLst>
              <a:ext uri="{FF2B5EF4-FFF2-40B4-BE49-F238E27FC236}">
                <a16:creationId xmlns:a16="http://schemas.microsoft.com/office/drawing/2014/main" id="{A41314A1-6E20-D3ED-6327-351E563D8753}"/>
              </a:ext>
            </a:extLst>
          </p:cNvPr>
          <p:cNvSpPr txBox="1"/>
          <p:nvPr/>
        </p:nvSpPr>
        <p:spPr>
          <a:xfrm>
            <a:off x="1100829" y="4630383"/>
            <a:ext cx="10478995" cy="400110"/>
          </a:xfrm>
          <a:prstGeom prst="rect">
            <a:avLst/>
          </a:prstGeom>
          <a:noFill/>
        </p:spPr>
        <p:txBody>
          <a:bodyPr wrap="square">
            <a:spAutoFit/>
          </a:bodyPr>
          <a:lstStyle/>
          <a:p>
            <a:pPr algn="ctr"/>
            <a:r>
              <a:rPr lang="es-ES" sz="2000" dirty="0">
                <a:solidFill>
                  <a:schemeClr val="bg1"/>
                </a:solidFill>
                <a:effectLst/>
                <a:latin typeface="Times New Roman" panose="02020603050405020304" pitchFamily="18" charset="0"/>
                <a:ea typeface="Times New Roman" panose="02020603050405020304" pitchFamily="18" charset="0"/>
              </a:rPr>
              <a:t>El Espíritu Santo mora en el cristiano a través de la palabra revelada de Dios.</a:t>
            </a:r>
            <a:endParaRPr lang="es-MX" sz="2000" dirty="0">
              <a:solidFill>
                <a:schemeClr val="bg1"/>
              </a:solidFill>
            </a:endParaRPr>
          </a:p>
        </p:txBody>
      </p:sp>
      <p:sp>
        <p:nvSpPr>
          <p:cNvPr id="18" name="CuadroTexto 17">
            <a:extLst>
              <a:ext uri="{FF2B5EF4-FFF2-40B4-BE49-F238E27FC236}">
                <a16:creationId xmlns:a16="http://schemas.microsoft.com/office/drawing/2014/main" id="{47F980B7-05BC-352C-43D3-4BE69C0998AA}"/>
              </a:ext>
            </a:extLst>
          </p:cNvPr>
          <p:cNvSpPr txBox="1"/>
          <p:nvPr/>
        </p:nvSpPr>
        <p:spPr>
          <a:xfrm>
            <a:off x="1100830" y="5329314"/>
            <a:ext cx="10478994" cy="400110"/>
          </a:xfrm>
          <a:prstGeom prst="rect">
            <a:avLst/>
          </a:prstGeom>
          <a:noFill/>
        </p:spPr>
        <p:txBody>
          <a:bodyPr wrap="square">
            <a:spAutoFit/>
          </a:bodyPr>
          <a:lstStyle/>
          <a:p>
            <a:pPr marR="0" lvl="0" algn="ctr">
              <a:spcBef>
                <a:spcPts val="0"/>
              </a:spcBef>
              <a:spcAft>
                <a:spcPts val="0"/>
              </a:spcAft>
              <a:tabLst>
                <a:tab pos="253365" algn="l"/>
              </a:tabLst>
            </a:pPr>
            <a:r>
              <a:rPr lang="es-ES" sz="2000" dirty="0">
                <a:solidFill>
                  <a:schemeClr val="bg1"/>
                </a:solidFill>
                <a:effectLst/>
                <a:latin typeface="Times New Roman" panose="02020603050405020304" pitchFamily="18" charset="0"/>
                <a:ea typeface="Times New Roman" panose="02020603050405020304" pitchFamily="18" charset="0"/>
              </a:rPr>
              <a:t>No misteriosamente o literalmente como muchos quieren hacer ver.</a:t>
            </a:r>
            <a:endParaRPr lang="es-MX" sz="2000" dirty="0">
              <a:solidFill>
                <a:schemeClr val="bg1"/>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79870261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2" grpId="0"/>
      <p:bldP spid="14" grpId="0"/>
      <p:bldP spid="16" grpId="0"/>
      <p:bldP spid="18" grpId="0"/>
    </p:bldLst>
  </p:timing>
</p:sld>
</file>

<file path=ppt/slides/slide79.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4" name="Marcador de número de diapositiva 3">
            <a:extLst>
              <a:ext uri="{FF2B5EF4-FFF2-40B4-BE49-F238E27FC236}">
                <a16:creationId xmlns:a16="http://schemas.microsoft.com/office/drawing/2014/main" id="{DABE18E5-7C2B-2E49-156C-889E051B9CC2}"/>
              </a:ext>
            </a:extLst>
          </p:cNvPr>
          <p:cNvSpPr>
            <a:spLocks noGrp="1"/>
          </p:cNvSpPr>
          <p:nvPr>
            <p:ph type="sldNum" sz="quarter" idx="12"/>
          </p:nvPr>
        </p:nvSpPr>
        <p:spPr/>
        <p:txBody>
          <a:bodyPr/>
          <a:lstStyle/>
          <a:p>
            <a:fld id="{E429B8A6-55BA-4F99-B141-B3283C628257}" type="slidenum">
              <a:rPr lang="es-MX" smtClean="0"/>
              <a:t>79</a:t>
            </a:fld>
            <a:endParaRPr lang="es-MX"/>
          </a:p>
        </p:txBody>
      </p:sp>
      <p:sp>
        <p:nvSpPr>
          <p:cNvPr id="5" name="Marcador de pie de página 4">
            <a:extLst>
              <a:ext uri="{FF2B5EF4-FFF2-40B4-BE49-F238E27FC236}">
                <a16:creationId xmlns:a16="http://schemas.microsoft.com/office/drawing/2014/main" id="{126A1DEF-3B59-4225-5519-C5662ABD0CDA}"/>
              </a:ext>
            </a:extLst>
          </p:cNvPr>
          <p:cNvSpPr>
            <a:spLocks noGrp="1"/>
          </p:cNvSpPr>
          <p:nvPr>
            <p:ph type="ftr" sz="quarter" idx="11"/>
          </p:nvPr>
        </p:nvSpPr>
        <p:spPr/>
        <p:txBody>
          <a:bodyPr/>
          <a:lstStyle/>
          <a:p>
            <a:r>
              <a:rPr lang="es-MX"/>
              <a:t>ALGUNAS ENSEÑANZAS EVANGELICAS</a:t>
            </a:r>
          </a:p>
        </p:txBody>
      </p:sp>
      <p:cxnSp>
        <p:nvCxnSpPr>
          <p:cNvPr id="17" name="Conector recto 16">
            <a:extLst>
              <a:ext uri="{FF2B5EF4-FFF2-40B4-BE49-F238E27FC236}">
                <a16:creationId xmlns:a16="http://schemas.microsoft.com/office/drawing/2014/main" id="{FEE68C8B-69AF-64F6-7AF2-4F8490CF07AE}"/>
              </a:ext>
            </a:extLst>
          </p:cNvPr>
          <p:cNvCxnSpPr/>
          <p:nvPr/>
        </p:nvCxnSpPr>
        <p:spPr>
          <a:xfrm>
            <a:off x="612169" y="366608"/>
            <a:ext cx="0" cy="5747385"/>
          </a:xfrm>
          <a:prstGeom prst="line">
            <a:avLst/>
          </a:prstGeom>
          <a:ln w="76200">
            <a:solidFill>
              <a:schemeClr val="accent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6" name="CuadroTexto 5">
            <a:extLst>
              <a:ext uri="{FF2B5EF4-FFF2-40B4-BE49-F238E27FC236}">
                <a16:creationId xmlns:a16="http://schemas.microsoft.com/office/drawing/2014/main" id="{D43D5CCD-27C1-2A2C-94BE-C1090223FDDF}"/>
              </a:ext>
            </a:extLst>
          </p:cNvPr>
          <p:cNvSpPr txBox="1"/>
          <p:nvPr/>
        </p:nvSpPr>
        <p:spPr>
          <a:xfrm rot="16200000">
            <a:off x="-3138155" y="3152001"/>
            <a:ext cx="6858000" cy="553998"/>
          </a:xfrm>
          <a:prstGeom prst="rect">
            <a:avLst/>
          </a:prstGeom>
          <a:noFill/>
        </p:spPr>
        <p:txBody>
          <a:bodyPr wrap="square" rtlCol="0">
            <a:spAutoFit/>
          </a:bodyPr>
          <a:lstStyle/>
          <a:p>
            <a:pPr algn="ctr"/>
            <a:r>
              <a:rPr lang="es-ES" sz="3000" b="1" u="sng" dirty="0">
                <a:highlight>
                  <a:srgbClr val="FFFF00"/>
                </a:highlight>
              </a:rPr>
              <a:t>LA MANIFESTACION DEL ESPIRITU SANTO</a:t>
            </a:r>
            <a:endParaRPr lang="es-MX" sz="3000" b="1" u="sng" dirty="0">
              <a:highlight>
                <a:srgbClr val="FFFF00"/>
              </a:highlight>
            </a:endParaRPr>
          </a:p>
        </p:txBody>
      </p:sp>
      <p:sp>
        <p:nvSpPr>
          <p:cNvPr id="8" name="CuadroTexto 7">
            <a:extLst>
              <a:ext uri="{FF2B5EF4-FFF2-40B4-BE49-F238E27FC236}">
                <a16:creationId xmlns:a16="http://schemas.microsoft.com/office/drawing/2014/main" id="{E85F34D3-F661-57B0-BD52-0D6FD62C6F33}"/>
              </a:ext>
            </a:extLst>
          </p:cNvPr>
          <p:cNvSpPr txBox="1"/>
          <p:nvPr/>
        </p:nvSpPr>
        <p:spPr>
          <a:xfrm>
            <a:off x="1056443" y="1002289"/>
            <a:ext cx="10208582" cy="2862322"/>
          </a:xfrm>
          <a:prstGeom prst="rect">
            <a:avLst/>
          </a:prstGeom>
          <a:noFill/>
        </p:spPr>
        <p:txBody>
          <a:bodyPr wrap="square">
            <a:spAutoFit/>
          </a:bodyPr>
          <a:lstStyle/>
          <a:p>
            <a:pPr algn="just"/>
            <a:r>
              <a:rPr lang="es-ES" sz="24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Hechos.2:1-4.</a:t>
            </a:r>
          </a:p>
          <a:p>
            <a:pPr algn="just"/>
            <a:r>
              <a:rPr lang="es-ES" sz="24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V1.</a:t>
            </a:r>
            <a:r>
              <a:rPr lang="es-MX" sz="2400" b="1" i="0" dirty="0">
                <a:solidFill>
                  <a:schemeClr val="bg1"/>
                </a:solidFill>
                <a:effectLst/>
                <a:latin typeface="Times New Roman" panose="02020603050405020304" pitchFamily="18" charset="0"/>
                <a:cs typeface="Times New Roman" panose="02020603050405020304" pitchFamily="18" charset="0"/>
              </a:rPr>
              <a:t> </a:t>
            </a:r>
            <a:r>
              <a:rPr lang="es-MX" sz="2400" i="1" dirty="0">
                <a:solidFill>
                  <a:schemeClr val="bg1"/>
                </a:solidFill>
                <a:effectLst/>
                <a:latin typeface="Times New Roman" panose="02020603050405020304" pitchFamily="18" charset="0"/>
                <a:cs typeface="Times New Roman" panose="02020603050405020304" pitchFamily="18" charset="0"/>
              </a:rPr>
              <a:t>“</a:t>
            </a:r>
            <a:r>
              <a:rPr lang="es-MX" sz="2000" i="1" dirty="0">
                <a:solidFill>
                  <a:schemeClr val="bg1"/>
                </a:solidFill>
                <a:effectLst/>
                <a:latin typeface="Times New Roman" panose="02020603050405020304" pitchFamily="18" charset="0"/>
                <a:cs typeface="Times New Roman" panose="02020603050405020304" pitchFamily="18" charset="0"/>
              </a:rPr>
              <a:t>Cuando llegó el día de Pentecostés, estaban todos unánimes juntos.”</a:t>
            </a:r>
            <a:endParaRPr lang="es-ES" sz="2000" i="1" dirty="0">
              <a:solidFill>
                <a:schemeClr val="bg1"/>
              </a:solidFill>
              <a:latin typeface="Times New Roman" panose="02020603050405020304" pitchFamily="18" charset="0"/>
              <a:cs typeface="Times New Roman" panose="02020603050405020304" pitchFamily="18" charset="0"/>
            </a:endParaRPr>
          </a:p>
          <a:p>
            <a:pPr algn="just"/>
            <a:r>
              <a:rPr lang="es-ES" sz="24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V2. </a:t>
            </a:r>
            <a:r>
              <a:rPr lang="es-ES" sz="2400" i="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es-MX" sz="2000" i="1" dirty="0">
                <a:solidFill>
                  <a:schemeClr val="bg1"/>
                </a:solidFill>
                <a:effectLst/>
                <a:latin typeface="Times New Roman" panose="02020603050405020304" pitchFamily="18" charset="0"/>
                <a:cs typeface="Times New Roman" panose="02020603050405020304" pitchFamily="18" charset="0"/>
              </a:rPr>
              <a:t>Y de repente vino del cielo un estruendo como de un viento recio que soplaba, el cual llenó toda la casa donde estaban sentados;”</a:t>
            </a:r>
          </a:p>
          <a:p>
            <a:pPr algn="just"/>
            <a:r>
              <a:rPr lang="es-MX" sz="24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V3. </a:t>
            </a:r>
            <a:r>
              <a:rPr lang="es-MX" sz="2400"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a:t>
            </a:r>
            <a:r>
              <a:rPr lang="es-MX" sz="2000"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Y</a:t>
            </a:r>
            <a:r>
              <a:rPr lang="es-MX" sz="2000" i="1" dirty="0">
                <a:solidFill>
                  <a:schemeClr val="bg1"/>
                </a:solidFill>
                <a:effectLst/>
                <a:latin typeface="Times New Roman" panose="02020603050405020304" pitchFamily="18" charset="0"/>
                <a:cs typeface="Times New Roman" panose="02020603050405020304" pitchFamily="18" charset="0"/>
              </a:rPr>
              <a:t> se les aparecieron lenguas repartidas, como de fuego, asentándose sobre cada uno de ellos</a:t>
            </a:r>
            <a:r>
              <a:rPr lang="es-ES" sz="2000" i="1" dirty="0">
                <a:solidFill>
                  <a:schemeClr val="bg1"/>
                </a:solidFill>
                <a:latin typeface="Times New Roman" panose="02020603050405020304" pitchFamily="18" charset="0"/>
                <a:cs typeface="Times New Roman" panose="02020603050405020304" pitchFamily="18" charset="0"/>
              </a:rPr>
              <a:t>.”</a:t>
            </a:r>
          </a:p>
          <a:p>
            <a:pPr algn="just"/>
            <a:r>
              <a:rPr lang="es-ES" sz="2400" b="1" dirty="0">
                <a:solidFill>
                  <a:schemeClr val="bg1"/>
                </a:solidFill>
                <a:latin typeface="Times New Roman" panose="02020603050405020304" pitchFamily="18" charset="0"/>
                <a:cs typeface="Times New Roman" panose="02020603050405020304" pitchFamily="18" charset="0"/>
              </a:rPr>
              <a:t>V4.</a:t>
            </a:r>
            <a:r>
              <a:rPr lang="es-MX" sz="2400" b="1" i="0" dirty="0">
                <a:solidFill>
                  <a:schemeClr val="bg1"/>
                </a:solidFill>
                <a:effectLst/>
                <a:latin typeface="Times New Roman" panose="02020603050405020304" pitchFamily="18" charset="0"/>
                <a:cs typeface="Times New Roman" panose="02020603050405020304" pitchFamily="18" charset="0"/>
              </a:rPr>
              <a:t> </a:t>
            </a:r>
            <a:r>
              <a:rPr lang="es-MX" sz="2400" b="1" i="1" dirty="0">
                <a:solidFill>
                  <a:schemeClr val="bg1"/>
                </a:solidFill>
                <a:effectLst/>
                <a:latin typeface="Times New Roman" panose="02020603050405020304" pitchFamily="18" charset="0"/>
                <a:cs typeface="Times New Roman" panose="02020603050405020304" pitchFamily="18" charset="0"/>
              </a:rPr>
              <a:t>“</a:t>
            </a:r>
            <a:r>
              <a:rPr lang="es-MX" sz="2000" b="0" i="1" dirty="0">
                <a:solidFill>
                  <a:schemeClr val="bg1"/>
                </a:solidFill>
                <a:effectLst/>
                <a:latin typeface="Times New Roman" panose="02020603050405020304" pitchFamily="18" charset="0"/>
                <a:cs typeface="Times New Roman" panose="02020603050405020304" pitchFamily="18" charset="0"/>
              </a:rPr>
              <a:t>Y fueron todos llenos del Espíritu Santo, y comenzaron a hablar en otras lenguas, según el Espíritu les daba que hablasen.”</a:t>
            </a:r>
            <a:endParaRPr lang="es-MX" sz="2000" i="1" dirty="0">
              <a:solidFill>
                <a:schemeClr val="bg1"/>
              </a:solidFill>
              <a:latin typeface="Times New Roman" panose="02020603050405020304" pitchFamily="18" charset="0"/>
              <a:cs typeface="Times New Roman" panose="02020603050405020304" pitchFamily="18" charset="0"/>
            </a:endParaRPr>
          </a:p>
        </p:txBody>
      </p:sp>
      <p:sp>
        <p:nvSpPr>
          <p:cNvPr id="10" name="CuadroTexto 9">
            <a:extLst>
              <a:ext uri="{FF2B5EF4-FFF2-40B4-BE49-F238E27FC236}">
                <a16:creationId xmlns:a16="http://schemas.microsoft.com/office/drawing/2014/main" id="{D3939BA3-1696-4DF8-CCCF-9081F3DA891D}"/>
              </a:ext>
            </a:extLst>
          </p:cNvPr>
          <p:cNvSpPr txBox="1"/>
          <p:nvPr/>
        </p:nvSpPr>
        <p:spPr>
          <a:xfrm>
            <a:off x="1056443" y="4448760"/>
            <a:ext cx="10434612" cy="1015663"/>
          </a:xfrm>
          <a:prstGeom prst="rect">
            <a:avLst/>
          </a:prstGeom>
          <a:noFill/>
        </p:spPr>
        <p:txBody>
          <a:bodyPr wrap="square">
            <a:spAutoFit/>
          </a:bodyPr>
          <a:lstStyle/>
          <a:p>
            <a:pPr algn="just"/>
            <a:r>
              <a:rPr lang="es-ES" sz="2000" dirty="0">
                <a:solidFill>
                  <a:schemeClr val="bg1"/>
                </a:solidFill>
                <a:effectLst/>
                <a:latin typeface="Times New Roman" panose="02020603050405020304" pitchFamily="18" charset="0"/>
                <a:ea typeface="Times New Roman" panose="02020603050405020304" pitchFamily="18" charset="0"/>
              </a:rPr>
              <a:t>Vemos que los apóstoles recibieron El Espíritu Santo, y comenzaron a hablar en lenguas, pero ellos estaban sentado, no haciendo alboroto, gritando, danzando, desmayándose unos a otros, por que eso no es la manifestación del Espíritu Santo, sino simplemente emocionalismo de las personas</a:t>
            </a:r>
            <a:endParaRPr lang="es-MX" sz="2000" dirty="0">
              <a:solidFill>
                <a:schemeClr val="bg1"/>
              </a:solidFill>
            </a:endParaRPr>
          </a:p>
        </p:txBody>
      </p:sp>
    </p:spTree>
    <p:extLst>
      <p:ext uri="{BB962C8B-B14F-4D97-AF65-F5344CB8AC3E}">
        <p14:creationId xmlns:p14="http://schemas.microsoft.com/office/powerpoint/2010/main" val="113347060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2" name="Marcador de número de diapositiva 1">
            <a:extLst>
              <a:ext uri="{FF2B5EF4-FFF2-40B4-BE49-F238E27FC236}">
                <a16:creationId xmlns:a16="http://schemas.microsoft.com/office/drawing/2014/main" id="{D65F15AC-EEB8-EA13-F525-F63DEA5A74C7}"/>
              </a:ext>
            </a:extLst>
          </p:cNvPr>
          <p:cNvSpPr>
            <a:spLocks noGrp="1"/>
          </p:cNvSpPr>
          <p:nvPr>
            <p:ph type="sldNum" sz="quarter" idx="12"/>
          </p:nvPr>
        </p:nvSpPr>
        <p:spPr/>
        <p:txBody>
          <a:bodyPr/>
          <a:lstStyle/>
          <a:p>
            <a:fld id="{E429B8A6-55BA-4F99-B141-B3283C628257}" type="slidenum">
              <a:rPr lang="es-MX" smtClean="0"/>
              <a:t>8</a:t>
            </a:fld>
            <a:endParaRPr lang="es-MX"/>
          </a:p>
        </p:txBody>
      </p:sp>
      <p:sp>
        <p:nvSpPr>
          <p:cNvPr id="3" name="Marcador de pie de página 2">
            <a:extLst>
              <a:ext uri="{FF2B5EF4-FFF2-40B4-BE49-F238E27FC236}">
                <a16:creationId xmlns:a16="http://schemas.microsoft.com/office/drawing/2014/main" id="{AB8D1D76-A2BE-4886-6543-2E6BA260A8C7}"/>
              </a:ext>
            </a:extLst>
          </p:cNvPr>
          <p:cNvSpPr>
            <a:spLocks noGrp="1"/>
          </p:cNvSpPr>
          <p:nvPr>
            <p:ph type="ftr" sz="quarter" idx="11"/>
          </p:nvPr>
        </p:nvSpPr>
        <p:spPr/>
        <p:txBody>
          <a:bodyPr/>
          <a:lstStyle/>
          <a:p>
            <a:r>
              <a:rPr lang="es-MX"/>
              <a:t>ALGUNAS ENSEÑANZAS EVANGELICAS</a:t>
            </a:r>
          </a:p>
        </p:txBody>
      </p:sp>
      <p:sp>
        <p:nvSpPr>
          <p:cNvPr id="4" name="CuadroTexto 3">
            <a:extLst>
              <a:ext uri="{FF2B5EF4-FFF2-40B4-BE49-F238E27FC236}">
                <a16:creationId xmlns:a16="http://schemas.microsoft.com/office/drawing/2014/main" id="{497D918D-BE40-5F8A-C76C-722527A258E0}"/>
              </a:ext>
            </a:extLst>
          </p:cNvPr>
          <p:cNvSpPr txBox="1"/>
          <p:nvPr/>
        </p:nvSpPr>
        <p:spPr>
          <a:xfrm rot="16200000">
            <a:off x="-3134632" y="3136615"/>
            <a:ext cx="6858000" cy="584775"/>
          </a:xfrm>
          <a:prstGeom prst="rect">
            <a:avLst/>
          </a:prstGeom>
          <a:noFill/>
        </p:spPr>
        <p:txBody>
          <a:bodyPr wrap="square" rtlCol="0">
            <a:spAutoFit/>
          </a:bodyPr>
          <a:lstStyle/>
          <a:p>
            <a:pPr algn="ctr"/>
            <a:r>
              <a:rPr lang="es-ES" sz="3200" b="1" u="sng" dirty="0">
                <a:highlight>
                  <a:srgbClr val="FFFF00"/>
                </a:highlight>
              </a:rPr>
              <a:t>I N T R O D U C C I O N</a:t>
            </a:r>
            <a:endParaRPr lang="es-MX" sz="3200" b="1" u="sng" dirty="0">
              <a:highlight>
                <a:srgbClr val="FFFF00"/>
              </a:highlight>
            </a:endParaRPr>
          </a:p>
        </p:txBody>
      </p:sp>
      <p:cxnSp>
        <p:nvCxnSpPr>
          <p:cNvPr id="5" name="Conector recto 4">
            <a:extLst>
              <a:ext uri="{FF2B5EF4-FFF2-40B4-BE49-F238E27FC236}">
                <a16:creationId xmlns:a16="http://schemas.microsoft.com/office/drawing/2014/main" id="{0B468251-E9D8-ECE1-952C-9552937F1E73}"/>
              </a:ext>
            </a:extLst>
          </p:cNvPr>
          <p:cNvCxnSpPr/>
          <p:nvPr/>
        </p:nvCxnSpPr>
        <p:spPr>
          <a:xfrm>
            <a:off x="612169" y="366608"/>
            <a:ext cx="0" cy="5747385"/>
          </a:xfrm>
          <a:prstGeom prst="line">
            <a:avLst/>
          </a:prstGeom>
          <a:ln w="76200">
            <a:solidFill>
              <a:schemeClr val="accent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9" name="CuadroTexto 8">
            <a:extLst>
              <a:ext uri="{FF2B5EF4-FFF2-40B4-BE49-F238E27FC236}">
                <a16:creationId xmlns:a16="http://schemas.microsoft.com/office/drawing/2014/main" id="{1805D87C-5337-9BDA-846C-203CAF574053}"/>
              </a:ext>
            </a:extLst>
          </p:cNvPr>
          <p:cNvSpPr txBox="1"/>
          <p:nvPr/>
        </p:nvSpPr>
        <p:spPr>
          <a:xfrm>
            <a:off x="1226151" y="663719"/>
            <a:ext cx="10353674" cy="707886"/>
          </a:xfrm>
          <a:prstGeom prst="rect">
            <a:avLst/>
          </a:prstGeom>
          <a:noFill/>
        </p:spPr>
        <p:txBody>
          <a:bodyPr wrap="square">
            <a:spAutoFit/>
          </a:bodyPr>
          <a:lstStyle/>
          <a:p>
            <a:pPr algn="just"/>
            <a:r>
              <a:rPr lang="es-ES" sz="2000" dirty="0">
                <a:solidFill>
                  <a:schemeClr val="bg1"/>
                </a:solidFill>
                <a:effectLst/>
                <a:latin typeface="Times New Roman" panose="02020603050405020304" pitchFamily="18" charset="0"/>
                <a:ea typeface="Times New Roman" panose="02020603050405020304" pitchFamily="18" charset="0"/>
              </a:rPr>
              <a:t>Si tenemos la verdad no hay por que temer, el error no puede vencer a la verdad, la verdad vence el error.</a:t>
            </a:r>
            <a:endParaRPr lang="es-MX" sz="2000" dirty="0">
              <a:solidFill>
                <a:schemeClr val="bg1"/>
              </a:solidFill>
            </a:endParaRPr>
          </a:p>
        </p:txBody>
      </p:sp>
      <p:sp>
        <p:nvSpPr>
          <p:cNvPr id="11" name="CuadroTexto 10">
            <a:extLst>
              <a:ext uri="{FF2B5EF4-FFF2-40B4-BE49-F238E27FC236}">
                <a16:creationId xmlns:a16="http://schemas.microsoft.com/office/drawing/2014/main" id="{83092AF0-8181-E44C-C004-D29281BB4087}"/>
              </a:ext>
            </a:extLst>
          </p:cNvPr>
          <p:cNvSpPr txBox="1"/>
          <p:nvPr/>
        </p:nvSpPr>
        <p:spPr>
          <a:xfrm>
            <a:off x="1226141" y="1704511"/>
            <a:ext cx="6317657" cy="400110"/>
          </a:xfrm>
          <a:prstGeom prst="rect">
            <a:avLst/>
          </a:prstGeom>
          <a:noFill/>
        </p:spPr>
        <p:txBody>
          <a:bodyPr wrap="square">
            <a:spAutoFit/>
          </a:bodyPr>
          <a:lstStyle/>
          <a:p>
            <a:r>
              <a:rPr lang="es-ES" sz="2000" dirty="0">
                <a:solidFill>
                  <a:schemeClr val="bg1"/>
                </a:solidFill>
                <a:effectLst/>
                <a:latin typeface="Times New Roman" panose="02020603050405020304" pitchFamily="18" charset="0"/>
                <a:ea typeface="Times New Roman" panose="02020603050405020304" pitchFamily="18" charset="0"/>
              </a:rPr>
              <a:t>Tenemos que preguntarnos sinceramente</a:t>
            </a:r>
            <a:endParaRPr lang="es-MX" sz="2000" dirty="0">
              <a:solidFill>
                <a:schemeClr val="bg1"/>
              </a:solidFill>
            </a:endParaRPr>
          </a:p>
        </p:txBody>
      </p:sp>
      <p:sp>
        <p:nvSpPr>
          <p:cNvPr id="13" name="CuadroTexto 12">
            <a:extLst>
              <a:ext uri="{FF2B5EF4-FFF2-40B4-BE49-F238E27FC236}">
                <a16:creationId xmlns:a16="http://schemas.microsoft.com/office/drawing/2014/main" id="{46D93197-572B-113E-DAE0-66774251D1DB}"/>
              </a:ext>
            </a:extLst>
          </p:cNvPr>
          <p:cNvSpPr txBox="1"/>
          <p:nvPr/>
        </p:nvSpPr>
        <p:spPr>
          <a:xfrm>
            <a:off x="2619380" y="2241439"/>
            <a:ext cx="7134217" cy="400110"/>
          </a:xfrm>
          <a:prstGeom prst="rect">
            <a:avLst/>
          </a:prstGeom>
          <a:noFill/>
        </p:spPr>
        <p:txBody>
          <a:bodyPr wrap="square">
            <a:spAutoFit/>
          </a:bodyPr>
          <a:lstStyle/>
          <a:p>
            <a:pPr marL="342900" indent="-342900" algn="ctr">
              <a:buFont typeface="Wingdings" panose="05000000000000000000" pitchFamily="2" charset="2"/>
              <a:buChar char="§"/>
            </a:pPr>
            <a:r>
              <a:rPr lang="es-ES" sz="2000" dirty="0">
                <a:solidFill>
                  <a:schemeClr val="bg1"/>
                </a:solidFill>
                <a:effectLst/>
                <a:latin typeface="Times New Roman" panose="02020603050405020304" pitchFamily="18" charset="0"/>
                <a:ea typeface="Times New Roman" panose="02020603050405020304" pitchFamily="18" charset="0"/>
              </a:rPr>
              <a:t>¿Lo que practico es la verdad? </a:t>
            </a:r>
            <a:endParaRPr lang="es-MX" sz="2000" dirty="0">
              <a:solidFill>
                <a:schemeClr val="bg1"/>
              </a:solidFill>
            </a:endParaRPr>
          </a:p>
        </p:txBody>
      </p:sp>
      <p:sp>
        <p:nvSpPr>
          <p:cNvPr id="15" name="CuadroTexto 14">
            <a:extLst>
              <a:ext uri="{FF2B5EF4-FFF2-40B4-BE49-F238E27FC236}">
                <a16:creationId xmlns:a16="http://schemas.microsoft.com/office/drawing/2014/main" id="{18412A73-0B95-75A5-3FCD-20305FB7DC6F}"/>
              </a:ext>
            </a:extLst>
          </p:cNvPr>
          <p:cNvSpPr txBox="1"/>
          <p:nvPr/>
        </p:nvSpPr>
        <p:spPr>
          <a:xfrm>
            <a:off x="2281237" y="3036010"/>
            <a:ext cx="7972422" cy="400110"/>
          </a:xfrm>
          <a:prstGeom prst="rect">
            <a:avLst/>
          </a:prstGeom>
          <a:noFill/>
        </p:spPr>
        <p:txBody>
          <a:bodyPr wrap="square">
            <a:spAutoFit/>
          </a:bodyPr>
          <a:lstStyle/>
          <a:p>
            <a:pPr marL="342900" indent="-342900" algn="ctr">
              <a:buFont typeface="Wingdings" panose="05000000000000000000" pitchFamily="2" charset="2"/>
              <a:buChar char="§"/>
            </a:pPr>
            <a:r>
              <a:rPr lang="es-ES" sz="2000" dirty="0">
                <a:solidFill>
                  <a:schemeClr val="bg1"/>
                </a:solidFill>
                <a:effectLst/>
                <a:latin typeface="Times New Roman" panose="02020603050405020304" pitchFamily="18" charset="0"/>
                <a:ea typeface="Times New Roman" panose="02020603050405020304" pitchFamily="18" charset="0"/>
              </a:rPr>
              <a:t>¿Si no estoy practicando la verdad me condenaría?</a:t>
            </a:r>
            <a:endParaRPr lang="es-MX" sz="2000" dirty="0">
              <a:solidFill>
                <a:schemeClr val="bg1"/>
              </a:solidFill>
            </a:endParaRPr>
          </a:p>
        </p:txBody>
      </p:sp>
      <p:sp>
        <p:nvSpPr>
          <p:cNvPr id="17" name="CuadroTexto 16">
            <a:extLst>
              <a:ext uri="{FF2B5EF4-FFF2-40B4-BE49-F238E27FC236}">
                <a16:creationId xmlns:a16="http://schemas.microsoft.com/office/drawing/2014/main" id="{EBE253FD-B165-8B41-3406-97D370022C03}"/>
              </a:ext>
            </a:extLst>
          </p:cNvPr>
          <p:cNvSpPr txBox="1"/>
          <p:nvPr/>
        </p:nvSpPr>
        <p:spPr>
          <a:xfrm>
            <a:off x="1226141" y="3830581"/>
            <a:ext cx="10353674" cy="707886"/>
          </a:xfrm>
          <a:prstGeom prst="rect">
            <a:avLst/>
          </a:prstGeom>
          <a:noFill/>
        </p:spPr>
        <p:txBody>
          <a:bodyPr wrap="square">
            <a:spAutoFit/>
          </a:bodyPr>
          <a:lstStyle/>
          <a:p>
            <a:pPr algn="just"/>
            <a:r>
              <a:rPr lang="es-ES" sz="2000" dirty="0">
                <a:solidFill>
                  <a:schemeClr val="bg1"/>
                </a:solidFill>
                <a:effectLst/>
                <a:latin typeface="Times New Roman" panose="02020603050405020304" pitchFamily="18" charset="0"/>
                <a:ea typeface="Times New Roman" panose="02020603050405020304" pitchFamily="18" charset="0"/>
              </a:rPr>
              <a:t>Jesús dijo: No todo el que me dice Señor, Señor entrara al reino de Dios, sino el que hace la voluntad de Mi Padre. </a:t>
            </a:r>
            <a:endParaRPr lang="es-MX" sz="2000" dirty="0">
              <a:solidFill>
                <a:schemeClr val="bg1"/>
              </a:solidFill>
            </a:endParaRPr>
          </a:p>
        </p:txBody>
      </p:sp>
      <p:sp>
        <p:nvSpPr>
          <p:cNvPr id="19" name="CuadroTexto 18">
            <a:extLst>
              <a:ext uri="{FF2B5EF4-FFF2-40B4-BE49-F238E27FC236}">
                <a16:creationId xmlns:a16="http://schemas.microsoft.com/office/drawing/2014/main" id="{69F340BF-D9B4-F02E-C773-1CD1E2F1C84E}"/>
              </a:ext>
            </a:extLst>
          </p:cNvPr>
          <p:cNvSpPr txBox="1"/>
          <p:nvPr/>
        </p:nvSpPr>
        <p:spPr>
          <a:xfrm>
            <a:off x="1409699" y="4686176"/>
            <a:ext cx="9944102" cy="1508105"/>
          </a:xfrm>
          <a:prstGeom prst="rect">
            <a:avLst/>
          </a:prstGeom>
          <a:noFill/>
        </p:spPr>
        <p:txBody>
          <a:bodyPr wrap="square">
            <a:spAutoFit/>
          </a:bodyPr>
          <a:lstStyle/>
          <a:p>
            <a:pPr algn="just"/>
            <a:r>
              <a:rPr lang="es-ES" sz="2400" b="1" dirty="0">
                <a:solidFill>
                  <a:schemeClr val="bg1"/>
                </a:solidFill>
                <a:effectLst/>
                <a:latin typeface="Times New Roman" panose="02020603050405020304" pitchFamily="18" charset="0"/>
                <a:ea typeface="Times New Roman" panose="02020603050405020304" pitchFamily="18" charset="0"/>
              </a:rPr>
              <a:t>Mat.7:22-23.</a:t>
            </a:r>
          </a:p>
          <a:p>
            <a:pPr algn="just"/>
            <a:r>
              <a:rPr lang="es-ES" sz="2400" b="1" dirty="0">
                <a:solidFill>
                  <a:schemeClr val="bg1"/>
                </a:solidFill>
                <a:latin typeface="Times New Roman" panose="02020603050405020304" pitchFamily="18" charset="0"/>
                <a:ea typeface="Times New Roman" panose="02020603050405020304" pitchFamily="18" charset="0"/>
              </a:rPr>
              <a:t>V.22</a:t>
            </a:r>
            <a:r>
              <a:rPr lang="es-ES" sz="2400" b="1" i="1" dirty="0">
                <a:solidFill>
                  <a:schemeClr val="bg1"/>
                </a:solidFill>
                <a:latin typeface="Times New Roman" panose="02020603050405020304" pitchFamily="18" charset="0"/>
                <a:ea typeface="Times New Roman" panose="02020603050405020304" pitchFamily="18" charset="0"/>
              </a:rPr>
              <a:t>.</a:t>
            </a:r>
            <a:r>
              <a:rPr lang="es-ES" sz="2000" i="1" dirty="0">
                <a:solidFill>
                  <a:schemeClr val="bg1"/>
                </a:solidFill>
                <a:effectLst/>
                <a:latin typeface="Times New Roman" panose="02020603050405020304" pitchFamily="18" charset="0"/>
                <a:ea typeface="Times New Roman" panose="02020603050405020304" pitchFamily="18" charset="0"/>
              </a:rPr>
              <a:t>“Muchos me dirán en aquel dia; Señor, Señor, ¿No profetizamos en tu nombre, y en tu nombre echamos fuera demonios, y en tu nombre hicimos muchos milagros?”</a:t>
            </a:r>
          </a:p>
          <a:p>
            <a:pPr algn="just"/>
            <a:r>
              <a:rPr lang="es-ES" sz="2400" b="1" dirty="0">
                <a:solidFill>
                  <a:schemeClr val="bg1"/>
                </a:solidFill>
                <a:effectLst/>
                <a:latin typeface="Times New Roman" panose="02020603050405020304" pitchFamily="18" charset="0"/>
                <a:ea typeface="Times New Roman" panose="02020603050405020304" pitchFamily="18" charset="0"/>
              </a:rPr>
              <a:t>V.23. </a:t>
            </a:r>
            <a:r>
              <a:rPr lang="es-ES" sz="2000" i="1" dirty="0">
                <a:solidFill>
                  <a:schemeClr val="bg1"/>
                </a:solidFill>
                <a:latin typeface="Times New Roman" panose="02020603050405020304" pitchFamily="18" charset="0"/>
                <a:ea typeface="Times New Roman" panose="02020603050405020304" pitchFamily="18" charset="0"/>
              </a:rPr>
              <a:t>Y entonces les declararé: Nunca os conocí; apartaos de mi, hacedores de maldad.”</a:t>
            </a:r>
            <a:endParaRPr lang="es-MX" sz="2000" i="1" dirty="0">
              <a:solidFill>
                <a:schemeClr val="bg1"/>
              </a:solidFill>
            </a:endParaRPr>
          </a:p>
        </p:txBody>
      </p:sp>
    </p:spTree>
    <p:extLst>
      <p:ext uri="{BB962C8B-B14F-4D97-AF65-F5344CB8AC3E}">
        <p14:creationId xmlns:p14="http://schemas.microsoft.com/office/powerpoint/2010/main" val="52249803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9">
                                            <p:txEl>
                                              <p:pRg st="0" end="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9">
                                            <p:txEl>
                                              <p:pRg st="1" end="1"/>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3" grpId="0"/>
      <p:bldP spid="15" grpId="0"/>
      <p:bldP spid="17" grpId="0"/>
    </p:bldLst>
  </p:timing>
</p:sld>
</file>

<file path=ppt/slides/slide80.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4" name="Marcador de número de diapositiva 3">
            <a:extLst>
              <a:ext uri="{FF2B5EF4-FFF2-40B4-BE49-F238E27FC236}">
                <a16:creationId xmlns:a16="http://schemas.microsoft.com/office/drawing/2014/main" id="{DABE18E5-7C2B-2E49-156C-889E051B9CC2}"/>
              </a:ext>
            </a:extLst>
          </p:cNvPr>
          <p:cNvSpPr>
            <a:spLocks noGrp="1"/>
          </p:cNvSpPr>
          <p:nvPr>
            <p:ph type="sldNum" sz="quarter" idx="12"/>
          </p:nvPr>
        </p:nvSpPr>
        <p:spPr/>
        <p:txBody>
          <a:bodyPr/>
          <a:lstStyle/>
          <a:p>
            <a:fld id="{E429B8A6-55BA-4F99-B141-B3283C628257}" type="slidenum">
              <a:rPr lang="es-MX" smtClean="0"/>
              <a:t>80</a:t>
            </a:fld>
            <a:endParaRPr lang="es-MX"/>
          </a:p>
        </p:txBody>
      </p:sp>
      <p:sp>
        <p:nvSpPr>
          <p:cNvPr id="5" name="Marcador de pie de página 4">
            <a:extLst>
              <a:ext uri="{FF2B5EF4-FFF2-40B4-BE49-F238E27FC236}">
                <a16:creationId xmlns:a16="http://schemas.microsoft.com/office/drawing/2014/main" id="{126A1DEF-3B59-4225-5519-C5662ABD0CDA}"/>
              </a:ext>
            </a:extLst>
          </p:cNvPr>
          <p:cNvSpPr>
            <a:spLocks noGrp="1"/>
          </p:cNvSpPr>
          <p:nvPr>
            <p:ph type="ftr" sz="quarter" idx="11"/>
          </p:nvPr>
        </p:nvSpPr>
        <p:spPr/>
        <p:txBody>
          <a:bodyPr/>
          <a:lstStyle/>
          <a:p>
            <a:r>
              <a:rPr lang="es-MX"/>
              <a:t>ALGUNAS ENSEÑANZAS EVANGELICAS</a:t>
            </a:r>
          </a:p>
        </p:txBody>
      </p:sp>
      <p:cxnSp>
        <p:nvCxnSpPr>
          <p:cNvPr id="17" name="Conector recto 16">
            <a:extLst>
              <a:ext uri="{FF2B5EF4-FFF2-40B4-BE49-F238E27FC236}">
                <a16:creationId xmlns:a16="http://schemas.microsoft.com/office/drawing/2014/main" id="{FEE68C8B-69AF-64F6-7AF2-4F8490CF07AE}"/>
              </a:ext>
            </a:extLst>
          </p:cNvPr>
          <p:cNvCxnSpPr/>
          <p:nvPr/>
        </p:nvCxnSpPr>
        <p:spPr>
          <a:xfrm>
            <a:off x="612169" y="366608"/>
            <a:ext cx="0" cy="5747385"/>
          </a:xfrm>
          <a:prstGeom prst="line">
            <a:avLst/>
          </a:prstGeom>
          <a:ln w="76200">
            <a:solidFill>
              <a:schemeClr val="accent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6" name="CuadroTexto 5">
            <a:extLst>
              <a:ext uri="{FF2B5EF4-FFF2-40B4-BE49-F238E27FC236}">
                <a16:creationId xmlns:a16="http://schemas.microsoft.com/office/drawing/2014/main" id="{FEFB1A21-C962-CB70-8A90-2A2E0E7C58CD}"/>
              </a:ext>
            </a:extLst>
          </p:cNvPr>
          <p:cNvSpPr txBox="1"/>
          <p:nvPr/>
        </p:nvSpPr>
        <p:spPr>
          <a:xfrm rot="16200000">
            <a:off x="-3138155" y="3152001"/>
            <a:ext cx="6858000" cy="553998"/>
          </a:xfrm>
          <a:prstGeom prst="rect">
            <a:avLst/>
          </a:prstGeom>
          <a:noFill/>
        </p:spPr>
        <p:txBody>
          <a:bodyPr wrap="square" rtlCol="0">
            <a:spAutoFit/>
          </a:bodyPr>
          <a:lstStyle/>
          <a:p>
            <a:pPr algn="ctr"/>
            <a:r>
              <a:rPr lang="es-ES" sz="3000" b="1" u="sng" dirty="0">
                <a:highlight>
                  <a:srgbClr val="FFFF00"/>
                </a:highlight>
              </a:rPr>
              <a:t>LA MANIFESTACION DEL ESPIRITU SANTO</a:t>
            </a:r>
            <a:endParaRPr lang="es-MX" sz="3000" b="1" u="sng" dirty="0">
              <a:highlight>
                <a:srgbClr val="FFFF00"/>
              </a:highlight>
            </a:endParaRPr>
          </a:p>
        </p:txBody>
      </p:sp>
      <p:sp>
        <p:nvSpPr>
          <p:cNvPr id="8" name="CuadroTexto 7">
            <a:extLst>
              <a:ext uri="{FF2B5EF4-FFF2-40B4-BE49-F238E27FC236}">
                <a16:creationId xmlns:a16="http://schemas.microsoft.com/office/drawing/2014/main" id="{01E0E1A4-929E-93D4-00E4-14B49A2CC49F}"/>
              </a:ext>
            </a:extLst>
          </p:cNvPr>
          <p:cNvSpPr txBox="1"/>
          <p:nvPr/>
        </p:nvSpPr>
        <p:spPr>
          <a:xfrm>
            <a:off x="1408592" y="556618"/>
            <a:ext cx="9374815" cy="400110"/>
          </a:xfrm>
          <a:prstGeom prst="rect">
            <a:avLst/>
          </a:prstGeom>
          <a:noFill/>
        </p:spPr>
        <p:txBody>
          <a:bodyPr wrap="square">
            <a:spAutoFit/>
          </a:bodyPr>
          <a:lstStyle/>
          <a:p>
            <a:pPr algn="just"/>
            <a:r>
              <a:rPr lang="es-ES" sz="2000" b="1" u="sng" dirty="0">
                <a:solidFill>
                  <a:schemeClr val="bg1"/>
                </a:solidFill>
                <a:effectLst/>
                <a:highlight>
                  <a:srgbClr val="FF0000"/>
                </a:highlight>
                <a:latin typeface="Times New Roman" panose="02020603050405020304" pitchFamily="18" charset="0"/>
                <a:ea typeface="Times New Roman" panose="02020603050405020304" pitchFamily="18" charset="0"/>
              </a:rPr>
              <a:t>EL ESPÍRITU SANTO MORA IGUAL COMO MORA EN NOSOTROS DIOS</a:t>
            </a:r>
            <a:endParaRPr lang="es-MX" sz="2000" u="sng" dirty="0">
              <a:solidFill>
                <a:schemeClr val="bg1"/>
              </a:solidFill>
              <a:highlight>
                <a:srgbClr val="FF0000"/>
              </a:highlight>
            </a:endParaRPr>
          </a:p>
        </p:txBody>
      </p:sp>
      <p:sp>
        <p:nvSpPr>
          <p:cNvPr id="10" name="CuadroTexto 9">
            <a:extLst>
              <a:ext uri="{FF2B5EF4-FFF2-40B4-BE49-F238E27FC236}">
                <a16:creationId xmlns:a16="http://schemas.microsoft.com/office/drawing/2014/main" id="{1C75FC46-A9FF-73ED-6DA6-39EC7A880A65}"/>
              </a:ext>
            </a:extLst>
          </p:cNvPr>
          <p:cNvSpPr txBox="1"/>
          <p:nvPr/>
        </p:nvSpPr>
        <p:spPr>
          <a:xfrm>
            <a:off x="1118584" y="1425777"/>
            <a:ext cx="10235207" cy="2000548"/>
          </a:xfrm>
          <a:prstGeom prst="rect">
            <a:avLst/>
          </a:prstGeom>
          <a:noFill/>
        </p:spPr>
        <p:txBody>
          <a:bodyPr wrap="square">
            <a:spAutoFit/>
          </a:bodyPr>
          <a:lstStyle/>
          <a:p>
            <a:r>
              <a:rPr lang="es-ES" sz="24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II Corintios.6:16. </a:t>
            </a:r>
          </a:p>
          <a:p>
            <a:pPr algn="l"/>
            <a:r>
              <a:rPr lang="es-MX" sz="2000" b="1" i="1" baseline="30000" dirty="0">
                <a:solidFill>
                  <a:schemeClr val="bg1"/>
                </a:solidFill>
                <a:effectLst/>
                <a:latin typeface="Times New Roman" panose="02020603050405020304" pitchFamily="18" charset="0"/>
                <a:cs typeface="Times New Roman" panose="02020603050405020304" pitchFamily="18" charset="0"/>
              </a:rPr>
              <a:t>“ </a:t>
            </a:r>
            <a:r>
              <a:rPr lang="es-MX" sz="2000" b="0" i="1" dirty="0">
                <a:solidFill>
                  <a:schemeClr val="bg1"/>
                </a:solidFill>
                <a:effectLst/>
                <a:latin typeface="Times New Roman" panose="02020603050405020304" pitchFamily="18" charset="0"/>
                <a:cs typeface="Times New Roman" panose="02020603050405020304" pitchFamily="18" charset="0"/>
              </a:rPr>
              <a:t>¿Y qué acuerdo hay entre el templo de Dios y los ídolos? Porque vosotros sois el templo del Dios viviente, como Dios dijo:</a:t>
            </a:r>
          </a:p>
          <a:p>
            <a:pPr algn="ctr"/>
            <a:r>
              <a:rPr lang="es-MX" sz="2000" b="0" i="1" dirty="0">
                <a:solidFill>
                  <a:schemeClr val="bg1"/>
                </a:solidFill>
                <a:effectLst/>
                <a:latin typeface="Times New Roman" panose="02020603050405020304" pitchFamily="18" charset="0"/>
                <a:cs typeface="Times New Roman" panose="02020603050405020304" pitchFamily="18" charset="0"/>
              </a:rPr>
              <a:t>Habitaré y andaré entre ellos,</a:t>
            </a:r>
          </a:p>
          <a:p>
            <a:pPr algn="ctr"/>
            <a:r>
              <a:rPr lang="es-MX" sz="2000" b="0" i="1" dirty="0">
                <a:solidFill>
                  <a:schemeClr val="bg1"/>
                </a:solidFill>
                <a:effectLst/>
                <a:latin typeface="Times New Roman" panose="02020603050405020304" pitchFamily="18" charset="0"/>
                <a:cs typeface="Times New Roman" panose="02020603050405020304" pitchFamily="18" charset="0"/>
              </a:rPr>
              <a:t>Y seré su Dios,</a:t>
            </a:r>
          </a:p>
          <a:p>
            <a:pPr algn="ctr"/>
            <a:r>
              <a:rPr lang="es-MX" sz="2000" b="0" i="1" dirty="0">
                <a:solidFill>
                  <a:schemeClr val="bg1"/>
                </a:solidFill>
                <a:effectLst/>
                <a:latin typeface="Times New Roman" panose="02020603050405020304" pitchFamily="18" charset="0"/>
                <a:cs typeface="Times New Roman" panose="02020603050405020304" pitchFamily="18" charset="0"/>
              </a:rPr>
              <a:t>Y ellos serán mi pueblo.”</a:t>
            </a:r>
            <a:endParaRPr lang="es-MX" sz="2000" i="1" dirty="0">
              <a:solidFill>
                <a:schemeClr val="bg1"/>
              </a:solidFill>
              <a:latin typeface="Times New Roman" panose="02020603050405020304" pitchFamily="18" charset="0"/>
              <a:cs typeface="Times New Roman" panose="02020603050405020304" pitchFamily="18" charset="0"/>
            </a:endParaRPr>
          </a:p>
        </p:txBody>
      </p:sp>
      <p:sp>
        <p:nvSpPr>
          <p:cNvPr id="12" name="CuadroTexto 11">
            <a:extLst>
              <a:ext uri="{FF2B5EF4-FFF2-40B4-BE49-F238E27FC236}">
                <a16:creationId xmlns:a16="http://schemas.microsoft.com/office/drawing/2014/main" id="{B3C4EABD-5577-07B4-EBD3-F575E2692A44}"/>
              </a:ext>
            </a:extLst>
          </p:cNvPr>
          <p:cNvSpPr txBox="1"/>
          <p:nvPr/>
        </p:nvSpPr>
        <p:spPr>
          <a:xfrm>
            <a:off x="1005565" y="3932714"/>
            <a:ext cx="10461243" cy="400110"/>
          </a:xfrm>
          <a:prstGeom prst="rect">
            <a:avLst/>
          </a:prstGeom>
          <a:noFill/>
        </p:spPr>
        <p:txBody>
          <a:bodyPr wrap="square">
            <a:spAutoFit/>
          </a:bodyPr>
          <a:lstStyle/>
          <a:p>
            <a:pPr algn="ctr"/>
            <a:r>
              <a:rPr lang="es-ES" sz="2000" b="1" u="sng" dirty="0">
                <a:solidFill>
                  <a:schemeClr val="bg1"/>
                </a:solidFill>
                <a:effectLst/>
                <a:highlight>
                  <a:srgbClr val="000080"/>
                </a:highlight>
                <a:latin typeface="Times New Roman" panose="02020603050405020304" pitchFamily="18" charset="0"/>
                <a:ea typeface="Times New Roman" panose="02020603050405020304" pitchFamily="18" charset="0"/>
              </a:rPr>
              <a:t>CRISTO MORA EN NOSOTROS.</a:t>
            </a:r>
            <a:endParaRPr lang="es-MX" sz="2000" b="1" u="sng" dirty="0">
              <a:solidFill>
                <a:schemeClr val="bg1"/>
              </a:solidFill>
              <a:highlight>
                <a:srgbClr val="000080"/>
              </a:highlight>
            </a:endParaRPr>
          </a:p>
        </p:txBody>
      </p:sp>
      <p:sp>
        <p:nvSpPr>
          <p:cNvPr id="14" name="CuadroTexto 13">
            <a:extLst>
              <a:ext uri="{FF2B5EF4-FFF2-40B4-BE49-F238E27FC236}">
                <a16:creationId xmlns:a16="http://schemas.microsoft.com/office/drawing/2014/main" id="{C61903B0-3D42-C38D-ADEA-E0459FED1020}"/>
              </a:ext>
            </a:extLst>
          </p:cNvPr>
          <p:cNvSpPr txBox="1"/>
          <p:nvPr/>
        </p:nvSpPr>
        <p:spPr>
          <a:xfrm>
            <a:off x="1118582" y="4421963"/>
            <a:ext cx="10235206" cy="1077218"/>
          </a:xfrm>
          <a:prstGeom prst="rect">
            <a:avLst/>
          </a:prstGeom>
          <a:noFill/>
        </p:spPr>
        <p:txBody>
          <a:bodyPr wrap="square">
            <a:spAutoFit/>
          </a:bodyPr>
          <a:lstStyle/>
          <a:p>
            <a:pPr algn="just"/>
            <a:r>
              <a:rPr lang="es-ES" sz="24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Efesios.3:17.</a:t>
            </a:r>
          </a:p>
          <a:p>
            <a:pPr algn="just"/>
            <a:r>
              <a:rPr lang="es-MX" sz="2000" b="0" i="1" dirty="0">
                <a:solidFill>
                  <a:schemeClr val="bg1"/>
                </a:solidFill>
                <a:effectLst/>
                <a:latin typeface="Times New Roman" panose="02020603050405020304" pitchFamily="18" charset="0"/>
                <a:cs typeface="Times New Roman" panose="02020603050405020304" pitchFamily="18" charset="0"/>
              </a:rPr>
              <a:t>“Para que habite cristo por la fe en vuestros corazones, a fin de que, arraigados y cimentados en amor,”</a:t>
            </a:r>
            <a:endParaRPr lang="es-MX" sz="2000" i="1" dirty="0">
              <a:solidFill>
                <a:schemeClr val="bg1"/>
              </a:solidFill>
              <a:latin typeface="Times New Roman" panose="02020603050405020304" pitchFamily="18" charset="0"/>
              <a:cs typeface="Times New Roman" panose="02020603050405020304" pitchFamily="18" charset="0"/>
            </a:endParaRPr>
          </a:p>
        </p:txBody>
      </p:sp>
      <p:sp>
        <p:nvSpPr>
          <p:cNvPr id="16" name="CuadroTexto 15">
            <a:extLst>
              <a:ext uri="{FF2B5EF4-FFF2-40B4-BE49-F238E27FC236}">
                <a16:creationId xmlns:a16="http://schemas.microsoft.com/office/drawing/2014/main" id="{2FCE404E-D443-8B6D-5449-298479776C11}"/>
              </a:ext>
            </a:extLst>
          </p:cNvPr>
          <p:cNvSpPr txBox="1"/>
          <p:nvPr/>
        </p:nvSpPr>
        <p:spPr>
          <a:xfrm>
            <a:off x="1118582" y="5588320"/>
            <a:ext cx="10461235" cy="400110"/>
          </a:xfrm>
          <a:prstGeom prst="rect">
            <a:avLst/>
          </a:prstGeom>
          <a:noFill/>
        </p:spPr>
        <p:txBody>
          <a:bodyPr wrap="square">
            <a:spAutoFit/>
          </a:bodyPr>
          <a:lstStyle/>
          <a:p>
            <a:pPr algn="ctr"/>
            <a:r>
              <a:rPr lang="es-ES" sz="2000" dirty="0">
                <a:solidFill>
                  <a:schemeClr val="bg1"/>
                </a:solidFill>
                <a:effectLst/>
                <a:latin typeface="Times New Roman" panose="02020603050405020304" pitchFamily="18" charset="0"/>
                <a:ea typeface="Times New Roman" panose="02020603050405020304" pitchFamily="18" charset="0"/>
              </a:rPr>
              <a:t>Cristo mora en nosotros por la fe en vuestros corazones.</a:t>
            </a:r>
            <a:endParaRPr lang="es-MX" sz="2000" dirty="0">
              <a:solidFill>
                <a:schemeClr val="bg1"/>
              </a:solidFill>
            </a:endParaRPr>
          </a:p>
        </p:txBody>
      </p:sp>
    </p:spTree>
    <p:extLst>
      <p:ext uri="{BB962C8B-B14F-4D97-AF65-F5344CB8AC3E}">
        <p14:creationId xmlns:p14="http://schemas.microsoft.com/office/powerpoint/2010/main" val="27413324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0" grpId="0"/>
      <p:bldP spid="12" grpId="0"/>
      <p:bldP spid="14" grpId="0"/>
      <p:bldP spid="16" grpId="0"/>
    </p:bldLst>
  </p:timing>
</p:sld>
</file>

<file path=ppt/slides/slide81.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4" name="Marcador de número de diapositiva 3">
            <a:extLst>
              <a:ext uri="{FF2B5EF4-FFF2-40B4-BE49-F238E27FC236}">
                <a16:creationId xmlns:a16="http://schemas.microsoft.com/office/drawing/2014/main" id="{DABE18E5-7C2B-2E49-156C-889E051B9CC2}"/>
              </a:ext>
            </a:extLst>
          </p:cNvPr>
          <p:cNvSpPr>
            <a:spLocks noGrp="1"/>
          </p:cNvSpPr>
          <p:nvPr>
            <p:ph type="sldNum" sz="quarter" idx="12"/>
          </p:nvPr>
        </p:nvSpPr>
        <p:spPr/>
        <p:txBody>
          <a:bodyPr/>
          <a:lstStyle/>
          <a:p>
            <a:fld id="{E429B8A6-55BA-4F99-B141-B3283C628257}" type="slidenum">
              <a:rPr lang="es-MX" smtClean="0"/>
              <a:t>81</a:t>
            </a:fld>
            <a:endParaRPr lang="es-MX"/>
          </a:p>
        </p:txBody>
      </p:sp>
      <p:sp>
        <p:nvSpPr>
          <p:cNvPr id="5" name="Marcador de pie de página 4">
            <a:extLst>
              <a:ext uri="{FF2B5EF4-FFF2-40B4-BE49-F238E27FC236}">
                <a16:creationId xmlns:a16="http://schemas.microsoft.com/office/drawing/2014/main" id="{126A1DEF-3B59-4225-5519-C5662ABD0CDA}"/>
              </a:ext>
            </a:extLst>
          </p:cNvPr>
          <p:cNvSpPr>
            <a:spLocks noGrp="1"/>
          </p:cNvSpPr>
          <p:nvPr>
            <p:ph type="ftr" sz="quarter" idx="11"/>
          </p:nvPr>
        </p:nvSpPr>
        <p:spPr/>
        <p:txBody>
          <a:bodyPr/>
          <a:lstStyle/>
          <a:p>
            <a:r>
              <a:rPr lang="es-MX"/>
              <a:t>ALGUNAS ENSEÑANZAS EVANGELICAS</a:t>
            </a:r>
          </a:p>
        </p:txBody>
      </p:sp>
      <p:cxnSp>
        <p:nvCxnSpPr>
          <p:cNvPr id="17" name="Conector recto 16">
            <a:extLst>
              <a:ext uri="{FF2B5EF4-FFF2-40B4-BE49-F238E27FC236}">
                <a16:creationId xmlns:a16="http://schemas.microsoft.com/office/drawing/2014/main" id="{FEE68C8B-69AF-64F6-7AF2-4F8490CF07AE}"/>
              </a:ext>
            </a:extLst>
          </p:cNvPr>
          <p:cNvCxnSpPr/>
          <p:nvPr/>
        </p:nvCxnSpPr>
        <p:spPr>
          <a:xfrm>
            <a:off x="612169" y="366608"/>
            <a:ext cx="0" cy="5747385"/>
          </a:xfrm>
          <a:prstGeom prst="line">
            <a:avLst/>
          </a:prstGeom>
          <a:ln w="76200">
            <a:solidFill>
              <a:schemeClr val="accent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6" name="CuadroTexto 5">
            <a:extLst>
              <a:ext uri="{FF2B5EF4-FFF2-40B4-BE49-F238E27FC236}">
                <a16:creationId xmlns:a16="http://schemas.microsoft.com/office/drawing/2014/main" id="{5E711CD3-8491-56AB-922A-AAE18DADE3A0}"/>
              </a:ext>
            </a:extLst>
          </p:cNvPr>
          <p:cNvSpPr txBox="1"/>
          <p:nvPr/>
        </p:nvSpPr>
        <p:spPr>
          <a:xfrm rot="16200000">
            <a:off x="-3138155" y="3152001"/>
            <a:ext cx="6858000" cy="553998"/>
          </a:xfrm>
          <a:prstGeom prst="rect">
            <a:avLst/>
          </a:prstGeom>
          <a:noFill/>
        </p:spPr>
        <p:txBody>
          <a:bodyPr wrap="square" rtlCol="0">
            <a:spAutoFit/>
          </a:bodyPr>
          <a:lstStyle/>
          <a:p>
            <a:pPr algn="ctr"/>
            <a:r>
              <a:rPr lang="es-ES" sz="3000" b="1" u="sng" dirty="0">
                <a:highlight>
                  <a:srgbClr val="FFFF00"/>
                </a:highlight>
              </a:rPr>
              <a:t>LA MANIFESTACION DEL ESPIRITU SANTO</a:t>
            </a:r>
            <a:endParaRPr lang="es-MX" sz="3000" b="1" u="sng" dirty="0">
              <a:highlight>
                <a:srgbClr val="FFFF00"/>
              </a:highlight>
            </a:endParaRPr>
          </a:p>
        </p:txBody>
      </p:sp>
      <p:sp>
        <p:nvSpPr>
          <p:cNvPr id="8" name="CuadroTexto 7">
            <a:extLst>
              <a:ext uri="{FF2B5EF4-FFF2-40B4-BE49-F238E27FC236}">
                <a16:creationId xmlns:a16="http://schemas.microsoft.com/office/drawing/2014/main" id="{86702136-78DB-08DF-05AA-CB1ED9D8492D}"/>
              </a:ext>
            </a:extLst>
          </p:cNvPr>
          <p:cNvSpPr txBox="1"/>
          <p:nvPr/>
        </p:nvSpPr>
        <p:spPr>
          <a:xfrm>
            <a:off x="1029812" y="927690"/>
            <a:ext cx="10550016" cy="707886"/>
          </a:xfrm>
          <a:prstGeom prst="rect">
            <a:avLst/>
          </a:prstGeom>
          <a:noFill/>
        </p:spPr>
        <p:txBody>
          <a:bodyPr wrap="square">
            <a:spAutoFit/>
          </a:bodyPr>
          <a:lstStyle/>
          <a:p>
            <a:pPr algn="just"/>
            <a:r>
              <a:rPr lang="es-ES" sz="2000" dirty="0">
                <a:solidFill>
                  <a:schemeClr val="bg1"/>
                </a:solidFill>
                <a:effectLst/>
                <a:latin typeface="Times New Roman" panose="02020603050405020304" pitchFamily="18" charset="0"/>
                <a:ea typeface="Times New Roman" panose="02020603050405020304" pitchFamily="18" charset="0"/>
              </a:rPr>
              <a:t>No hay texto más claro que este que nos dice como Cristo mora en nosotros, Cristo mora a través de la fe en nuestros corazones, al igual como mora Dios, y El Espíritu Santo en nosotros. </a:t>
            </a:r>
            <a:endParaRPr lang="es-MX" sz="2000" dirty="0">
              <a:solidFill>
                <a:schemeClr val="bg1"/>
              </a:solidFill>
            </a:endParaRPr>
          </a:p>
        </p:txBody>
      </p:sp>
      <p:sp>
        <p:nvSpPr>
          <p:cNvPr id="10" name="CuadroTexto 9">
            <a:extLst>
              <a:ext uri="{FF2B5EF4-FFF2-40B4-BE49-F238E27FC236}">
                <a16:creationId xmlns:a16="http://schemas.microsoft.com/office/drawing/2014/main" id="{40B2D686-CF89-8D64-1805-87A6B3C1ECE8}"/>
              </a:ext>
            </a:extLst>
          </p:cNvPr>
          <p:cNvSpPr txBox="1"/>
          <p:nvPr/>
        </p:nvSpPr>
        <p:spPr>
          <a:xfrm>
            <a:off x="3242009" y="1825069"/>
            <a:ext cx="6445185" cy="400110"/>
          </a:xfrm>
          <a:prstGeom prst="rect">
            <a:avLst/>
          </a:prstGeom>
          <a:noFill/>
        </p:spPr>
        <p:txBody>
          <a:bodyPr wrap="square">
            <a:spAutoFit/>
          </a:bodyPr>
          <a:lstStyle/>
          <a:p>
            <a:pPr marL="342900" marR="0" lvl="0" indent="-342900">
              <a:spcBef>
                <a:spcPts val="0"/>
              </a:spcBef>
              <a:spcAft>
                <a:spcPts val="0"/>
              </a:spcAft>
              <a:buFont typeface="Wingdings" panose="05000000000000000000" pitchFamily="2" charset="2"/>
              <a:buChar char="§"/>
              <a:tabLst>
                <a:tab pos="253365" algn="l"/>
              </a:tabLst>
            </a:pPr>
            <a:r>
              <a:rPr lang="es-ES" sz="2000" dirty="0">
                <a:solidFill>
                  <a:schemeClr val="bg1"/>
                </a:solidFill>
                <a:effectLst/>
                <a:latin typeface="Times New Roman" panose="02020603050405020304" pitchFamily="18" charset="0"/>
                <a:ea typeface="Times New Roman" panose="02020603050405020304" pitchFamily="18" charset="0"/>
              </a:rPr>
              <a:t>Mora a través de la fe en nuestros corazones.</a:t>
            </a:r>
            <a:endParaRPr lang="es-MX" dirty="0">
              <a:solidFill>
                <a:schemeClr val="bg1"/>
              </a:solidFill>
              <a:effectLst/>
              <a:latin typeface="Times New Roman" panose="02020603050405020304" pitchFamily="18" charset="0"/>
              <a:ea typeface="Times New Roman" panose="02020603050405020304" pitchFamily="18" charset="0"/>
            </a:endParaRPr>
          </a:p>
        </p:txBody>
      </p:sp>
      <p:sp>
        <p:nvSpPr>
          <p:cNvPr id="12" name="CuadroTexto 11">
            <a:extLst>
              <a:ext uri="{FF2B5EF4-FFF2-40B4-BE49-F238E27FC236}">
                <a16:creationId xmlns:a16="http://schemas.microsoft.com/office/drawing/2014/main" id="{33407F0D-8355-EF1A-376E-631406AAF9EB}"/>
              </a:ext>
            </a:extLst>
          </p:cNvPr>
          <p:cNvSpPr txBox="1"/>
          <p:nvPr/>
        </p:nvSpPr>
        <p:spPr>
          <a:xfrm>
            <a:off x="1029803" y="2576753"/>
            <a:ext cx="10550010" cy="707886"/>
          </a:xfrm>
          <a:prstGeom prst="rect">
            <a:avLst/>
          </a:prstGeom>
          <a:noFill/>
        </p:spPr>
        <p:txBody>
          <a:bodyPr wrap="square">
            <a:spAutoFit/>
          </a:bodyPr>
          <a:lstStyle/>
          <a:p>
            <a:pPr algn="just"/>
            <a:r>
              <a:rPr lang="es-ES" sz="2000" dirty="0">
                <a:solidFill>
                  <a:schemeClr val="bg1"/>
                </a:solidFill>
                <a:effectLst/>
                <a:latin typeface="Times New Roman" panose="02020603050405020304" pitchFamily="18" charset="0"/>
                <a:ea typeface="Times New Roman" panose="02020603050405020304" pitchFamily="18" charset="0"/>
              </a:rPr>
              <a:t>No hay otro medio como El Espíritu Santo mora en nosotros, la misma morada que tiene El Espíritu Santo en nosotros, también mora El Padre y El Hijo,</a:t>
            </a:r>
            <a:endParaRPr lang="es-MX" sz="2000" dirty="0">
              <a:solidFill>
                <a:schemeClr val="bg1"/>
              </a:solidFill>
            </a:endParaRPr>
          </a:p>
        </p:txBody>
      </p:sp>
      <p:sp>
        <p:nvSpPr>
          <p:cNvPr id="14" name="CuadroTexto 13">
            <a:extLst>
              <a:ext uri="{FF2B5EF4-FFF2-40B4-BE49-F238E27FC236}">
                <a16:creationId xmlns:a16="http://schemas.microsoft.com/office/drawing/2014/main" id="{99DA1F5D-FB69-DCD0-F7F2-FE5D41727755}"/>
              </a:ext>
            </a:extLst>
          </p:cNvPr>
          <p:cNvSpPr txBox="1"/>
          <p:nvPr/>
        </p:nvSpPr>
        <p:spPr>
          <a:xfrm>
            <a:off x="1349391" y="3710117"/>
            <a:ext cx="10230422" cy="400110"/>
          </a:xfrm>
          <a:prstGeom prst="rect">
            <a:avLst/>
          </a:prstGeom>
          <a:noFill/>
        </p:spPr>
        <p:txBody>
          <a:bodyPr wrap="square">
            <a:spAutoFit/>
          </a:bodyPr>
          <a:lstStyle/>
          <a:p>
            <a:pPr marL="285750" indent="-285750">
              <a:buFont typeface="Wingdings" panose="05000000000000000000" pitchFamily="2" charset="2"/>
              <a:buChar char="§"/>
            </a:pPr>
            <a:r>
              <a:rPr lang="es-ES" sz="2000" dirty="0">
                <a:solidFill>
                  <a:schemeClr val="bg1"/>
                </a:solidFill>
                <a:effectLst/>
                <a:latin typeface="Times New Roman" panose="02020603050405020304" pitchFamily="18" charset="0"/>
                <a:ea typeface="Times New Roman" panose="02020603050405020304" pitchFamily="18" charset="0"/>
              </a:rPr>
              <a:t>¿Pero por que no hay tanta controversia con la morada del Padre y del Hijo en El cristiano? </a:t>
            </a:r>
            <a:endParaRPr lang="es-MX" sz="2000" dirty="0">
              <a:solidFill>
                <a:schemeClr val="bg1"/>
              </a:solidFill>
            </a:endParaRPr>
          </a:p>
        </p:txBody>
      </p:sp>
      <p:sp>
        <p:nvSpPr>
          <p:cNvPr id="16" name="CuadroTexto 15">
            <a:extLst>
              <a:ext uri="{FF2B5EF4-FFF2-40B4-BE49-F238E27FC236}">
                <a16:creationId xmlns:a16="http://schemas.microsoft.com/office/drawing/2014/main" id="{F42295CA-E6CE-03D8-466B-35D2C2B364C6}"/>
              </a:ext>
            </a:extLst>
          </p:cNvPr>
          <p:cNvSpPr txBox="1"/>
          <p:nvPr/>
        </p:nvSpPr>
        <p:spPr>
          <a:xfrm>
            <a:off x="1349391" y="4266497"/>
            <a:ext cx="10004407" cy="400110"/>
          </a:xfrm>
          <a:prstGeom prst="rect">
            <a:avLst/>
          </a:prstGeom>
          <a:noFill/>
        </p:spPr>
        <p:txBody>
          <a:bodyPr wrap="square">
            <a:spAutoFit/>
          </a:bodyPr>
          <a:lstStyle/>
          <a:p>
            <a:pPr marL="285750" indent="-285750">
              <a:buFont typeface="Wingdings" panose="05000000000000000000" pitchFamily="2" charset="2"/>
              <a:buChar char="§"/>
            </a:pPr>
            <a:r>
              <a:rPr lang="es-ES" sz="2000" dirty="0">
                <a:solidFill>
                  <a:schemeClr val="bg1"/>
                </a:solidFill>
                <a:effectLst/>
                <a:latin typeface="Times New Roman" panose="02020603050405020304" pitchFamily="18" charset="0"/>
                <a:ea typeface="Times New Roman" panose="02020603050405020304" pitchFamily="18" charset="0"/>
              </a:rPr>
              <a:t>¿Pero por que no hay tanta controversia con la morada del Padre y del Hijo en El cristiano? </a:t>
            </a:r>
            <a:endParaRPr lang="es-MX" sz="2000" dirty="0">
              <a:solidFill>
                <a:schemeClr val="bg1"/>
              </a:solidFill>
            </a:endParaRPr>
          </a:p>
        </p:txBody>
      </p:sp>
      <p:sp>
        <p:nvSpPr>
          <p:cNvPr id="18" name="CuadroTexto 17">
            <a:extLst>
              <a:ext uri="{FF2B5EF4-FFF2-40B4-BE49-F238E27FC236}">
                <a16:creationId xmlns:a16="http://schemas.microsoft.com/office/drawing/2014/main" id="{6AF949A6-3385-42B9-FF20-F4CEA7F2A5FF}"/>
              </a:ext>
            </a:extLst>
          </p:cNvPr>
          <p:cNvSpPr txBox="1"/>
          <p:nvPr/>
        </p:nvSpPr>
        <p:spPr>
          <a:xfrm>
            <a:off x="1349391" y="4863956"/>
            <a:ext cx="6125592" cy="400110"/>
          </a:xfrm>
          <a:prstGeom prst="rect">
            <a:avLst/>
          </a:prstGeom>
          <a:noFill/>
        </p:spPr>
        <p:txBody>
          <a:bodyPr wrap="square">
            <a:spAutoFit/>
          </a:bodyPr>
          <a:lstStyle/>
          <a:p>
            <a:pPr marL="285750" indent="-285750">
              <a:buFont typeface="Wingdings" panose="05000000000000000000" pitchFamily="2" charset="2"/>
              <a:buChar char="§"/>
            </a:pPr>
            <a:r>
              <a:rPr lang="es-ES" sz="2000" dirty="0">
                <a:solidFill>
                  <a:schemeClr val="bg1"/>
                </a:solidFill>
                <a:effectLst/>
                <a:latin typeface="Times New Roman" panose="02020603050405020304" pitchFamily="18" charset="0"/>
                <a:ea typeface="Times New Roman" panose="02020603050405020304" pitchFamily="18" charset="0"/>
              </a:rPr>
              <a:t>¿O Cristo? </a:t>
            </a:r>
            <a:endParaRPr lang="es-MX" sz="2000" dirty="0">
              <a:solidFill>
                <a:schemeClr val="bg1"/>
              </a:solidFill>
            </a:endParaRPr>
          </a:p>
        </p:txBody>
      </p:sp>
      <p:sp>
        <p:nvSpPr>
          <p:cNvPr id="20" name="CuadroTexto 19">
            <a:extLst>
              <a:ext uri="{FF2B5EF4-FFF2-40B4-BE49-F238E27FC236}">
                <a16:creationId xmlns:a16="http://schemas.microsoft.com/office/drawing/2014/main" id="{3EEB9D73-8000-5211-D216-48CB4DEA97BC}"/>
              </a:ext>
            </a:extLst>
          </p:cNvPr>
          <p:cNvSpPr txBox="1"/>
          <p:nvPr/>
        </p:nvSpPr>
        <p:spPr>
          <a:xfrm>
            <a:off x="1091952" y="5607144"/>
            <a:ext cx="10550009" cy="400110"/>
          </a:xfrm>
          <a:prstGeom prst="rect">
            <a:avLst/>
          </a:prstGeom>
          <a:noFill/>
        </p:spPr>
        <p:txBody>
          <a:bodyPr wrap="square">
            <a:spAutoFit/>
          </a:bodyPr>
          <a:lstStyle/>
          <a:p>
            <a:pPr algn="ctr"/>
            <a:r>
              <a:rPr lang="es-ES" sz="2000" dirty="0">
                <a:solidFill>
                  <a:schemeClr val="bg1"/>
                </a:solidFill>
                <a:effectLst/>
                <a:latin typeface="Times New Roman" panose="02020603050405020304" pitchFamily="18" charset="0"/>
                <a:ea typeface="Times New Roman" panose="02020603050405020304" pitchFamily="18" charset="0"/>
              </a:rPr>
              <a:t>Por que solo cuando se refiere al Espíritu Santo le dan algo de misterio.</a:t>
            </a:r>
            <a:endParaRPr lang="es-MX" sz="2000" dirty="0">
              <a:solidFill>
                <a:schemeClr val="bg1"/>
              </a:solidFill>
            </a:endParaRPr>
          </a:p>
        </p:txBody>
      </p:sp>
    </p:spTree>
    <p:extLst>
      <p:ext uri="{BB962C8B-B14F-4D97-AF65-F5344CB8AC3E}">
        <p14:creationId xmlns:p14="http://schemas.microsoft.com/office/powerpoint/2010/main" val="58665815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0" grpId="0"/>
      <p:bldP spid="12" grpId="0"/>
      <p:bldP spid="14" grpId="0"/>
      <p:bldP spid="16" grpId="0"/>
      <p:bldP spid="18" grpId="0"/>
      <p:bldP spid="20" grpId="0"/>
    </p:bldLst>
  </p:timing>
</p:sld>
</file>

<file path=ppt/slides/slide82.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4" name="Marcador de número de diapositiva 3">
            <a:extLst>
              <a:ext uri="{FF2B5EF4-FFF2-40B4-BE49-F238E27FC236}">
                <a16:creationId xmlns:a16="http://schemas.microsoft.com/office/drawing/2014/main" id="{DABE18E5-7C2B-2E49-156C-889E051B9CC2}"/>
              </a:ext>
            </a:extLst>
          </p:cNvPr>
          <p:cNvSpPr>
            <a:spLocks noGrp="1"/>
          </p:cNvSpPr>
          <p:nvPr>
            <p:ph type="sldNum" sz="quarter" idx="12"/>
          </p:nvPr>
        </p:nvSpPr>
        <p:spPr/>
        <p:txBody>
          <a:bodyPr/>
          <a:lstStyle/>
          <a:p>
            <a:fld id="{E429B8A6-55BA-4F99-B141-B3283C628257}" type="slidenum">
              <a:rPr lang="es-MX" smtClean="0"/>
              <a:t>82</a:t>
            </a:fld>
            <a:endParaRPr lang="es-MX"/>
          </a:p>
        </p:txBody>
      </p:sp>
      <p:sp>
        <p:nvSpPr>
          <p:cNvPr id="5" name="Marcador de pie de página 4">
            <a:extLst>
              <a:ext uri="{FF2B5EF4-FFF2-40B4-BE49-F238E27FC236}">
                <a16:creationId xmlns:a16="http://schemas.microsoft.com/office/drawing/2014/main" id="{126A1DEF-3B59-4225-5519-C5662ABD0CDA}"/>
              </a:ext>
            </a:extLst>
          </p:cNvPr>
          <p:cNvSpPr>
            <a:spLocks noGrp="1"/>
          </p:cNvSpPr>
          <p:nvPr>
            <p:ph type="ftr" sz="quarter" idx="11"/>
          </p:nvPr>
        </p:nvSpPr>
        <p:spPr/>
        <p:txBody>
          <a:bodyPr/>
          <a:lstStyle/>
          <a:p>
            <a:r>
              <a:rPr lang="es-MX"/>
              <a:t>ALGUNAS ENSEÑANZAS EVANGELICAS</a:t>
            </a:r>
          </a:p>
        </p:txBody>
      </p:sp>
      <p:cxnSp>
        <p:nvCxnSpPr>
          <p:cNvPr id="17" name="Conector recto 16">
            <a:extLst>
              <a:ext uri="{FF2B5EF4-FFF2-40B4-BE49-F238E27FC236}">
                <a16:creationId xmlns:a16="http://schemas.microsoft.com/office/drawing/2014/main" id="{FEE68C8B-69AF-64F6-7AF2-4F8490CF07AE}"/>
              </a:ext>
            </a:extLst>
          </p:cNvPr>
          <p:cNvCxnSpPr/>
          <p:nvPr/>
        </p:nvCxnSpPr>
        <p:spPr>
          <a:xfrm>
            <a:off x="612169" y="366608"/>
            <a:ext cx="0" cy="5747385"/>
          </a:xfrm>
          <a:prstGeom prst="line">
            <a:avLst/>
          </a:prstGeom>
          <a:ln w="76200">
            <a:solidFill>
              <a:schemeClr val="accent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6" name="CuadroTexto 5">
            <a:extLst>
              <a:ext uri="{FF2B5EF4-FFF2-40B4-BE49-F238E27FC236}">
                <a16:creationId xmlns:a16="http://schemas.microsoft.com/office/drawing/2014/main" id="{C74BE8E7-A9F7-666F-D0FE-09C9EFEA527A}"/>
              </a:ext>
            </a:extLst>
          </p:cNvPr>
          <p:cNvSpPr txBox="1"/>
          <p:nvPr/>
        </p:nvSpPr>
        <p:spPr>
          <a:xfrm rot="16200000">
            <a:off x="-3138155" y="3152001"/>
            <a:ext cx="6858000" cy="553998"/>
          </a:xfrm>
          <a:prstGeom prst="rect">
            <a:avLst/>
          </a:prstGeom>
          <a:noFill/>
        </p:spPr>
        <p:txBody>
          <a:bodyPr wrap="square" rtlCol="0">
            <a:spAutoFit/>
          </a:bodyPr>
          <a:lstStyle/>
          <a:p>
            <a:pPr algn="ctr"/>
            <a:r>
              <a:rPr lang="es-ES" sz="3000" b="1" u="sng" dirty="0">
                <a:highlight>
                  <a:srgbClr val="FFFF00"/>
                </a:highlight>
              </a:rPr>
              <a:t>LA MANIFESTACION DEL ESPIRITU SANTO</a:t>
            </a:r>
            <a:endParaRPr lang="es-MX" sz="3000" b="1" u="sng" dirty="0">
              <a:highlight>
                <a:srgbClr val="FFFF00"/>
              </a:highlight>
            </a:endParaRPr>
          </a:p>
        </p:txBody>
      </p:sp>
      <p:sp>
        <p:nvSpPr>
          <p:cNvPr id="8" name="CuadroTexto 7">
            <a:extLst>
              <a:ext uri="{FF2B5EF4-FFF2-40B4-BE49-F238E27FC236}">
                <a16:creationId xmlns:a16="http://schemas.microsoft.com/office/drawing/2014/main" id="{C79E87A3-FB0D-837B-32DD-1A1A4B6D4420}"/>
              </a:ext>
            </a:extLst>
          </p:cNvPr>
          <p:cNvSpPr txBox="1"/>
          <p:nvPr/>
        </p:nvSpPr>
        <p:spPr>
          <a:xfrm>
            <a:off x="1180729" y="812280"/>
            <a:ext cx="10399098" cy="707886"/>
          </a:xfrm>
          <a:prstGeom prst="rect">
            <a:avLst/>
          </a:prstGeom>
          <a:noFill/>
        </p:spPr>
        <p:txBody>
          <a:bodyPr wrap="square">
            <a:spAutoFit/>
          </a:bodyPr>
          <a:lstStyle/>
          <a:p>
            <a:pPr marR="0" lvl="0" algn="just">
              <a:spcBef>
                <a:spcPts val="0"/>
              </a:spcBef>
              <a:spcAft>
                <a:spcPts val="0"/>
              </a:spcAft>
              <a:tabLst>
                <a:tab pos="253365" algn="l"/>
              </a:tabLst>
            </a:pPr>
            <a:r>
              <a:rPr lang="es-ES" sz="2000" dirty="0">
                <a:solidFill>
                  <a:schemeClr val="bg1"/>
                </a:solidFill>
                <a:effectLst/>
                <a:latin typeface="Times New Roman" panose="02020603050405020304" pitchFamily="18" charset="0"/>
                <a:ea typeface="Times New Roman" panose="02020603050405020304" pitchFamily="18" charset="0"/>
              </a:rPr>
              <a:t>Si El Espíritu Santo mora en usted por que usted anda haciendo lo que El Espíritu Santo le manda a través de la palabra, que le guía.</a:t>
            </a:r>
            <a:endParaRPr lang="es-MX" dirty="0">
              <a:solidFill>
                <a:schemeClr val="bg1"/>
              </a:solidFill>
              <a:effectLst/>
              <a:latin typeface="Times New Roman" panose="02020603050405020304" pitchFamily="18" charset="0"/>
              <a:ea typeface="Times New Roman" panose="02020603050405020304" pitchFamily="18" charset="0"/>
            </a:endParaRPr>
          </a:p>
        </p:txBody>
      </p:sp>
      <p:sp>
        <p:nvSpPr>
          <p:cNvPr id="10" name="CuadroTexto 9">
            <a:extLst>
              <a:ext uri="{FF2B5EF4-FFF2-40B4-BE49-F238E27FC236}">
                <a16:creationId xmlns:a16="http://schemas.microsoft.com/office/drawing/2014/main" id="{CC39B366-563D-18B3-FFC9-C0F58A0516AC}"/>
              </a:ext>
            </a:extLst>
          </p:cNvPr>
          <p:cNvSpPr txBox="1"/>
          <p:nvPr/>
        </p:nvSpPr>
        <p:spPr>
          <a:xfrm>
            <a:off x="1302250" y="1907765"/>
            <a:ext cx="10156050" cy="830997"/>
          </a:xfrm>
          <a:prstGeom prst="rect">
            <a:avLst/>
          </a:prstGeom>
          <a:noFill/>
        </p:spPr>
        <p:txBody>
          <a:bodyPr wrap="square">
            <a:spAutoFit/>
          </a:bodyPr>
          <a:lstStyle/>
          <a:p>
            <a:pPr algn="ctr"/>
            <a:r>
              <a:rPr lang="es-ES" sz="2400" b="1" u="sng" dirty="0">
                <a:solidFill>
                  <a:schemeClr val="bg1"/>
                </a:solidFill>
                <a:effectLst/>
                <a:highlight>
                  <a:srgbClr val="FF0000"/>
                </a:highlight>
                <a:latin typeface="Times New Roman" panose="02020603050405020304" pitchFamily="18" charset="0"/>
                <a:ea typeface="Times New Roman" panose="02020603050405020304" pitchFamily="18" charset="0"/>
              </a:rPr>
              <a:t>EL PADRE Y CRISTO </a:t>
            </a:r>
          </a:p>
          <a:p>
            <a:pPr algn="ctr"/>
            <a:r>
              <a:rPr lang="es-ES" sz="2400" b="1" u="sng" dirty="0">
                <a:solidFill>
                  <a:schemeClr val="bg1"/>
                </a:solidFill>
                <a:effectLst/>
                <a:highlight>
                  <a:srgbClr val="FF0000"/>
                </a:highlight>
                <a:latin typeface="Times New Roman" panose="02020603050405020304" pitchFamily="18" charset="0"/>
                <a:ea typeface="Times New Roman" panose="02020603050405020304" pitchFamily="18" charset="0"/>
              </a:rPr>
              <a:t>MORAN CUANDO GUARDAMOS SU PALABRA. </a:t>
            </a:r>
            <a:endParaRPr lang="es-MX" sz="2400" b="1" u="sng" dirty="0">
              <a:solidFill>
                <a:schemeClr val="bg1"/>
              </a:solidFill>
              <a:highlight>
                <a:srgbClr val="FF0000"/>
              </a:highlight>
            </a:endParaRPr>
          </a:p>
        </p:txBody>
      </p:sp>
      <p:sp>
        <p:nvSpPr>
          <p:cNvPr id="12" name="CuadroTexto 11">
            <a:extLst>
              <a:ext uri="{FF2B5EF4-FFF2-40B4-BE49-F238E27FC236}">
                <a16:creationId xmlns:a16="http://schemas.microsoft.com/office/drawing/2014/main" id="{C061F357-C8AE-34E0-23FB-79E0A29B6BF3}"/>
              </a:ext>
            </a:extLst>
          </p:cNvPr>
          <p:cNvSpPr txBox="1"/>
          <p:nvPr/>
        </p:nvSpPr>
        <p:spPr>
          <a:xfrm>
            <a:off x="1180729" y="3126361"/>
            <a:ext cx="10156043" cy="1077218"/>
          </a:xfrm>
          <a:prstGeom prst="rect">
            <a:avLst/>
          </a:prstGeom>
          <a:noFill/>
        </p:spPr>
        <p:txBody>
          <a:bodyPr wrap="square">
            <a:spAutoFit/>
          </a:bodyPr>
          <a:lstStyle/>
          <a:p>
            <a:pPr algn="just"/>
            <a:r>
              <a:rPr lang="es-ES" sz="24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Juan.14:23.</a:t>
            </a:r>
          </a:p>
          <a:p>
            <a:pPr algn="just"/>
            <a:r>
              <a:rPr lang="es-MX" sz="2000" b="0" i="1" dirty="0">
                <a:solidFill>
                  <a:schemeClr val="bg1"/>
                </a:solidFill>
                <a:effectLst/>
                <a:latin typeface="Times New Roman" panose="02020603050405020304" pitchFamily="18" charset="0"/>
                <a:cs typeface="Times New Roman" panose="02020603050405020304" pitchFamily="18" charset="0"/>
              </a:rPr>
              <a:t>“Respondió Jesús y le dijo: El que me ama, mi palabra guardará; y mi Padre le amará, y vendremos a él, y haremos morada con él.</a:t>
            </a:r>
            <a:r>
              <a:rPr lang="es-ES" sz="2000" i="1" dirty="0">
                <a:solidFill>
                  <a:schemeClr val="bg1"/>
                </a:solidFill>
                <a:latin typeface="Times New Roman" panose="02020603050405020304" pitchFamily="18" charset="0"/>
                <a:cs typeface="Times New Roman" panose="02020603050405020304" pitchFamily="18" charset="0"/>
              </a:rPr>
              <a:t>”</a:t>
            </a:r>
            <a:endParaRPr lang="es-MX" sz="2000" i="1" dirty="0">
              <a:solidFill>
                <a:schemeClr val="bg1"/>
              </a:solidFill>
              <a:latin typeface="Times New Roman" panose="02020603050405020304" pitchFamily="18" charset="0"/>
              <a:cs typeface="Times New Roman" panose="02020603050405020304" pitchFamily="18" charset="0"/>
            </a:endParaRPr>
          </a:p>
        </p:txBody>
      </p:sp>
      <p:sp>
        <p:nvSpPr>
          <p:cNvPr id="14" name="CuadroTexto 13">
            <a:extLst>
              <a:ext uri="{FF2B5EF4-FFF2-40B4-BE49-F238E27FC236}">
                <a16:creationId xmlns:a16="http://schemas.microsoft.com/office/drawing/2014/main" id="{427997C4-44BD-B400-BB69-E33487A9883E}"/>
              </a:ext>
            </a:extLst>
          </p:cNvPr>
          <p:cNvSpPr txBox="1"/>
          <p:nvPr/>
        </p:nvSpPr>
        <p:spPr>
          <a:xfrm>
            <a:off x="1180728" y="4775819"/>
            <a:ext cx="10399095" cy="707886"/>
          </a:xfrm>
          <a:prstGeom prst="rect">
            <a:avLst/>
          </a:prstGeom>
          <a:noFill/>
        </p:spPr>
        <p:txBody>
          <a:bodyPr wrap="square">
            <a:spAutoFit/>
          </a:bodyPr>
          <a:lstStyle/>
          <a:p>
            <a:r>
              <a:rPr lang="es-ES" sz="2000" dirty="0">
                <a:solidFill>
                  <a:schemeClr val="bg1"/>
                </a:solidFill>
                <a:effectLst/>
                <a:latin typeface="Times New Roman" panose="02020603050405020304" pitchFamily="18" charset="0"/>
                <a:ea typeface="Times New Roman" panose="02020603050405020304" pitchFamily="18" charset="0"/>
              </a:rPr>
              <a:t>Ellos moran en nosotros si guardamos su palabra, si no guardamos su palabra ellos no moraran en nosotros, así también El Espíritu Santo mora si guardamos su palabra.</a:t>
            </a:r>
            <a:endParaRPr lang="es-MX" sz="2000" dirty="0">
              <a:solidFill>
                <a:schemeClr val="bg1"/>
              </a:solidFill>
            </a:endParaRPr>
          </a:p>
        </p:txBody>
      </p:sp>
    </p:spTree>
    <p:extLst>
      <p:ext uri="{BB962C8B-B14F-4D97-AF65-F5344CB8AC3E}">
        <p14:creationId xmlns:p14="http://schemas.microsoft.com/office/powerpoint/2010/main" val="403834584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0" grpId="0"/>
      <p:bldP spid="12" grpId="0"/>
      <p:bldP spid="14" grpId="0"/>
    </p:bldLst>
  </p:timing>
</p:sld>
</file>

<file path=ppt/slides/slide83.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4" name="Marcador de número de diapositiva 3">
            <a:extLst>
              <a:ext uri="{FF2B5EF4-FFF2-40B4-BE49-F238E27FC236}">
                <a16:creationId xmlns:a16="http://schemas.microsoft.com/office/drawing/2014/main" id="{DABE18E5-7C2B-2E49-156C-889E051B9CC2}"/>
              </a:ext>
            </a:extLst>
          </p:cNvPr>
          <p:cNvSpPr>
            <a:spLocks noGrp="1"/>
          </p:cNvSpPr>
          <p:nvPr>
            <p:ph type="sldNum" sz="quarter" idx="12"/>
          </p:nvPr>
        </p:nvSpPr>
        <p:spPr/>
        <p:txBody>
          <a:bodyPr/>
          <a:lstStyle/>
          <a:p>
            <a:fld id="{E429B8A6-55BA-4F99-B141-B3283C628257}" type="slidenum">
              <a:rPr lang="es-MX" smtClean="0"/>
              <a:t>83</a:t>
            </a:fld>
            <a:endParaRPr lang="es-MX"/>
          </a:p>
        </p:txBody>
      </p:sp>
      <p:sp>
        <p:nvSpPr>
          <p:cNvPr id="5" name="Marcador de pie de página 4">
            <a:extLst>
              <a:ext uri="{FF2B5EF4-FFF2-40B4-BE49-F238E27FC236}">
                <a16:creationId xmlns:a16="http://schemas.microsoft.com/office/drawing/2014/main" id="{126A1DEF-3B59-4225-5519-C5662ABD0CDA}"/>
              </a:ext>
            </a:extLst>
          </p:cNvPr>
          <p:cNvSpPr>
            <a:spLocks noGrp="1"/>
          </p:cNvSpPr>
          <p:nvPr>
            <p:ph type="ftr" sz="quarter" idx="11"/>
          </p:nvPr>
        </p:nvSpPr>
        <p:spPr/>
        <p:txBody>
          <a:bodyPr/>
          <a:lstStyle/>
          <a:p>
            <a:r>
              <a:rPr lang="es-MX"/>
              <a:t>ALGUNAS ENSEÑANZAS EVANGELICAS</a:t>
            </a:r>
          </a:p>
        </p:txBody>
      </p:sp>
      <p:cxnSp>
        <p:nvCxnSpPr>
          <p:cNvPr id="17" name="Conector recto 16">
            <a:extLst>
              <a:ext uri="{FF2B5EF4-FFF2-40B4-BE49-F238E27FC236}">
                <a16:creationId xmlns:a16="http://schemas.microsoft.com/office/drawing/2014/main" id="{FEE68C8B-69AF-64F6-7AF2-4F8490CF07AE}"/>
              </a:ext>
            </a:extLst>
          </p:cNvPr>
          <p:cNvCxnSpPr/>
          <p:nvPr/>
        </p:nvCxnSpPr>
        <p:spPr>
          <a:xfrm>
            <a:off x="612169" y="366608"/>
            <a:ext cx="0" cy="5747385"/>
          </a:xfrm>
          <a:prstGeom prst="line">
            <a:avLst/>
          </a:prstGeom>
          <a:ln w="76200">
            <a:solidFill>
              <a:schemeClr val="accent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6" name="CuadroTexto 5">
            <a:extLst>
              <a:ext uri="{FF2B5EF4-FFF2-40B4-BE49-F238E27FC236}">
                <a16:creationId xmlns:a16="http://schemas.microsoft.com/office/drawing/2014/main" id="{B4379998-130B-8D8C-2B8B-CD31471AA91D}"/>
              </a:ext>
            </a:extLst>
          </p:cNvPr>
          <p:cNvSpPr txBox="1"/>
          <p:nvPr/>
        </p:nvSpPr>
        <p:spPr>
          <a:xfrm rot="16200000">
            <a:off x="-3138155" y="3152001"/>
            <a:ext cx="6858000" cy="553998"/>
          </a:xfrm>
          <a:prstGeom prst="rect">
            <a:avLst/>
          </a:prstGeom>
          <a:noFill/>
        </p:spPr>
        <p:txBody>
          <a:bodyPr wrap="square" rtlCol="0">
            <a:spAutoFit/>
          </a:bodyPr>
          <a:lstStyle/>
          <a:p>
            <a:pPr algn="ctr"/>
            <a:r>
              <a:rPr lang="es-ES" sz="3000" b="1" u="sng" dirty="0">
                <a:highlight>
                  <a:srgbClr val="FFFF00"/>
                </a:highlight>
              </a:rPr>
              <a:t>LA MANIFESTACION DEL ESPIRITU SANTO</a:t>
            </a:r>
            <a:endParaRPr lang="es-MX" sz="3000" b="1" u="sng" dirty="0">
              <a:highlight>
                <a:srgbClr val="FFFF00"/>
              </a:highlight>
            </a:endParaRPr>
          </a:p>
        </p:txBody>
      </p:sp>
      <p:sp>
        <p:nvSpPr>
          <p:cNvPr id="8" name="CuadroTexto 7">
            <a:extLst>
              <a:ext uri="{FF2B5EF4-FFF2-40B4-BE49-F238E27FC236}">
                <a16:creationId xmlns:a16="http://schemas.microsoft.com/office/drawing/2014/main" id="{99F81646-8889-24B9-A308-ABA247D7CEEE}"/>
              </a:ext>
            </a:extLst>
          </p:cNvPr>
          <p:cNvSpPr txBox="1"/>
          <p:nvPr/>
        </p:nvSpPr>
        <p:spPr>
          <a:xfrm>
            <a:off x="2747271" y="574279"/>
            <a:ext cx="6697457" cy="400110"/>
          </a:xfrm>
          <a:prstGeom prst="rect">
            <a:avLst/>
          </a:prstGeom>
          <a:noFill/>
        </p:spPr>
        <p:txBody>
          <a:bodyPr wrap="square">
            <a:spAutoFit/>
          </a:bodyPr>
          <a:lstStyle/>
          <a:p>
            <a:r>
              <a:rPr lang="es-ES" sz="2000" dirty="0">
                <a:solidFill>
                  <a:schemeClr val="bg1"/>
                </a:solidFill>
                <a:effectLst/>
                <a:latin typeface="Times New Roman" panose="02020603050405020304" pitchFamily="18" charset="0"/>
                <a:ea typeface="Times New Roman" panose="02020603050405020304" pitchFamily="18" charset="0"/>
              </a:rPr>
              <a:t>Si no tenemos El espíritu de Cristo Él NO ESTA en nosotros.</a:t>
            </a:r>
            <a:endParaRPr lang="es-MX" sz="2000" dirty="0">
              <a:solidFill>
                <a:schemeClr val="bg1"/>
              </a:solidFill>
            </a:endParaRPr>
          </a:p>
        </p:txBody>
      </p:sp>
      <p:sp>
        <p:nvSpPr>
          <p:cNvPr id="10" name="CuadroTexto 9">
            <a:extLst>
              <a:ext uri="{FF2B5EF4-FFF2-40B4-BE49-F238E27FC236}">
                <a16:creationId xmlns:a16="http://schemas.microsoft.com/office/drawing/2014/main" id="{42AD783E-D966-096A-E32E-4773A3957522}"/>
              </a:ext>
            </a:extLst>
          </p:cNvPr>
          <p:cNvSpPr txBox="1"/>
          <p:nvPr/>
        </p:nvSpPr>
        <p:spPr>
          <a:xfrm>
            <a:off x="975803" y="1426631"/>
            <a:ext cx="10377995" cy="1077218"/>
          </a:xfrm>
          <a:prstGeom prst="rect">
            <a:avLst/>
          </a:prstGeom>
          <a:noFill/>
        </p:spPr>
        <p:txBody>
          <a:bodyPr wrap="square">
            <a:spAutoFit/>
          </a:bodyPr>
          <a:lstStyle/>
          <a:p>
            <a:pPr algn="just"/>
            <a:r>
              <a:rPr lang="es-ES" sz="24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Romanos.8:9.</a:t>
            </a:r>
          </a:p>
          <a:p>
            <a:pPr algn="just"/>
            <a:r>
              <a:rPr lang="es-MX" sz="2000" b="0" i="1" dirty="0">
                <a:solidFill>
                  <a:schemeClr val="bg1"/>
                </a:solidFill>
                <a:effectLst/>
                <a:latin typeface="Times New Roman" panose="02020603050405020304" pitchFamily="18" charset="0"/>
                <a:cs typeface="Times New Roman" panose="02020603050405020304" pitchFamily="18" charset="0"/>
              </a:rPr>
              <a:t>“Mas vosotros no vivís según la carne, sino según el Espíritu, si es que el Espíritu de Dios mora en vosotros. Y si alguno no tiene el Espíritu de Cristo, no es de él.</a:t>
            </a:r>
            <a:r>
              <a:rPr lang="es-ES" sz="2000" i="1" dirty="0">
                <a:solidFill>
                  <a:schemeClr val="bg1"/>
                </a:solidFill>
                <a:latin typeface="Times New Roman" panose="02020603050405020304" pitchFamily="18" charset="0"/>
                <a:cs typeface="Times New Roman" panose="02020603050405020304" pitchFamily="18" charset="0"/>
              </a:rPr>
              <a:t>”</a:t>
            </a:r>
            <a:endParaRPr lang="es-MX" sz="2000" i="1" dirty="0">
              <a:solidFill>
                <a:schemeClr val="bg1"/>
              </a:solidFill>
              <a:latin typeface="Times New Roman" panose="02020603050405020304" pitchFamily="18" charset="0"/>
              <a:cs typeface="Times New Roman" panose="02020603050405020304" pitchFamily="18" charset="0"/>
            </a:endParaRPr>
          </a:p>
        </p:txBody>
      </p:sp>
      <p:sp>
        <p:nvSpPr>
          <p:cNvPr id="12" name="CuadroTexto 11">
            <a:extLst>
              <a:ext uri="{FF2B5EF4-FFF2-40B4-BE49-F238E27FC236}">
                <a16:creationId xmlns:a16="http://schemas.microsoft.com/office/drawing/2014/main" id="{1E5AF13C-A3BA-55EC-C407-937938E4205E}"/>
              </a:ext>
            </a:extLst>
          </p:cNvPr>
          <p:cNvSpPr txBox="1"/>
          <p:nvPr/>
        </p:nvSpPr>
        <p:spPr>
          <a:xfrm>
            <a:off x="3273090" y="2965403"/>
            <a:ext cx="6125592" cy="400110"/>
          </a:xfrm>
          <a:prstGeom prst="rect">
            <a:avLst/>
          </a:prstGeom>
          <a:noFill/>
        </p:spPr>
        <p:txBody>
          <a:bodyPr wrap="square">
            <a:spAutoFit/>
          </a:bodyPr>
          <a:lstStyle/>
          <a:p>
            <a:pPr marL="285750" indent="-285750">
              <a:buFont typeface="Wingdings" panose="05000000000000000000" pitchFamily="2" charset="2"/>
              <a:buChar char="§"/>
            </a:pPr>
            <a:r>
              <a:rPr lang="es-ES" sz="2000" dirty="0">
                <a:solidFill>
                  <a:schemeClr val="bg1"/>
                </a:solidFill>
                <a:effectLst/>
                <a:latin typeface="Times New Roman" panose="02020603050405020304" pitchFamily="18" charset="0"/>
                <a:ea typeface="Times New Roman" panose="02020603050405020304" pitchFamily="18" charset="0"/>
              </a:rPr>
              <a:t>¿Pero como el Espíritu de Cristo mora en nosotros? </a:t>
            </a:r>
            <a:endParaRPr lang="es-MX" sz="2000" dirty="0">
              <a:solidFill>
                <a:schemeClr val="bg1"/>
              </a:solidFill>
            </a:endParaRPr>
          </a:p>
        </p:txBody>
      </p:sp>
      <p:sp>
        <p:nvSpPr>
          <p:cNvPr id="14" name="CuadroTexto 13">
            <a:extLst>
              <a:ext uri="{FF2B5EF4-FFF2-40B4-BE49-F238E27FC236}">
                <a16:creationId xmlns:a16="http://schemas.microsoft.com/office/drawing/2014/main" id="{EC8CE963-A839-83CC-7A71-04049DCC1AAE}"/>
              </a:ext>
            </a:extLst>
          </p:cNvPr>
          <p:cNvSpPr txBox="1"/>
          <p:nvPr/>
        </p:nvSpPr>
        <p:spPr>
          <a:xfrm>
            <a:off x="1091953" y="3692542"/>
            <a:ext cx="10261845" cy="1077218"/>
          </a:xfrm>
          <a:prstGeom prst="rect">
            <a:avLst/>
          </a:prstGeom>
          <a:noFill/>
        </p:spPr>
        <p:txBody>
          <a:bodyPr wrap="square">
            <a:spAutoFit/>
          </a:bodyPr>
          <a:lstStyle/>
          <a:p>
            <a:pPr algn="just"/>
            <a:r>
              <a:rPr lang="es-ES" sz="24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Efesios.3:17</a:t>
            </a:r>
          </a:p>
          <a:p>
            <a:pPr algn="just"/>
            <a:r>
              <a:rPr lang="es-ES" sz="2000" b="0" i="1" dirty="0">
                <a:solidFill>
                  <a:schemeClr val="bg1"/>
                </a:solidFill>
                <a:latin typeface="Times New Roman" panose="02020603050405020304" pitchFamily="18" charset="0"/>
                <a:cs typeface="Times New Roman" panose="02020603050405020304" pitchFamily="18" charset="0"/>
              </a:rPr>
              <a:t>“P</a:t>
            </a:r>
            <a:r>
              <a:rPr lang="es-MX" sz="2000" b="0" i="1" dirty="0">
                <a:solidFill>
                  <a:schemeClr val="bg1"/>
                </a:solidFill>
                <a:effectLst/>
                <a:latin typeface="Times New Roman" panose="02020603050405020304" pitchFamily="18" charset="0"/>
                <a:cs typeface="Times New Roman" panose="02020603050405020304" pitchFamily="18" charset="0"/>
              </a:rPr>
              <a:t>ara que habite Cristo por la fe en vuestros corazones, a fin de que, arraigados y cimentados en amor,”</a:t>
            </a:r>
            <a:endParaRPr lang="es-MX" sz="2000" i="1" dirty="0">
              <a:solidFill>
                <a:schemeClr val="bg1"/>
              </a:solidFill>
              <a:latin typeface="Times New Roman" panose="02020603050405020304" pitchFamily="18" charset="0"/>
              <a:cs typeface="Times New Roman" panose="02020603050405020304" pitchFamily="18" charset="0"/>
            </a:endParaRPr>
          </a:p>
        </p:txBody>
      </p:sp>
      <p:sp>
        <p:nvSpPr>
          <p:cNvPr id="16" name="CuadroTexto 15">
            <a:extLst>
              <a:ext uri="{FF2B5EF4-FFF2-40B4-BE49-F238E27FC236}">
                <a16:creationId xmlns:a16="http://schemas.microsoft.com/office/drawing/2014/main" id="{A580AE12-18A6-84F8-1056-383BDDE4F99D}"/>
              </a:ext>
            </a:extLst>
          </p:cNvPr>
          <p:cNvSpPr txBox="1"/>
          <p:nvPr/>
        </p:nvSpPr>
        <p:spPr>
          <a:xfrm>
            <a:off x="1091952" y="5108203"/>
            <a:ext cx="10487869" cy="400110"/>
          </a:xfrm>
          <a:prstGeom prst="rect">
            <a:avLst/>
          </a:prstGeom>
          <a:noFill/>
        </p:spPr>
        <p:txBody>
          <a:bodyPr wrap="square">
            <a:spAutoFit/>
          </a:bodyPr>
          <a:lstStyle/>
          <a:p>
            <a:pPr algn="ctr"/>
            <a:r>
              <a:rPr lang="es-ES" sz="2000" dirty="0">
                <a:solidFill>
                  <a:schemeClr val="bg1"/>
                </a:solidFill>
                <a:effectLst/>
                <a:latin typeface="Times New Roman" panose="02020603050405020304" pitchFamily="18" charset="0"/>
                <a:ea typeface="Times New Roman" panose="02020603050405020304" pitchFamily="18" charset="0"/>
              </a:rPr>
              <a:t>Mora a través de la fe, así El Espíritu Santo mora a través de la fe.</a:t>
            </a:r>
            <a:endParaRPr lang="es-MX" sz="2000" dirty="0">
              <a:solidFill>
                <a:schemeClr val="bg1"/>
              </a:solidFill>
            </a:endParaRPr>
          </a:p>
        </p:txBody>
      </p:sp>
    </p:spTree>
    <p:extLst>
      <p:ext uri="{BB962C8B-B14F-4D97-AF65-F5344CB8AC3E}">
        <p14:creationId xmlns:p14="http://schemas.microsoft.com/office/powerpoint/2010/main" val="263640421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0" grpId="0"/>
      <p:bldP spid="12" grpId="0"/>
      <p:bldP spid="14" grpId="0"/>
      <p:bldP spid="16" grpId="0"/>
    </p:bldLst>
  </p:timing>
</p:sld>
</file>

<file path=ppt/slides/slide84.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4" name="Marcador de número de diapositiva 3">
            <a:extLst>
              <a:ext uri="{FF2B5EF4-FFF2-40B4-BE49-F238E27FC236}">
                <a16:creationId xmlns:a16="http://schemas.microsoft.com/office/drawing/2014/main" id="{DABE18E5-7C2B-2E49-156C-889E051B9CC2}"/>
              </a:ext>
            </a:extLst>
          </p:cNvPr>
          <p:cNvSpPr>
            <a:spLocks noGrp="1"/>
          </p:cNvSpPr>
          <p:nvPr>
            <p:ph type="sldNum" sz="quarter" idx="12"/>
          </p:nvPr>
        </p:nvSpPr>
        <p:spPr/>
        <p:txBody>
          <a:bodyPr/>
          <a:lstStyle/>
          <a:p>
            <a:fld id="{E429B8A6-55BA-4F99-B141-B3283C628257}" type="slidenum">
              <a:rPr lang="es-MX" smtClean="0"/>
              <a:t>84</a:t>
            </a:fld>
            <a:endParaRPr lang="es-MX"/>
          </a:p>
        </p:txBody>
      </p:sp>
      <p:sp>
        <p:nvSpPr>
          <p:cNvPr id="5" name="Marcador de pie de página 4">
            <a:extLst>
              <a:ext uri="{FF2B5EF4-FFF2-40B4-BE49-F238E27FC236}">
                <a16:creationId xmlns:a16="http://schemas.microsoft.com/office/drawing/2014/main" id="{126A1DEF-3B59-4225-5519-C5662ABD0CDA}"/>
              </a:ext>
            </a:extLst>
          </p:cNvPr>
          <p:cNvSpPr>
            <a:spLocks noGrp="1"/>
          </p:cNvSpPr>
          <p:nvPr>
            <p:ph type="ftr" sz="quarter" idx="11"/>
          </p:nvPr>
        </p:nvSpPr>
        <p:spPr/>
        <p:txBody>
          <a:bodyPr/>
          <a:lstStyle/>
          <a:p>
            <a:r>
              <a:rPr lang="es-MX"/>
              <a:t>ALGUNAS ENSEÑANZAS EVANGELICAS</a:t>
            </a:r>
          </a:p>
        </p:txBody>
      </p:sp>
      <p:cxnSp>
        <p:nvCxnSpPr>
          <p:cNvPr id="17" name="Conector recto 16">
            <a:extLst>
              <a:ext uri="{FF2B5EF4-FFF2-40B4-BE49-F238E27FC236}">
                <a16:creationId xmlns:a16="http://schemas.microsoft.com/office/drawing/2014/main" id="{FEE68C8B-69AF-64F6-7AF2-4F8490CF07AE}"/>
              </a:ext>
            </a:extLst>
          </p:cNvPr>
          <p:cNvCxnSpPr/>
          <p:nvPr/>
        </p:nvCxnSpPr>
        <p:spPr>
          <a:xfrm>
            <a:off x="612169" y="366608"/>
            <a:ext cx="0" cy="5747385"/>
          </a:xfrm>
          <a:prstGeom prst="line">
            <a:avLst/>
          </a:prstGeom>
          <a:ln w="76200">
            <a:solidFill>
              <a:schemeClr val="accent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6" name="CuadroTexto 5">
            <a:extLst>
              <a:ext uri="{FF2B5EF4-FFF2-40B4-BE49-F238E27FC236}">
                <a16:creationId xmlns:a16="http://schemas.microsoft.com/office/drawing/2014/main" id="{CEB5B660-55E8-70A2-99E7-214712923A52}"/>
              </a:ext>
            </a:extLst>
          </p:cNvPr>
          <p:cNvSpPr txBox="1"/>
          <p:nvPr/>
        </p:nvSpPr>
        <p:spPr>
          <a:xfrm rot="16200000">
            <a:off x="-3138155" y="3152001"/>
            <a:ext cx="6858000" cy="553998"/>
          </a:xfrm>
          <a:prstGeom prst="rect">
            <a:avLst/>
          </a:prstGeom>
          <a:noFill/>
        </p:spPr>
        <p:txBody>
          <a:bodyPr wrap="square" rtlCol="0">
            <a:spAutoFit/>
          </a:bodyPr>
          <a:lstStyle/>
          <a:p>
            <a:pPr algn="ctr"/>
            <a:r>
              <a:rPr lang="es-ES" sz="3000" b="1" u="sng" dirty="0">
                <a:highlight>
                  <a:srgbClr val="FFFF00"/>
                </a:highlight>
              </a:rPr>
              <a:t>LA MANIFESTACION DEL ESPIRITU SANTO</a:t>
            </a:r>
            <a:endParaRPr lang="es-MX" sz="3000" b="1" u="sng" dirty="0">
              <a:highlight>
                <a:srgbClr val="FFFF00"/>
              </a:highlight>
            </a:endParaRPr>
          </a:p>
        </p:txBody>
      </p:sp>
      <p:sp>
        <p:nvSpPr>
          <p:cNvPr id="8" name="CuadroTexto 7">
            <a:extLst>
              <a:ext uri="{FF2B5EF4-FFF2-40B4-BE49-F238E27FC236}">
                <a16:creationId xmlns:a16="http://schemas.microsoft.com/office/drawing/2014/main" id="{671CBB03-C336-1616-06F2-8A8A60F446F3}"/>
              </a:ext>
            </a:extLst>
          </p:cNvPr>
          <p:cNvSpPr txBox="1"/>
          <p:nvPr/>
        </p:nvSpPr>
        <p:spPr>
          <a:xfrm>
            <a:off x="1157289" y="873535"/>
            <a:ext cx="10493976" cy="400110"/>
          </a:xfrm>
          <a:prstGeom prst="rect">
            <a:avLst/>
          </a:prstGeom>
          <a:noFill/>
        </p:spPr>
        <p:txBody>
          <a:bodyPr wrap="square">
            <a:spAutoFit/>
          </a:bodyPr>
          <a:lstStyle/>
          <a:p>
            <a:pPr algn="ctr"/>
            <a:r>
              <a:rPr lang="es-ES" sz="2000" dirty="0">
                <a:solidFill>
                  <a:schemeClr val="bg1"/>
                </a:solidFill>
                <a:effectLst/>
                <a:latin typeface="Times New Roman" panose="02020603050405020304" pitchFamily="18" charset="0"/>
                <a:ea typeface="Times New Roman" panose="02020603050405020304" pitchFamily="18" charset="0"/>
              </a:rPr>
              <a:t>Pablo dice: Que tenemos que probarnos si Cristo esta mora en nosotros.</a:t>
            </a:r>
            <a:endParaRPr lang="es-MX" sz="2000" dirty="0">
              <a:solidFill>
                <a:schemeClr val="bg1"/>
              </a:solidFill>
            </a:endParaRPr>
          </a:p>
        </p:txBody>
      </p:sp>
      <p:sp>
        <p:nvSpPr>
          <p:cNvPr id="10" name="CuadroTexto 9">
            <a:extLst>
              <a:ext uri="{FF2B5EF4-FFF2-40B4-BE49-F238E27FC236}">
                <a16:creationId xmlns:a16="http://schemas.microsoft.com/office/drawing/2014/main" id="{67862F58-E42D-E161-D614-4774FE931799}"/>
              </a:ext>
            </a:extLst>
          </p:cNvPr>
          <p:cNvSpPr txBox="1"/>
          <p:nvPr/>
        </p:nvSpPr>
        <p:spPr>
          <a:xfrm>
            <a:off x="1157289" y="1992403"/>
            <a:ext cx="10196511" cy="1077218"/>
          </a:xfrm>
          <a:prstGeom prst="rect">
            <a:avLst/>
          </a:prstGeom>
          <a:noFill/>
        </p:spPr>
        <p:txBody>
          <a:bodyPr wrap="square">
            <a:spAutoFit/>
          </a:bodyPr>
          <a:lstStyle/>
          <a:p>
            <a:pPr algn="just"/>
            <a:r>
              <a:rPr lang="es-ES" sz="24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II Corintios.13:5.</a:t>
            </a:r>
          </a:p>
          <a:p>
            <a:pPr algn="just"/>
            <a:r>
              <a:rPr lang="es-MX" sz="2000" b="0" i="1" dirty="0">
                <a:solidFill>
                  <a:schemeClr val="bg1"/>
                </a:solidFill>
                <a:effectLst/>
                <a:latin typeface="Times New Roman" panose="02020603050405020304" pitchFamily="18" charset="0"/>
                <a:cs typeface="Times New Roman" panose="02020603050405020304" pitchFamily="18" charset="0"/>
              </a:rPr>
              <a:t>“Examinaos a vosotros mismos si estáis en la fe; probaos a vosotros mismos. ¿O no os conocéis a vosotros mismos, que Jesucristo está en vosotros, a menos que estéis reprobados?”</a:t>
            </a:r>
            <a:endParaRPr lang="es-MX" sz="2000" i="1" dirty="0">
              <a:solidFill>
                <a:schemeClr val="bg1"/>
              </a:solidFill>
              <a:latin typeface="Times New Roman" panose="02020603050405020304" pitchFamily="18" charset="0"/>
              <a:cs typeface="Times New Roman" panose="02020603050405020304" pitchFamily="18" charset="0"/>
            </a:endParaRPr>
          </a:p>
        </p:txBody>
      </p:sp>
      <p:sp>
        <p:nvSpPr>
          <p:cNvPr id="12" name="CuadroTexto 11">
            <a:extLst>
              <a:ext uri="{FF2B5EF4-FFF2-40B4-BE49-F238E27FC236}">
                <a16:creationId xmlns:a16="http://schemas.microsoft.com/office/drawing/2014/main" id="{AE0A67E1-3B7E-549C-177D-DC597D239E59}"/>
              </a:ext>
            </a:extLst>
          </p:cNvPr>
          <p:cNvSpPr txBox="1"/>
          <p:nvPr/>
        </p:nvSpPr>
        <p:spPr>
          <a:xfrm>
            <a:off x="4038600" y="3788379"/>
            <a:ext cx="6124574" cy="400110"/>
          </a:xfrm>
          <a:prstGeom prst="rect">
            <a:avLst/>
          </a:prstGeom>
          <a:noFill/>
        </p:spPr>
        <p:txBody>
          <a:bodyPr wrap="square">
            <a:spAutoFit/>
          </a:bodyPr>
          <a:lstStyle/>
          <a:p>
            <a:pPr marL="285750" indent="-285750">
              <a:buFont typeface="Wingdings" panose="05000000000000000000" pitchFamily="2" charset="2"/>
              <a:buChar char="§"/>
            </a:pPr>
            <a:r>
              <a:rPr lang="es-ES" sz="2000" dirty="0">
                <a:solidFill>
                  <a:schemeClr val="bg1"/>
                </a:solidFill>
                <a:effectLst/>
                <a:latin typeface="Times New Roman" panose="02020603050405020304" pitchFamily="18" charset="0"/>
                <a:ea typeface="Times New Roman" panose="02020603050405020304" pitchFamily="18" charset="0"/>
              </a:rPr>
              <a:t>¿Pero como lo vamos hacer? </a:t>
            </a:r>
            <a:endParaRPr lang="es-MX" sz="2000" dirty="0">
              <a:solidFill>
                <a:schemeClr val="bg1"/>
              </a:solidFill>
            </a:endParaRPr>
          </a:p>
        </p:txBody>
      </p:sp>
      <p:sp>
        <p:nvSpPr>
          <p:cNvPr id="14" name="CuadroTexto 13">
            <a:extLst>
              <a:ext uri="{FF2B5EF4-FFF2-40B4-BE49-F238E27FC236}">
                <a16:creationId xmlns:a16="http://schemas.microsoft.com/office/drawing/2014/main" id="{C7F07632-53A5-FA24-67EF-963AFBF5BEED}"/>
              </a:ext>
            </a:extLst>
          </p:cNvPr>
          <p:cNvSpPr txBox="1"/>
          <p:nvPr/>
        </p:nvSpPr>
        <p:spPr>
          <a:xfrm>
            <a:off x="1157289" y="4972337"/>
            <a:ext cx="10422541" cy="400110"/>
          </a:xfrm>
          <a:prstGeom prst="rect">
            <a:avLst/>
          </a:prstGeom>
          <a:noFill/>
        </p:spPr>
        <p:txBody>
          <a:bodyPr wrap="square">
            <a:spAutoFit/>
          </a:bodyPr>
          <a:lstStyle/>
          <a:p>
            <a:pPr marR="0" lvl="0" algn="just">
              <a:spcBef>
                <a:spcPts val="0"/>
              </a:spcBef>
              <a:spcAft>
                <a:spcPts val="0"/>
              </a:spcAft>
              <a:tabLst>
                <a:tab pos="253365" algn="l"/>
              </a:tabLst>
            </a:pPr>
            <a:r>
              <a:rPr lang="es-ES" sz="2000" dirty="0">
                <a:solidFill>
                  <a:schemeClr val="bg1"/>
                </a:solidFill>
                <a:effectLst/>
                <a:latin typeface="Times New Roman" panose="02020603050405020304" pitchFamily="18" charset="0"/>
                <a:ea typeface="Times New Roman" panose="02020603050405020304" pitchFamily="18" charset="0"/>
              </a:rPr>
              <a:t>A través de examinarnos nosotros mismo, con su palabra, así igual con El Espíritu Santo.</a:t>
            </a:r>
            <a:endParaRPr lang="es-MX" dirty="0">
              <a:solidFill>
                <a:schemeClr val="bg1"/>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9106064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0" grpId="0"/>
      <p:bldP spid="12" grpId="0"/>
      <p:bldP spid="14" grpId="0"/>
    </p:bldLst>
  </p:timing>
</p:sld>
</file>

<file path=ppt/slides/slide85.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4" name="Marcador de número de diapositiva 3">
            <a:extLst>
              <a:ext uri="{FF2B5EF4-FFF2-40B4-BE49-F238E27FC236}">
                <a16:creationId xmlns:a16="http://schemas.microsoft.com/office/drawing/2014/main" id="{DABE18E5-7C2B-2E49-156C-889E051B9CC2}"/>
              </a:ext>
            </a:extLst>
          </p:cNvPr>
          <p:cNvSpPr>
            <a:spLocks noGrp="1"/>
          </p:cNvSpPr>
          <p:nvPr>
            <p:ph type="sldNum" sz="quarter" idx="12"/>
          </p:nvPr>
        </p:nvSpPr>
        <p:spPr/>
        <p:txBody>
          <a:bodyPr/>
          <a:lstStyle/>
          <a:p>
            <a:fld id="{E429B8A6-55BA-4F99-B141-B3283C628257}" type="slidenum">
              <a:rPr lang="es-MX" smtClean="0"/>
              <a:t>85</a:t>
            </a:fld>
            <a:endParaRPr lang="es-MX"/>
          </a:p>
        </p:txBody>
      </p:sp>
      <p:sp>
        <p:nvSpPr>
          <p:cNvPr id="5" name="Marcador de pie de página 4">
            <a:extLst>
              <a:ext uri="{FF2B5EF4-FFF2-40B4-BE49-F238E27FC236}">
                <a16:creationId xmlns:a16="http://schemas.microsoft.com/office/drawing/2014/main" id="{126A1DEF-3B59-4225-5519-C5662ABD0CDA}"/>
              </a:ext>
            </a:extLst>
          </p:cNvPr>
          <p:cNvSpPr>
            <a:spLocks noGrp="1"/>
          </p:cNvSpPr>
          <p:nvPr>
            <p:ph type="ftr" sz="quarter" idx="11"/>
          </p:nvPr>
        </p:nvSpPr>
        <p:spPr/>
        <p:txBody>
          <a:bodyPr/>
          <a:lstStyle/>
          <a:p>
            <a:r>
              <a:rPr lang="es-MX"/>
              <a:t>ALGUNAS ENSEÑANZAS EVANGELICAS</a:t>
            </a:r>
          </a:p>
        </p:txBody>
      </p:sp>
      <p:cxnSp>
        <p:nvCxnSpPr>
          <p:cNvPr id="17" name="Conector recto 16">
            <a:extLst>
              <a:ext uri="{FF2B5EF4-FFF2-40B4-BE49-F238E27FC236}">
                <a16:creationId xmlns:a16="http://schemas.microsoft.com/office/drawing/2014/main" id="{FEE68C8B-69AF-64F6-7AF2-4F8490CF07AE}"/>
              </a:ext>
            </a:extLst>
          </p:cNvPr>
          <p:cNvCxnSpPr/>
          <p:nvPr/>
        </p:nvCxnSpPr>
        <p:spPr>
          <a:xfrm>
            <a:off x="612169" y="366608"/>
            <a:ext cx="0" cy="5747385"/>
          </a:xfrm>
          <a:prstGeom prst="line">
            <a:avLst/>
          </a:prstGeom>
          <a:ln w="76200">
            <a:solidFill>
              <a:schemeClr val="accent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6" name="CuadroTexto 5">
            <a:extLst>
              <a:ext uri="{FF2B5EF4-FFF2-40B4-BE49-F238E27FC236}">
                <a16:creationId xmlns:a16="http://schemas.microsoft.com/office/drawing/2014/main" id="{CEB5B660-55E8-70A2-99E7-214712923A52}"/>
              </a:ext>
            </a:extLst>
          </p:cNvPr>
          <p:cNvSpPr txBox="1"/>
          <p:nvPr/>
        </p:nvSpPr>
        <p:spPr>
          <a:xfrm rot="16200000">
            <a:off x="-3138155" y="3152001"/>
            <a:ext cx="6858000" cy="553998"/>
          </a:xfrm>
          <a:prstGeom prst="rect">
            <a:avLst/>
          </a:prstGeom>
          <a:noFill/>
        </p:spPr>
        <p:txBody>
          <a:bodyPr wrap="square" rtlCol="0">
            <a:spAutoFit/>
          </a:bodyPr>
          <a:lstStyle/>
          <a:p>
            <a:pPr algn="ctr"/>
            <a:r>
              <a:rPr lang="es-ES" sz="3000" b="1" u="sng" dirty="0">
                <a:highlight>
                  <a:srgbClr val="FFFF00"/>
                </a:highlight>
              </a:rPr>
              <a:t>LA MANIFESTACION DEL ESPIRITU SANTO</a:t>
            </a:r>
            <a:endParaRPr lang="es-MX" sz="3000" b="1" u="sng" dirty="0">
              <a:highlight>
                <a:srgbClr val="FFFF00"/>
              </a:highlight>
            </a:endParaRPr>
          </a:p>
        </p:txBody>
      </p:sp>
      <p:sp>
        <p:nvSpPr>
          <p:cNvPr id="7" name="CuadroTexto 6">
            <a:extLst>
              <a:ext uri="{FF2B5EF4-FFF2-40B4-BE49-F238E27FC236}">
                <a16:creationId xmlns:a16="http://schemas.microsoft.com/office/drawing/2014/main" id="{8B10378A-D183-8389-9423-A4EAA74B0FCE}"/>
              </a:ext>
            </a:extLst>
          </p:cNvPr>
          <p:cNvSpPr txBox="1"/>
          <p:nvPr/>
        </p:nvSpPr>
        <p:spPr>
          <a:xfrm>
            <a:off x="1114432" y="3349050"/>
            <a:ext cx="10274894" cy="400110"/>
          </a:xfrm>
          <a:prstGeom prst="rect">
            <a:avLst/>
          </a:prstGeom>
          <a:noFill/>
        </p:spPr>
        <p:txBody>
          <a:bodyPr wrap="square">
            <a:spAutoFit/>
          </a:bodyPr>
          <a:lstStyle/>
          <a:p>
            <a:pPr marR="0" lvl="0" algn="just">
              <a:spcBef>
                <a:spcPts val="0"/>
              </a:spcBef>
              <a:spcAft>
                <a:spcPts val="0"/>
              </a:spcAft>
              <a:tabLst>
                <a:tab pos="253365" algn="l"/>
              </a:tabLst>
            </a:pPr>
            <a:r>
              <a:rPr lang="es-ES" sz="2000" dirty="0">
                <a:solidFill>
                  <a:schemeClr val="bg1"/>
                </a:solidFill>
                <a:effectLst/>
                <a:latin typeface="Times New Roman" panose="02020603050405020304" pitchFamily="18" charset="0"/>
                <a:ea typeface="Times New Roman" panose="02020603050405020304" pitchFamily="18" charset="0"/>
              </a:rPr>
              <a:t>Es un gran error Pensar que El Espíritu Santo se manifiesta o mora en el cristiano de esa manera. </a:t>
            </a:r>
            <a:endParaRPr lang="es-MX" dirty="0">
              <a:solidFill>
                <a:schemeClr val="bg1"/>
              </a:solidFill>
              <a:effectLst/>
              <a:latin typeface="Times New Roman" panose="02020603050405020304" pitchFamily="18" charset="0"/>
              <a:ea typeface="Times New Roman" panose="02020603050405020304" pitchFamily="18" charset="0"/>
            </a:endParaRPr>
          </a:p>
        </p:txBody>
      </p:sp>
      <p:sp>
        <p:nvSpPr>
          <p:cNvPr id="8" name="CuadroTexto 7">
            <a:extLst>
              <a:ext uri="{FF2B5EF4-FFF2-40B4-BE49-F238E27FC236}">
                <a16:creationId xmlns:a16="http://schemas.microsoft.com/office/drawing/2014/main" id="{CAFCEC7A-71CE-409E-38DB-D52D47CADE8F}"/>
              </a:ext>
            </a:extLst>
          </p:cNvPr>
          <p:cNvSpPr txBox="1"/>
          <p:nvPr/>
        </p:nvSpPr>
        <p:spPr>
          <a:xfrm>
            <a:off x="3263413" y="4484853"/>
            <a:ext cx="6124574" cy="400110"/>
          </a:xfrm>
          <a:prstGeom prst="rect">
            <a:avLst/>
          </a:prstGeom>
          <a:noFill/>
        </p:spPr>
        <p:txBody>
          <a:bodyPr wrap="square">
            <a:spAutoFit/>
          </a:bodyPr>
          <a:lstStyle/>
          <a:p>
            <a:pPr algn="ctr"/>
            <a:r>
              <a:rPr lang="es-ES" sz="2000" dirty="0">
                <a:solidFill>
                  <a:schemeClr val="bg1"/>
                </a:solidFill>
                <a:effectLst/>
                <a:latin typeface="Times New Roman" panose="02020603050405020304" pitchFamily="18" charset="0"/>
                <a:ea typeface="Times New Roman" panose="02020603050405020304" pitchFamily="18" charset="0"/>
              </a:rPr>
              <a:t>No sigamos en el error.</a:t>
            </a:r>
            <a:endParaRPr lang="es-MX" sz="2000" dirty="0">
              <a:solidFill>
                <a:schemeClr val="bg1"/>
              </a:solidFill>
            </a:endParaRPr>
          </a:p>
        </p:txBody>
      </p:sp>
      <p:sp>
        <p:nvSpPr>
          <p:cNvPr id="9" name="CuadroTexto 8">
            <a:extLst>
              <a:ext uri="{FF2B5EF4-FFF2-40B4-BE49-F238E27FC236}">
                <a16:creationId xmlns:a16="http://schemas.microsoft.com/office/drawing/2014/main" id="{E6EC28CB-4BA6-0FD4-AD0E-1F57F789BBA8}"/>
              </a:ext>
            </a:extLst>
          </p:cNvPr>
          <p:cNvSpPr txBox="1"/>
          <p:nvPr/>
        </p:nvSpPr>
        <p:spPr>
          <a:xfrm>
            <a:off x="1114432" y="1769943"/>
            <a:ext cx="10422537" cy="707886"/>
          </a:xfrm>
          <a:prstGeom prst="rect">
            <a:avLst/>
          </a:prstGeom>
          <a:noFill/>
        </p:spPr>
        <p:txBody>
          <a:bodyPr wrap="square">
            <a:spAutoFit/>
          </a:bodyPr>
          <a:lstStyle/>
          <a:p>
            <a:r>
              <a:rPr lang="es-ES" sz="2000" dirty="0">
                <a:solidFill>
                  <a:schemeClr val="bg1"/>
                </a:solidFill>
                <a:effectLst/>
                <a:latin typeface="Times New Roman" panose="02020603050405020304" pitchFamily="18" charset="0"/>
                <a:ea typeface="Times New Roman" panose="02020603050405020304" pitchFamily="18" charset="0"/>
              </a:rPr>
              <a:t>No creamos que El Espíritu Santo mora de una forma literal que lo toca lo vota, lo desmaya, le hace gritar danzar, eso no es manifestación del Espíritu Santo. </a:t>
            </a:r>
            <a:endParaRPr lang="es-MX" sz="2000" dirty="0">
              <a:solidFill>
                <a:schemeClr val="bg1"/>
              </a:solidFill>
            </a:endParaRPr>
          </a:p>
        </p:txBody>
      </p:sp>
      <p:sp>
        <p:nvSpPr>
          <p:cNvPr id="10" name="CuadroTexto 9">
            <a:extLst>
              <a:ext uri="{FF2B5EF4-FFF2-40B4-BE49-F238E27FC236}">
                <a16:creationId xmlns:a16="http://schemas.microsoft.com/office/drawing/2014/main" id="{4D24891A-90F8-D68A-3CBF-37AF37A3AC53}"/>
              </a:ext>
            </a:extLst>
          </p:cNvPr>
          <p:cNvSpPr txBox="1"/>
          <p:nvPr/>
        </p:nvSpPr>
        <p:spPr>
          <a:xfrm>
            <a:off x="1118586" y="5527013"/>
            <a:ext cx="8269399" cy="461665"/>
          </a:xfrm>
          <a:prstGeom prst="rect">
            <a:avLst/>
          </a:prstGeom>
          <a:noFill/>
        </p:spPr>
        <p:txBody>
          <a:bodyPr wrap="square">
            <a:spAutoFit/>
          </a:bodyPr>
          <a:lstStyle/>
          <a:p>
            <a:r>
              <a:rPr lang="es-ES" sz="2400" b="1" dirty="0">
                <a:solidFill>
                  <a:schemeClr val="bg1"/>
                </a:solidFill>
                <a:latin typeface="Times New Roman" panose="02020603050405020304" pitchFamily="18" charset="0"/>
                <a:ea typeface="Times New Roman" panose="02020603050405020304" pitchFamily="18" charset="0"/>
              </a:rPr>
              <a:t>Busquemos amemos y sigamos la verdad cueste lo que cueste</a:t>
            </a:r>
            <a:r>
              <a:rPr lang="es-ES" sz="2400" b="1" dirty="0">
                <a:solidFill>
                  <a:schemeClr val="bg1"/>
                </a:solidFill>
                <a:effectLst/>
                <a:latin typeface="Times New Roman" panose="02020603050405020304" pitchFamily="18" charset="0"/>
                <a:ea typeface="Times New Roman" panose="02020603050405020304" pitchFamily="18" charset="0"/>
              </a:rPr>
              <a:t>.</a:t>
            </a:r>
            <a:endParaRPr lang="es-MX" sz="2400" b="1" dirty="0">
              <a:solidFill>
                <a:schemeClr val="bg1"/>
              </a:solidFill>
            </a:endParaRPr>
          </a:p>
        </p:txBody>
      </p:sp>
      <p:pic>
        <p:nvPicPr>
          <p:cNvPr id="11" name="Gráfico 10" descr="Retorno">
            <a:hlinkClick r:id="rId2" action="ppaction://hlinksldjump"/>
            <a:extLst>
              <a:ext uri="{FF2B5EF4-FFF2-40B4-BE49-F238E27FC236}">
                <a16:creationId xmlns:a16="http://schemas.microsoft.com/office/drawing/2014/main" id="{2B9D83C3-F35F-73C3-CD78-E7266BDDC8E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353800" y="6315763"/>
            <a:ext cx="405712" cy="405712"/>
          </a:xfrm>
          <a:prstGeom prst="rect">
            <a:avLst/>
          </a:prstGeom>
        </p:spPr>
      </p:pic>
    </p:spTree>
    <p:extLst>
      <p:ext uri="{BB962C8B-B14F-4D97-AF65-F5344CB8AC3E}">
        <p14:creationId xmlns:p14="http://schemas.microsoft.com/office/powerpoint/2010/main" val="51967548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p:bld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EB80E329-8F4D-8F4A-41DE-41BE830CF58B}"/>
              </a:ext>
            </a:extLst>
          </p:cNvPr>
          <p:cNvSpPr/>
          <p:nvPr/>
        </p:nvSpPr>
        <p:spPr>
          <a:xfrm>
            <a:off x="0" y="0"/>
            <a:ext cx="12192000" cy="68580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NI"/>
          </a:p>
        </p:txBody>
      </p:sp>
      <p:sp>
        <p:nvSpPr>
          <p:cNvPr id="5" name="Rectángulo: esquinas redondeadas 4">
            <a:extLst>
              <a:ext uri="{FF2B5EF4-FFF2-40B4-BE49-F238E27FC236}">
                <a16:creationId xmlns:a16="http://schemas.microsoft.com/office/drawing/2014/main" id="{29B7DC2F-2DE0-7320-E0DA-346CFA864B00}"/>
              </a:ext>
            </a:extLst>
          </p:cNvPr>
          <p:cNvSpPr/>
          <p:nvPr/>
        </p:nvSpPr>
        <p:spPr>
          <a:xfrm>
            <a:off x="0" y="5605670"/>
            <a:ext cx="12192000" cy="1252330"/>
          </a:xfrm>
          <a:prstGeom prst="round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7200" b="1" dirty="0"/>
              <a:t>DIOS NOS BENDIGA A TODOS.</a:t>
            </a:r>
            <a:endParaRPr lang="es-NI" sz="7200" b="1" dirty="0"/>
          </a:p>
        </p:txBody>
      </p:sp>
      <p:pic>
        <p:nvPicPr>
          <p:cNvPr id="7" name="Imagen 6">
            <a:extLst>
              <a:ext uri="{FF2B5EF4-FFF2-40B4-BE49-F238E27FC236}">
                <a16:creationId xmlns:a16="http://schemas.microsoft.com/office/drawing/2014/main" id="{2C46928A-25E5-A025-20B4-AF6E80CF04B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12192000" cy="5605670"/>
          </a:xfrm>
          <a:prstGeom prst="rect">
            <a:avLst/>
          </a:prstGeom>
        </p:spPr>
      </p:pic>
      <p:sp>
        <p:nvSpPr>
          <p:cNvPr id="8" name="Bocadillo nube: nube 7">
            <a:extLst>
              <a:ext uri="{FF2B5EF4-FFF2-40B4-BE49-F238E27FC236}">
                <a16:creationId xmlns:a16="http://schemas.microsoft.com/office/drawing/2014/main" id="{FF35734F-CC30-BF8D-31CE-6CFEEBA3706F}"/>
              </a:ext>
            </a:extLst>
          </p:cNvPr>
          <p:cNvSpPr/>
          <p:nvPr/>
        </p:nvSpPr>
        <p:spPr>
          <a:xfrm>
            <a:off x="6268278" y="0"/>
            <a:ext cx="5923722" cy="3429000"/>
          </a:xfrm>
          <a:prstGeom prst="cloudCallout">
            <a:avLst>
              <a:gd name="adj1" fmla="val -60787"/>
              <a:gd name="adj2" fmla="val 53225"/>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6000" b="1" dirty="0"/>
              <a:t>POR SU FINA ATENCIÓN.</a:t>
            </a:r>
            <a:endParaRPr lang="es-NI" sz="6000" b="1" dirty="0"/>
          </a:p>
        </p:txBody>
      </p:sp>
    </p:spTree>
    <p:extLst>
      <p:ext uri="{BB962C8B-B14F-4D97-AF65-F5344CB8AC3E}">
        <p14:creationId xmlns:p14="http://schemas.microsoft.com/office/powerpoint/2010/main" val="357618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p:cTn id="13" dur="500" fill="hold"/>
                                        <p:tgtEl>
                                          <p:spTgt spid="8"/>
                                        </p:tgtEl>
                                        <p:attrNameLst>
                                          <p:attrName>ppt_w</p:attrName>
                                        </p:attrNameLst>
                                      </p:cBhvr>
                                      <p:tavLst>
                                        <p:tav tm="0">
                                          <p:val>
                                            <p:fltVal val="0"/>
                                          </p:val>
                                        </p:tav>
                                        <p:tav tm="100000">
                                          <p:val>
                                            <p:strVal val="#ppt_w"/>
                                          </p:val>
                                        </p:tav>
                                      </p:tavLst>
                                    </p:anim>
                                    <p:anim calcmode="lin" valueType="num">
                                      <p:cBhvr>
                                        <p:cTn id="14" dur="500" fill="hold"/>
                                        <p:tgtEl>
                                          <p:spTgt spid="8"/>
                                        </p:tgtEl>
                                        <p:attrNameLst>
                                          <p:attrName>ppt_h</p:attrName>
                                        </p:attrNameLst>
                                      </p:cBhvr>
                                      <p:tavLst>
                                        <p:tav tm="0">
                                          <p:val>
                                            <p:fltVal val="0"/>
                                          </p:val>
                                        </p:tav>
                                        <p:tav tm="100000">
                                          <p:val>
                                            <p:strVal val="#ppt_h"/>
                                          </p:val>
                                        </p:tav>
                                      </p:tavLst>
                                    </p:anim>
                                    <p:animEffect transition="in" filter="fade">
                                      <p:cBhvr>
                                        <p:cTn id="15" dur="500"/>
                                        <p:tgtEl>
                                          <p:spTgt spid="8"/>
                                        </p:tgtEl>
                                      </p:cBhvr>
                                    </p:animEffect>
                                  </p:childTnLst>
                                </p:cTn>
                              </p:par>
                            </p:childTnLst>
                          </p:cTn>
                        </p:par>
                      </p:childTnLst>
                    </p:cTn>
                  </p:par>
                  <p:par>
                    <p:cTn id="16" fill="hold">
                      <p:stCondLst>
                        <p:cond delay="indefinite"/>
                      </p:stCondLst>
                      <p:childTnLst>
                        <p:par>
                          <p:cTn id="17" fill="hold">
                            <p:stCondLst>
                              <p:cond delay="0"/>
                            </p:stCondLst>
                            <p:childTnLst>
                              <p:par>
                                <p:cTn id="18" presetID="56" presetClass="entr" presetSubtype="0" fill="hold" grpId="0" nodeType="clickEffect">
                                  <p:stCondLst>
                                    <p:cond delay="0"/>
                                  </p:stCondLst>
                                  <p:iterate type="lt">
                                    <p:tmPct val="10000"/>
                                  </p:iterate>
                                  <p:childTnLst>
                                    <p:set>
                                      <p:cBhvr>
                                        <p:cTn id="19" dur="1" fill="hold">
                                          <p:stCondLst>
                                            <p:cond delay="0"/>
                                          </p:stCondLst>
                                        </p:cTn>
                                        <p:tgtEl>
                                          <p:spTgt spid="5"/>
                                        </p:tgtEl>
                                        <p:attrNameLst>
                                          <p:attrName>style.visibility</p:attrName>
                                        </p:attrNameLst>
                                      </p:cBhvr>
                                      <p:to>
                                        <p:strVal val="visible"/>
                                      </p:to>
                                    </p:set>
                                    <p:anim by="(-#ppt_w*2)" calcmode="lin" valueType="num">
                                      <p:cBhvr rctx="PPT">
                                        <p:cTn id="20" dur="500" autoRev="1" fill="hold">
                                          <p:stCondLst>
                                            <p:cond delay="0"/>
                                          </p:stCondLst>
                                        </p:cTn>
                                        <p:tgtEl>
                                          <p:spTgt spid="5"/>
                                        </p:tgtEl>
                                        <p:attrNameLst>
                                          <p:attrName>ppt_w</p:attrName>
                                        </p:attrNameLst>
                                      </p:cBhvr>
                                    </p:anim>
                                    <p:anim by="(#ppt_w*0.50)" calcmode="lin" valueType="num">
                                      <p:cBhvr>
                                        <p:cTn id="21" dur="500" decel="50000" autoRev="1" fill="hold">
                                          <p:stCondLst>
                                            <p:cond delay="0"/>
                                          </p:stCondLst>
                                        </p:cTn>
                                        <p:tgtEl>
                                          <p:spTgt spid="5"/>
                                        </p:tgtEl>
                                        <p:attrNameLst>
                                          <p:attrName>ppt_x</p:attrName>
                                        </p:attrNameLst>
                                      </p:cBhvr>
                                    </p:anim>
                                    <p:anim from="(-#ppt_h/2)" to="(#ppt_y)" calcmode="lin" valueType="num">
                                      <p:cBhvr>
                                        <p:cTn id="22" dur="1000" fill="hold">
                                          <p:stCondLst>
                                            <p:cond delay="0"/>
                                          </p:stCondLst>
                                        </p:cTn>
                                        <p:tgtEl>
                                          <p:spTgt spid="5"/>
                                        </p:tgtEl>
                                        <p:attrNameLst>
                                          <p:attrName>ppt_y</p:attrName>
                                        </p:attrNameLst>
                                      </p:cBhvr>
                                    </p:anim>
                                    <p:animRot by="21600000">
                                      <p:cBhvr>
                                        <p:cTn id="23" dur="1000" fill="hold">
                                          <p:stCondLst>
                                            <p:cond delay="0"/>
                                          </p:stCondLst>
                                        </p:cTn>
                                        <p:tgtEl>
                                          <p:spTgt spid="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8"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2" name="Marcador de número de diapositiva 1">
            <a:extLst>
              <a:ext uri="{FF2B5EF4-FFF2-40B4-BE49-F238E27FC236}">
                <a16:creationId xmlns:a16="http://schemas.microsoft.com/office/drawing/2014/main" id="{D65F15AC-EEB8-EA13-F525-F63DEA5A74C7}"/>
              </a:ext>
            </a:extLst>
          </p:cNvPr>
          <p:cNvSpPr>
            <a:spLocks noGrp="1"/>
          </p:cNvSpPr>
          <p:nvPr>
            <p:ph type="sldNum" sz="quarter" idx="12"/>
          </p:nvPr>
        </p:nvSpPr>
        <p:spPr/>
        <p:txBody>
          <a:bodyPr/>
          <a:lstStyle/>
          <a:p>
            <a:fld id="{E429B8A6-55BA-4F99-B141-B3283C628257}" type="slidenum">
              <a:rPr lang="es-MX" smtClean="0"/>
              <a:t>9</a:t>
            </a:fld>
            <a:endParaRPr lang="es-MX"/>
          </a:p>
        </p:txBody>
      </p:sp>
      <p:sp>
        <p:nvSpPr>
          <p:cNvPr id="3" name="Marcador de pie de página 2">
            <a:extLst>
              <a:ext uri="{FF2B5EF4-FFF2-40B4-BE49-F238E27FC236}">
                <a16:creationId xmlns:a16="http://schemas.microsoft.com/office/drawing/2014/main" id="{AB8D1D76-A2BE-4886-6543-2E6BA260A8C7}"/>
              </a:ext>
            </a:extLst>
          </p:cNvPr>
          <p:cNvSpPr>
            <a:spLocks noGrp="1"/>
          </p:cNvSpPr>
          <p:nvPr>
            <p:ph type="ftr" sz="quarter" idx="11"/>
          </p:nvPr>
        </p:nvSpPr>
        <p:spPr/>
        <p:txBody>
          <a:bodyPr/>
          <a:lstStyle/>
          <a:p>
            <a:r>
              <a:rPr lang="es-MX" dirty="0"/>
              <a:t>ALGUNAS ENSEÑANZAS EVANGELICAS</a:t>
            </a:r>
          </a:p>
        </p:txBody>
      </p:sp>
      <p:sp>
        <p:nvSpPr>
          <p:cNvPr id="4" name="CuadroTexto 3">
            <a:extLst>
              <a:ext uri="{FF2B5EF4-FFF2-40B4-BE49-F238E27FC236}">
                <a16:creationId xmlns:a16="http://schemas.microsoft.com/office/drawing/2014/main" id="{497D918D-BE40-5F8A-C76C-722527A258E0}"/>
              </a:ext>
            </a:extLst>
          </p:cNvPr>
          <p:cNvSpPr txBox="1"/>
          <p:nvPr/>
        </p:nvSpPr>
        <p:spPr>
          <a:xfrm rot="16200000">
            <a:off x="-3134632" y="3136615"/>
            <a:ext cx="6858000" cy="584775"/>
          </a:xfrm>
          <a:prstGeom prst="rect">
            <a:avLst/>
          </a:prstGeom>
          <a:noFill/>
        </p:spPr>
        <p:txBody>
          <a:bodyPr wrap="square" rtlCol="0">
            <a:spAutoFit/>
          </a:bodyPr>
          <a:lstStyle/>
          <a:p>
            <a:pPr algn="ctr"/>
            <a:r>
              <a:rPr lang="es-ES" sz="3200" b="1" u="sng" dirty="0">
                <a:highlight>
                  <a:srgbClr val="FFFF00"/>
                </a:highlight>
              </a:rPr>
              <a:t>I N T R O D U C C I O N</a:t>
            </a:r>
            <a:endParaRPr lang="es-MX" sz="3200" b="1" u="sng" dirty="0">
              <a:highlight>
                <a:srgbClr val="FFFF00"/>
              </a:highlight>
            </a:endParaRPr>
          </a:p>
        </p:txBody>
      </p:sp>
      <p:cxnSp>
        <p:nvCxnSpPr>
          <p:cNvPr id="5" name="Conector recto 4">
            <a:extLst>
              <a:ext uri="{FF2B5EF4-FFF2-40B4-BE49-F238E27FC236}">
                <a16:creationId xmlns:a16="http://schemas.microsoft.com/office/drawing/2014/main" id="{319B5629-E54D-4CC9-EE6F-746DB940A150}"/>
              </a:ext>
            </a:extLst>
          </p:cNvPr>
          <p:cNvCxnSpPr/>
          <p:nvPr/>
        </p:nvCxnSpPr>
        <p:spPr>
          <a:xfrm>
            <a:off x="612169" y="366608"/>
            <a:ext cx="0" cy="5747385"/>
          </a:xfrm>
          <a:prstGeom prst="line">
            <a:avLst/>
          </a:prstGeom>
          <a:ln w="76200">
            <a:solidFill>
              <a:schemeClr val="accent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7" name="CuadroTexto 6">
            <a:extLst>
              <a:ext uri="{FF2B5EF4-FFF2-40B4-BE49-F238E27FC236}">
                <a16:creationId xmlns:a16="http://schemas.microsoft.com/office/drawing/2014/main" id="{9AF36F97-1CA5-7C69-6531-226433212F61}"/>
              </a:ext>
            </a:extLst>
          </p:cNvPr>
          <p:cNvSpPr txBox="1"/>
          <p:nvPr/>
        </p:nvSpPr>
        <p:spPr>
          <a:xfrm>
            <a:off x="2005013" y="753159"/>
            <a:ext cx="8181973" cy="400110"/>
          </a:xfrm>
          <a:prstGeom prst="rect">
            <a:avLst/>
          </a:prstGeom>
          <a:noFill/>
        </p:spPr>
        <p:txBody>
          <a:bodyPr wrap="square">
            <a:spAutoFit/>
          </a:bodyPr>
          <a:lstStyle/>
          <a:p>
            <a:pPr marR="0" lvl="0" algn="just">
              <a:spcBef>
                <a:spcPts val="0"/>
              </a:spcBef>
              <a:spcAft>
                <a:spcPts val="0"/>
              </a:spcAft>
              <a:tabLst>
                <a:tab pos="180975" algn="l"/>
              </a:tabLst>
            </a:pPr>
            <a:r>
              <a:rPr lang="es-ES" sz="2000" dirty="0">
                <a:solidFill>
                  <a:schemeClr val="bg1"/>
                </a:solidFill>
                <a:effectLst/>
                <a:latin typeface="Times New Roman" panose="02020603050405020304" pitchFamily="18" charset="0"/>
                <a:ea typeface="Times New Roman" panose="02020603050405020304" pitchFamily="18" charset="0"/>
              </a:rPr>
              <a:t>Tenemos que hacer la voluntad de Dios para poder entrar al reino de Dios.</a:t>
            </a:r>
            <a:endParaRPr lang="es-MX" dirty="0">
              <a:solidFill>
                <a:schemeClr val="bg1"/>
              </a:solidFill>
              <a:effectLst/>
              <a:latin typeface="Times New Roman" panose="02020603050405020304" pitchFamily="18" charset="0"/>
              <a:ea typeface="Times New Roman" panose="02020603050405020304" pitchFamily="18" charset="0"/>
            </a:endParaRPr>
          </a:p>
        </p:txBody>
      </p:sp>
      <p:sp>
        <p:nvSpPr>
          <p:cNvPr id="9" name="CuadroTexto 8">
            <a:extLst>
              <a:ext uri="{FF2B5EF4-FFF2-40B4-BE49-F238E27FC236}">
                <a16:creationId xmlns:a16="http://schemas.microsoft.com/office/drawing/2014/main" id="{3E9C995C-4EDB-74DC-364F-9C3495C2C505}"/>
              </a:ext>
            </a:extLst>
          </p:cNvPr>
          <p:cNvSpPr txBox="1"/>
          <p:nvPr/>
        </p:nvSpPr>
        <p:spPr>
          <a:xfrm>
            <a:off x="1362073" y="1686609"/>
            <a:ext cx="9801224" cy="400110"/>
          </a:xfrm>
          <a:prstGeom prst="rect">
            <a:avLst/>
          </a:prstGeom>
          <a:noFill/>
        </p:spPr>
        <p:txBody>
          <a:bodyPr wrap="square">
            <a:spAutoFit/>
          </a:bodyPr>
          <a:lstStyle/>
          <a:p>
            <a:r>
              <a:rPr lang="es-ES" sz="2000" dirty="0">
                <a:solidFill>
                  <a:schemeClr val="bg1"/>
                </a:solidFill>
                <a:effectLst/>
                <a:latin typeface="Times New Roman" panose="02020603050405020304" pitchFamily="18" charset="0"/>
                <a:ea typeface="Times New Roman" panose="02020603050405020304" pitchFamily="18" charset="0"/>
              </a:rPr>
              <a:t>Ya que si no hablamos conforme a la palabra de Dios, es por que no hay para ellos amanecer. </a:t>
            </a:r>
            <a:endParaRPr lang="es-MX" sz="2000" dirty="0">
              <a:solidFill>
                <a:schemeClr val="bg1"/>
              </a:solidFill>
            </a:endParaRPr>
          </a:p>
        </p:txBody>
      </p:sp>
      <p:sp>
        <p:nvSpPr>
          <p:cNvPr id="11" name="CuadroTexto 10">
            <a:extLst>
              <a:ext uri="{FF2B5EF4-FFF2-40B4-BE49-F238E27FC236}">
                <a16:creationId xmlns:a16="http://schemas.microsoft.com/office/drawing/2014/main" id="{01BA0D57-A537-2E0B-AE2E-75BD7A0B691D}"/>
              </a:ext>
            </a:extLst>
          </p:cNvPr>
          <p:cNvSpPr txBox="1"/>
          <p:nvPr/>
        </p:nvSpPr>
        <p:spPr>
          <a:xfrm>
            <a:off x="1362072" y="2620059"/>
            <a:ext cx="9991719" cy="769441"/>
          </a:xfrm>
          <a:prstGeom prst="rect">
            <a:avLst/>
          </a:prstGeom>
          <a:noFill/>
        </p:spPr>
        <p:txBody>
          <a:bodyPr wrap="square">
            <a:spAutoFit/>
          </a:bodyPr>
          <a:lstStyle/>
          <a:p>
            <a:pPr algn="just"/>
            <a:r>
              <a:rPr lang="es-ES" sz="2400" b="1" dirty="0">
                <a:solidFill>
                  <a:schemeClr val="bg1"/>
                </a:solidFill>
                <a:effectLst/>
                <a:latin typeface="Times New Roman" panose="02020603050405020304" pitchFamily="18" charset="0"/>
                <a:ea typeface="Times New Roman" panose="02020603050405020304" pitchFamily="18" charset="0"/>
              </a:rPr>
              <a:t>Isaías.8:20.</a:t>
            </a:r>
            <a:r>
              <a:rPr lang="es-ES" sz="2000" i="1" dirty="0">
                <a:solidFill>
                  <a:schemeClr val="bg1"/>
                </a:solidFill>
                <a:effectLst/>
                <a:latin typeface="Times New Roman" panose="02020603050405020304" pitchFamily="18" charset="0"/>
                <a:ea typeface="Times New Roman" panose="02020603050405020304" pitchFamily="18" charset="0"/>
              </a:rPr>
              <a:t>“</a:t>
            </a:r>
            <a:r>
              <a:rPr lang="es-ES" sz="2000" i="1" dirty="0">
                <a:solidFill>
                  <a:schemeClr val="bg1"/>
                </a:solidFill>
                <a:latin typeface="Times New Roman" panose="02020603050405020304" pitchFamily="18" charset="0"/>
                <a:ea typeface="Times New Roman" panose="02020603050405020304" pitchFamily="18" charset="0"/>
              </a:rPr>
              <a:t>¡A la ley y al testimonio! Si no dijeren conforme a esto, es porque no les ha amanecido.”</a:t>
            </a:r>
            <a:r>
              <a:rPr lang="es-ES" sz="2000" dirty="0">
                <a:solidFill>
                  <a:schemeClr val="bg1"/>
                </a:solidFill>
                <a:effectLst/>
                <a:latin typeface="Times New Roman" panose="02020603050405020304" pitchFamily="18" charset="0"/>
                <a:ea typeface="Times New Roman" panose="02020603050405020304" pitchFamily="18" charset="0"/>
              </a:rPr>
              <a:t> </a:t>
            </a:r>
            <a:endParaRPr lang="es-MX" sz="2000" dirty="0">
              <a:solidFill>
                <a:schemeClr val="bg1"/>
              </a:solidFill>
            </a:endParaRPr>
          </a:p>
        </p:txBody>
      </p:sp>
      <p:sp>
        <p:nvSpPr>
          <p:cNvPr id="12" name="Rectangle 1">
            <a:extLst>
              <a:ext uri="{FF2B5EF4-FFF2-40B4-BE49-F238E27FC236}">
                <a16:creationId xmlns:a16="http://schemas.microsoft.com/office/drawing/2014/main" id="{2640D7F3-3F9B-E228-050B-9A7FBA0B9F29}"/>
              </a:ext>
            </a:extLst>
          </p:cNvPr>
          <p:cNvSpPr>
            <a:spLocks noChangeArrowheads="1"/>
          </p:cNvSpPr>
          <p:nvPr/>
        </p:nvSpPr>
        <p:spPr bwMode="auto">
          <a:xfrm>
            <a:off x="2835948" y="3867591"/>
            <a:ext cx="7146252" cy="400110"/>
          </a:xfrm>
          <a:prstGeom prst="rect">
            <a:avLst/>
          </a:prstGeom>
          <a:noFill/>
        </p:spPr>
        <p:txBody>
          <a:bodyPr wrap="square">
            <a:spAutoFit/>
          </a:bodyPr>
          <a:lstStyle/>
          <a:p>
            <a:pPr algn="just">
              <a:tabLst>
                <a:tab pos="180975" algn="l"/>
              </a:tabLst>
            </a:pPr>
            <a:r>
              <a:rPr lang="es-ES" altLang="es-MX" sz="2000" dirty="0">
                <a:solidFill>
                  <a:schemeClr val="bg1"/>
                </a:solidFill>
                <a:latin typeface="Times New Roman" panose="02020603050405020304" pitchFamily="18" charset="0"/>
                <a:ea typeface="Times New Roman" panose="02020603050405020304" pitchFamily="18" charset="0"/>
              </a:rPr>
              <a:t>Tenemos que hablar donde la Biblia Habla y callar donde ella calla.</a:t>
            </a:r>
            <a:r>
              <a:rPr lang="es-MX" altLang="es-MX" sz="2000" dirty="0">
                <a:solidFill>
                  <a:schemeClr val="bg1"/>
                </a:solidFill>
                <a:latin typeface="Times New Roman" panose="02020603050405020304" pitchFamily="18" charset="0"/>
                <a:ea typeface="Times New Roman" panose="02020603050405020304" pitchFamily="18" charset="0"/>
              </a:rPr>
              <a:t> </a:t>
            </a:r>
          </a:p>
        </p:txBody>
      </p:sp>
      <p:sp>
        <p:nvSpPr>
          <p:cNvPr id="15" name="CuadroTexto 14">
            <a:extLst>
              <a:ext uri="{FF2B5EF4-FFF2-40B4-BE49-F238E27FC236}">
                <a16:creationId xmlns:a16="http://schemas.microsoft.com/office/drawing/2014/main" id="{2BC52928-CC2F-C7E4-D571-08F6D0B702C8}"/>
              </a:ext>
            </a:extLst>
          </p:cNvPr>
          <p:cNvSpPr txBox="1"/>
          <p:nvPr/>
        </p:nvSpPr>
        <p:spPr>
          <a:xfrm>
            <a:off x="1352549" y="4550483"/>
            <a:ext cx="10001249" cy="1077218"/>
          </a:xfrm>
          <a:prstGeom prst="rect">
            <a:avLst/>
          </a:prstGeom>
          <a:noFill/>
        </p:spPr>
        <p:txBody>
          <a:bodyPr wrap="square">
            <a:spAutoFit/>
          </a:bodyPr>
          <a:lstStyle/>
          <a:p>
            <a:pPr algn="just"/>
            <a:r>
              <a:rPr lang="es-ES" sz="2400" b="1" dirty="0">
                <a:solidFill>
                  <a:schemeClr val="bg1"/>
                </a:solidFill>
                <a:effectLst/>
                <a:latin typeface="Times New Roman" panose="02020603050405020304" pitchFamily="18" charset="0"/>
                <a:ea typeface="Times New Roman" panose="02020603050405020304" pitchFamily="18" charset="0"/>
              </a:rPr>
              <a:t>I Pedro.4:11.</a:t>
            </a:r>
            <a:r>
              <a:rPr lang="es-ES" sz="2000" i="1" dirty="0">
                <a:solidFill>
                  <a:schemeClr val="bg1"/>
                </a:solidFill>
                <a:latin typeface="Times New Roman" panose="02020603050405020304" pitchFamily="18" charset="0"/>
              </a:rPr>
              <a:t>“Si alguno habla, hable conforme a las palabras de Dios; si alguno ministra, ministre conforme el poder que Dios da, para que en todo sea Dios glorificado por Jesucristo, a quien pertenecen la gloria y el imperio por los siglos de los siglos. Amen.”</a:t>
            </a:r>
            <a:endParaRPr lang="es-MX" sz="2000" i="1" dirty="0">
              <a:solidFill>
                <a:schemeClr val="bg1"/>
              </a:solidFill>
            </a:endParaRPr>
          </a:p>
        </p:txBody>
      </p:sp>
    </p:spTree>
    <p:extLst>
      <p:ext uri="{BB962C8B-B14F-4D97-AF65-F5344CB8AC3E}">
        <p14:creationId xmlns:p14="http://schemas.microsoft.com/office/powerpoint/2010/main" val="16608881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11" grpId="0"/>
      <p:bldP spid="12" grpId="0"/>
      <p:bldP spid="15" grpId="0"/>
    </p:bld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1385</TotalTime>
  <Words>9814</Words>
  <Application>Microsoft Office PowerPoint</Application>
  <PresentationFormat>Panorámica</PresentationFormat>
  <Paragraphs>859</Paragraphs>
  <Slides>86</Slides>
  <Notes>0</Notes>
  <HiddenSlides>0</HiddenSlides>
  <MMClips>0</MMClips>
  <ScaleCrop>false</ScaleCrop>
  <HeadingPairs>
    <vt:vector size="6" baseType="variant">
      <vt:variant>
        <vt:lpstr>Fuentes usadas</vt:lpstr>
      </vt:variant>
      <vt:variant>
        <vt:i4>8</vt:i4>
      </vt:variant>
      <vt:variant>
        <vt:lpstr>Tema</vt:lpstr>
      </vt:variant>
      <vt:variant>
        <vt:i4>1</vt:i4>
      </vt:variant>
      <vt:variant>
        <vt:lpstr>Títulos de diapositiva</vt:lpstr>
      </vt:variant>
      <vt:variant>
        <vt:i4>86</vt:i4>
      </vt:variant>
    </vt:vector>
  </HeadingPairs>
  <TitlesOfParts>
    <vt:vector size="95" baseType="lpstr">
      <vt:lpstr>Abadi</vt:lpstr>
      <vt:lpstr>Arial</vt:lpstr>
      <vt:lpstr>Calibri</vt:lpstr>
      <vt:lpstr>Calibri Light</vt:lpstr>
      <vt:lpstr>system-ui</vt:lpstr>
      <vt:lpstr>Times New Roman</vt:lpstr>
      <vt:lpstr>Vivaldi</vt:lpstr>
      <vt:lpstr>Wingdings</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lorena gpe lopez vargas</dc:creator>
  <cp:lastModifiedBy>Mario Moreno</cp:lastModifiedBy>
  <cp:revision>30</cp:revision>
  <dcterms:created xsi:type="dcterms:W3CDTF">2022-07-04T00:19:42Z</dcterms:created>
  <dcterms:modified xsi:type="dcterms:W3CDTF">2022-09-26T03:37:54Z</dcterms:modified>
</cp:coreProperties>
</file>