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Lst>
  <p:notesMasterIdLst>
    <p:notesMasterId r:id="rId18"/>
  </p:notesMasterIdLst>
  <p:sldIdLst>
    <p:sldId id="324" r:id="rId8"/>
    <p:sldId id="322" r:id="rId9"/>
    <p:sldId id="319" r:id="rId10"/>
    <p:sldId id="321" r:id="rId11"/>
    <p:sldId id="304" r:id="rId12"/>
    <p:sldId id="302" r:id="rId13"/>
    <p:sldId id="305" r:id="rId14"/>
    <p:sldId id="310" r:id="rId15"/>
    <p:sldId id="311" r:id="rId16"/>
    <p:sldId id="315" r:id="rId17"/>
  </p:sldIdLst>
  <p:sldSz cx="9144000" cy="6858000" type="screen4x3"/>
  <p:notesSz cx="7004050" cy="929005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DFFC9"/>
    <a:srgbClr val="E3FFAB"/>
    <a:srgbClr val="CCFF66"/>
    <a:srgbClr val="FF0000"/>
    <a:srgbClr val="FFCC66"/>
    <a:srgbClr val="B7B7FF"/>
    <a:srgbClr val="8B8BFF"/>
    <a:srgbClr val="FFBD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5088" cy="464503"/>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67341" y="0"/>
            <a:ext cx="3035088" cy="464503"/>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lvl1pPr algn="r">
              <a:defRPr sz="1200"/>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79513" y="696913"/>
            <a:ext cx="4645025" cy="34829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0405" y="4412774"/>
            <a:ext cx="5603240" cy="4180523"/>
          </a:xfrm>
          <a:prstGeom prst="rect">
            <a:avLst/>
          </a:prstGeom>
          <a:noFill/>
          <a:ln w="9525">
            <a:noFill/>
            <a:miter lim="800000"/>
            <a:headEnd/>
            <a:tailEnd/>
          </a:ln>
          <a:effectLst/>
        </p:spPr>
        <p:txBody>
          <a:bodyPr vert="horz" wrap="square" lIns="93104" tIns="46552" rIns="93104" bIns="4655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23935"/>
            <a:ext cx="3035088" cy="464503"/>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67341" y="8823935"/>
            <a:ext cx="3035088" cy="464503"/>
          </a:xfrm>
          <a:prstGeom prst="rect">
            <a:avLst/>
          </a:prstGeom>
          <a:noFill/>
          <a:ln w="9525">
            <a:noFill/>
            <a:miter lim="800000"/>
            <a:headEnd/>
            <a:tailEnd/>
          </a:ln>
          <a:effectLst/>
        </p:spPr>
        <p:txBody>
          <a:bodyPr vert="horz" wrap="square" lIns="93104" tIns="46552" rIns="93104" bIns="46552" numCol="1" anchor="b" anchorCtr="0" compatLnSpc="1">
            <a:prstTxWarp prst="textNoShape">
              <a:avLst/>
            </a:prstTxWarp>
          </a:bodyPr>
          <a:lstStyle>
            <a:lvl1pPr algn="r">
              <a:defRPr sz="1200"/>
            </a:lvl1pPr>
          </a:lstStyle>
          <a:p>
            <a:pPr>
              <a:defRPr/>
            </a:pPr>
            <a:fld id="{D90ADB4C-A7FD-4E34-9E43-4F12C870B2CD}" type="slidenum">
              <a:rPr lang="en-US"/>
              <a:pPr>
                <a:defRPr/>
              </a:pPr>
              <a:t>‹Nº›</a:t>
            </a:fld>
            <a:endParaRPr lang="en-US"/>
          </a:p>
        </p:txBody>
      </p:sp>
    </p:spTree>
    <p:extLst>
      <p:ext uri="{BB962C8B-B14F-4D97-AF65-F5344CB8AC3E}">
        <p14:creationId xmlns:p14="http://schemas.microsoft.com/office/powerpoint/2010/main" val="23380265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6290D30-AF03-4665-9A9A-0F0C204D0F13}" type="slidenum">
              <a:rPr lang="en-US" smtClean="0"/>
              <a:pPr/>
              <a:t>1</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39934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E6290D30-AF03-4665-9A9A-0F0C204D0F13}" type="slidenum">
              <a:rPr lang="en-US" smtClean="0"/>
              <a:pPr/>
              <a:t>5</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197844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s-MX" dirty="0"/>
          </a:p>
        </p:txBody>
      </p:sp>
      <p:sp>
        <p:nvSpPr>
          <p:cNvPr id="58372" name="Slide Number Placeholder 3"/>
          <p:cNvSpPr>
            <a:spLocks noGrp="1"/>
          </p:cNvSpPr>
          <p:nvPr>
            <p:ph type="sldNum" sz="quarter" idx="5"/>
          </p:nvPr>
        </p:nvSpPr>
        <p:spPr>
          <a:noFill/>
        </p:spPr>
        <p:txBody>
          <a:bodyPr/>
          <a:lstStyle/>
          <a:p>
            <a:fld id="{5F22391A-92D9-4FA4-B14E-84148B4A9F9F}" type="slidenum">
              <a:rPr lang="en-US" smtClean="0"/>
              <a:pPr/>
              <a:t>6</a:t>
            </a:fld>
            <a:endParaRPr lang="en-US" dirty="0"/>
          </a:p>
        </p:txBody>
      </p:sp>
    </p:spTree>
    <p:extLst>
      <p:ext uri="{BB962C8B-B14F-4D97-AF65-F5344CB8AC3E}">
        <p14:creationId xmlns:p14="http://schemas.microsoft.com/office/powerpoint/2010/main" val="41379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marL="232761" indent="-232761"/>
            <a:endParaRPr lang="es-MX" noProof="0" dirty="0">
              <a:sym typeface="Wingdings 3" pitchFamily="18" charset="2"/>
            </a:endParaRPr>
          </a:p>
        </p:txBody>
      </p:sp>
      <p:sp>
        <p:nvSpPr>
          <p:cNvPr id="59396" name="Slide Number Placeholder 3"/>
          <p:cNvSpPr>
            <a:spLocks noGrp="1"/>
          </p:cNvSpPr>
          <p:nvPr>
            <p:ph type="sldNum" sz="quarter" idx="5"/>
          </p:nvPr>
        </p:nvSpPr>
        <p:spPr>
          <a:noFill/>
        </p:spPr>
        <p:txBody>
          <a:bodyPr/>
          <a:lstStyle/>
          <a:p>
            <a:fld id="{CFCB8EE8-CF89-4886-825A-727AAC47103C}" type="slidenum">
              <a:rPr lang="en-US" smtClean="0"/>
              <a:pPr/>
              <a:t>7</a:t>
            </a:fld>
            <a:endParaRPr lang="en-US" dirty="0"/>
          </a:p>
        </p:txBody>
      </p:sp>
    </p:spTree>
    <p:extLst>
      <p:ext uri="{BB962C8B-B14F-4D97-AF65-F5344CB8AC3E}">
        <p14:creationId xmlns:p14="http://schemas.microsoft.com/office/powerpoint/2010/main" val="1626104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s-MX" noProof="0" dirty="0">
              <a:sym typeface="Wingdings" pitchFamily="2" charset="2"/>
            </a:endParaRPr>
          </a:p>
        </p:txBody>
      </p:sp>
      <p:sp>
        <p:nvSpPr>
          <p:cNvPr id="60420" name="Slide Number Placeholder 3"/>
          <p:cNvSpPr>
            <a:spLocks noGrp="1"/>
          </p:cNvSpPr>
          <p:nvPr>
            <p:ph type="sldNum" sz="quarter" idx="5"/>
          </p:nvPr>
        </p:nvSpPr>
        <p:spPr>
          <a:noFill/>
        </p:spPr>
        <p:txBody>
          <a:bodyPr/>
          <a:lstStyle/>
          <a:p>
            <a:fld id="{F526035B-BE08-414B-9844-159A7EFBA30C}" type="slidenum">
              <a:rPr lang="en-US" smtClean="0"/>
              <a:pPr/>
              <a:t>8</a:t>
            </a:fld>
            <a:endParaRPr lang="en-US" dirty="0"/>
          </a:p>
        </p:txBody>
      </p:sp>
    </p:spTree>
    <p:extLst>
      <p:ext uri="{BB962C8B-B14F-4D97-AF65-F5344CB8AC3E}">
        <p14:creationId xmlns:p14="http://schemas.microsoft.com/office/powerpoint/2010/main" val="453804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dirty="0"/>
          </a:p>
        </p:txBody>
      </p:sp>
      <p:sp>
        <p:nvSpPr>
          <p:cNvPr id="61444" name="Slide Number Placeholder 3"/>
          <p:cNvSpPr>
            <a:spLocks noGrp="1"/>
          </p:cNvSpPr>
          <p:nvPr>
            <p:ph type="sldNum" sz="quarter" idx="5"/>
          </p:nvPr>
        </p:nvSpPr>
        <p:spPr>
          <a:noFill/>
        </p:spPr>
        <p:txBody>
          <a:bodyPr/>
          <a:lstStyle/>
          <a:p>
            <a:fld id="{362B1566-E8D1-4458-8EF2-1E4670093C46}" type="slidenum">
              <a:rPr lang="en-US" smtClean="0"/>
              <a:pPr/>
              <a:t>9</a:t>
            </a:fld>
            <a:endParaRPr lang="en-US" dirty="0"/>
          </a:p>
        </p:txBody>
      </p:sp>
    </p:spTree>
    <p:extLst>
      <p:ext uri="{BB962C8B-B14F-4D97-AF65-F5344CB8AC3E}">
        <p14:creationId xmlns:p14="http://schemas.microsoft.com/office/powerpoint/2010/main" val="826163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marL="232761" indent="-232761"/>
            <a:endParaRPr lang="es-MX" dirty="0">
              <a:cs typeface="Arial" charset="0"/>
            </a:endParaRPr>
          </a:p>
          <a:p>
            <a:pPr marL="0" indent="0">
              <a:buFontTx/>
              <a:buNone/>
            </a:pPr>
            <a:endParaRPr lang="es-MX" dirty="0">
              <a:cs typeface="Arial" charset="0"/>
            </a:endParaRPr>
          </a:p>
        </p:txBody>
      </p:sp>
      <p:sp>
        <p:nvSpPr>
          <p:cNvPr id="62468" name="Slide Number Placeholder 3"/>
          <p:cNvSpPr>
            <a:spLocks noGrp="1"/>
          </p:cNvSpPr>
          <p:nvPr>
            <p:ph type="sldNum" sz="quarter" idx="5"/>
          </p:nvPr>
        </p:nvSpPr>
        <p:spPr>
          <a:noFill/>
        </p:spPr>
        <p:txBody>
          <a:bodyPr/>
          <a:lstStyle/>
          <a:p>
            <a:fld id="{E075205C-9050-44FE-96D6-C75325D76A8A}" type="slidenum">
              <a:rPr lang="en-US" smtClean="0"/>
              <a:pPr/>
              <a:t>10</a:t>
            </a:fld>
            <a:endParaRPr lang="en-US" dirty="0"/>
          </a:p>
        </p:txBody>
      </p:sp>
    </p:spTree>
    <p:extLst>
      <p:ext uri="{BB962C8B-B14F-4D97-AF65-F5344CB8AC3E}">
        <p14:creationId xmlns:p14="http://schemas.microsoft.com/office/powerpoint/2010/main" val="350752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21435A-0B62-42F8-90FE-CFE40D1C6623}"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A7E888-A725-43D7-85EF-B972EAEDB327}"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689A71-02F4-450C-B5E1-EC9FA7CC43A7}"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6CBB68-930C-4453-9151-7DCB7D76ECCE}"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A2B9C8-A4A0-40EF-8325-03B640696973}" type="slidenum">
              <a:rPr lang="en-US"/>
              <a:pPr>
                <a:defRPr/>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3FF429-9720-41D2-909A-ADE0DBD6489F}" type="slidenum">
              <a:rPr lang="en-US"/>
              <a:pPr>
                <a:defRPr/>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E84E24-D0D1-4264-BA74-446F0DDF85D7}" type="slidenum">
              <a:rPr lang="en-US"/>
              <a:pPr>
                <a:defRPr/>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52DC41F-54FA-485F-801A-5CC7D19B39FC}" type="slidenum">
              <a:rPr lang="en-US"/>
              <a:pPr>
                <a:defRPr/>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1E178E-F9D2-4C3C-B707-16B547E0CC1B}" type="slidenum">
              <a:rPr lang="en-US"/>
              <a:pPr>
                <a:defRPr/>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A8556E-29DD-411B-9315-D5218B23E8F0}" type="slidenum">
              <a:rPr lang="en-US"/>
              <a:pPr>
                <a:defRPr/>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3E6C4E-A1C1-4B8B-8218-5AB700DFF564}"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AD3CBE-33B7-4716-BA8A-89FA05C09642}" type="slidenum">
              <a:rPr lang="en-US"/>
              <a:pPr>
                <a:defRPr/>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2981BD-B36A-4CAF-B970-A77B9D2F5860}" type="slidenum">
              <a:rPr lang="en-US"/>
              <a:pPr>
                <a:defRPr/>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FCBB7B-DE51-4C7F-B5D4-406A967BC5D2}" type="slidenum">
              <a:rPr lang="en-US"/>
              <a:pPr>
                <a:defRPr/>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C154F8-CB87-4A1D-BBD4-529307FD6806}" type="slidenum">
              <a:rPr lang="en-US"/>
              <a:pPr>
                <a:defRPr/>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0434C3-BD1B-44C7-B0DD-2CA0E60F87F4}" type="slidenum">
              <a:rPr lang="en-US"/>
              <a:pPr>
                <a:defRPr/>
              </a:pPr>
              <a:t>‹Nº›</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B533F-A9D2-47DA-8806-268F495347F3}" type="slidenum">
              <a:rPr lang="en-US"/>
              <a:pPr>
                <a:defRPr/>
              </a:pPr>
              <a:t>‹Nº›</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7CD33E-76C6-4A3E-B5D9-33E14756C125}" type="slidenum">
              <a:rPr lang="en-US"/>
              <a:pPr>
                <a:defRPr/>
              </a:pPr>
              <a:t>‹Nº›</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95D9A1-BC40-4553-AE28-66FBF8B8A994}" type="slidenum">
              <a:rPr lang="en-US"/>
              <a:pPr>
                <a:defRPr/>
              </a:pPr>
              <a:t>‹Nº›</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79E1F3B-3820-4AA3-8517-5A5D77A7401A}" type="slidenum">
              <a:rPr lang="en-US"/>
              <a:pPr>
                <a:defRPr/>
              </a:pPr>
              <a:t>‹Nº›</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155904-BEA9-4047-B7A5-764B5364A248}" type="slidenum">
              <a:rPr lang="en-US"/>
              <a:pPr>
                <a:defRPr/>
              </a:pPr>
              <a:t>‹Nº›</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E156A69-7A8A-4CB7-B0F4-F41646DBC74A}"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241863-1C4D-432E-8CA7-4A796826EDE2}" type="slidenum">
              <a:rPr lang="en-US"/>
              <a:pPr>
                <a:defRPr/>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AABF9C-8FDC-4D5C-BD1F-7F20036B625D}" type="slidenum">
              <a:rPr lang="en-US"/>
              <a:pPr>
                <a:defRPr/>
              </a:pPr>
              <a:t>‹Nº›</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0F7F63-894C-4C41-9F5B-984B115F642F}" type="slidenum">
              <a:rPr lang="en-US"/>
              <a:pPr>
                <a:defRPr/>
              </a:pPr>
              <a:t>‹Nº›</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8FF37C-E935-4616-9678-C06DA3CBDCBC}" type="slidenum">
              <a:rPr lang="en-US"/>
              <a:pPr>
                <a:defRPr/>
              </a:pPr>
              <a:t>‹Nº›</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927DDC-8F1D-45E7-94FA-6E3C2C2345D2}" type="slidenum">
              <a:rPr lang="en-US"/>
              <a:pPr>
                <a:defRPr/>
              </a:pPr>
              <a:t>‹Nº›</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BB06F6-E092-4A76-A03B-E1D6117FC903}" type="slidenum">
              <a:rPr lang="en-US"/>
              <a:pPr>
                <a:defRPr/>
              </a:pPr>
              <a:t>‹Nº›</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B040E1-0010-4455-B1EB-9D111C74BD76}" type="slidenum">
              <a:rPr lang="en-US"/>
              <a:pPr>
                <a:defRPr/>
              </a:pPr>
              <a:t>‹Nº›</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986A3F-2DBC-4B03-8537-C84E12B9E136}" type="slidenum">
              <a:rPr lang="en-US"/>
              <a:pPr>
                <a:defRPr/>
              </a:pPr>
              <a:t>‹Nº›</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C596BD-EB35-4BBF-B597-CECAE81BC5E5}" type="slidenum">
              <a:rPr lang="en-US"/>
              <a:pPr>
                <a:defRPr/>
              </a:pPr>
              <a:t>‹Nº›</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C5F7F13-953B-41A0-84D2-DF21DFD99FCD}" type="slidenum">
              <a:rPr lang="en-US"/>
              <a:pPr>
                <a:defRPr/>
              </a:pPr>
              <a:t>‹Nº›</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949C6B-54CC-4ED5-9251-2D2531E53456}"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D3BAD3-E59A-45C3-A0F0-46F13B9B9F93}" type="slidenum">
              <a:rPr lang="en-US"/>
              <a:pPr>
                <a:defRPr/>
              </a:pPr>
              <a:t>‹Nº›</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5A9D58F-06C0-43CF-8E2C-9C3D0EF976DD}" type="slidenum">
              <a:rPr lang="en-US"/>
              <a:pPr>
                <a:defRPr/>
              </a:pPr>
              <a:t>‹Nº›</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B345DB-8359-4E90-9368-6E0FEE8E7545}" type="slidenum">
              <a:rPr lang="en-US"/>
              <a:pPr>
                <a:defRPr/>
              </a:pPr>
              <a:t>‹Nº›</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E2D63C-22CE-40B4-96A3-C5C28C5BF48A}" type="slidenum">
              <a:rPr lang="en-US"/>
              <a:pPr>
                <a:defRPr/>
              </a:pPr>
              <a:t>‹Nº›</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C08131-06B4-4FE8-8028-F897DDE200D4}" type="slidenum">
              <a:rPr lang="en-US"/>
              <a:pPr>
                <a:defRPr/>
              </a:pPr>
              <a:t>‹Nº›</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157ED4-5C0C-4750-AE92-28787BFDB0CF}" type="slidenum">
              <a:rPr lang="en-US"/>
              <a:pPr>
                <a:defRPr/>
              </a:pPr>
              <a:t>‹Nº›</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8C998C-DA06-4EE2-B697-232EF95AAF1A}" type="slidenum">
              <a:rPr lang="en-US"/>
              <a:pPr>
                <a:defRPr/>
              </a:pPr>
              <a:t>‹Nº›</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36399D-2900-49B3-A18E-BB2124586BA5}" type="slidenum">
              <a:rPr lang="en-US"/>
              <a:pPr>
                <a:defRPr/>
              </a:pPr>
              <a:t>‹Nº›</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79B582-160E-43B6-8F5F-88E57F436F80}" type="slidenum">
              <a:rPr lang="en-US"/>
              <a:pPr>
                <a:defRPr/>
              </a:pPr>
              <a:t>‹Nº›</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C7FC7B-8A98-4E40-BAF6-414F212C0183}" type="slidenum">
              <a:rPr lang="en-US"/>
              <a:pPr>
                <a:defRPr/>
              </a:pPr>
              <a:t>‹Nº›</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A32AE5-93F2-4D74-A388-1F71D1184CD7}"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A015DA-5FB8-44F5-9C51-D914153AD687}" type="slidenum">
              <a:rPr lang="en-US"/>
              <a:pPr>
                <a:defRPr/>
              </a:pPr>
              <a:t>‹Nº›</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474DEC-DFD9-4E23-91BD-08125F691093}" type="slidenum">
              <a:rPr lang="en-US"/>
              <a:pPr>
                <a:defRPr/>
              </a:pPr>
              <a:t>‹Nº›</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F0616D-D906-4CEE-9BC9-5726008AE33D}" type="slidenum">
              <a:rPr lang="en-US"/>
              <a:pPr>
                <a:defRPr/>
              </a:pPr>
              <a:t>‹Nº›</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6BBB57-BA05-4E61-899F-00EBFF1867F3}" type="slidenum">
              <a:rPr lang="en-US"/>
              <a:pPr>
                <a:defRPr/>
              </a:pPr>
              <a:t>‹Nº›</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E59AA4-1D6B-4262-BA21-8D6E46DFFBB1}" type="slidenum">
              <a:rPr lang="en-US"/>
              <a:pPr>
                <a:defRPr/>
              </a:pPr>
              <a:t>‹Nº›</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5D3624-E5A8-4FB5-B812-22F25DDCD676}" type="slidenum">
              <a:rPr lang="en-US"/>
              <a:pPr>
                <a:defRPr/>
              </a:pPr>
              <a:t>‹Nº›</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E9ED97-BE28-4642-AE22-01EDBFB6C586}" type="slidenum">
              <a:rPr lang="en-US"/>
              <a:pPr>
                <a:defRPr/>
              </a:pPr>
              <a:t>‹Nº›</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493F41-948E-422F-A51F-3BE9F220A591}" type="slidenum">
              <a:rPr lang="en-US"/>
              <a:pPr>
                <a:defRPr/>
              </a:pPr>
              <a:t>‹Nº›</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A629BF-5E2F-4DDD-B3D3-B28B9E5F8E31}" type="slidenum">
              <a:rPr lang="en-US"/>
              <a:pPr>
                <a:defRPr/>
              </a:pPr>
              <a:t>‹Nº›</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034D75-1A97-4E6C-AC95-E5282156A5D6}" type="slidenum">
              <a:rPr lang="en-US"/>
              <a:pPr>
                <a:defRPr/>
              </a:pPr>
              <a:t>‹Nº›</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83866C-1598-4263-A86D-68B1E8932A0E}"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4D277A1-C067-4A3A-AB72-A248F887E0B3}" type="slidenum">
              <a:rPr lang="en-US"/>
              <a:pPr>
                <a:defRPr/>
              </a:pPr>
              <a:t>‹Nº›</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0271930-7AA2-496E-BB93-7974244A2746}" type="slidenum">
              <a:rPr lang="en-US"/>
              <a:pPr>
                <a:defRPr/>
              </a:pPr>
              <a:t>‹Nº›</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DE0DE4-1B60-4170-96BB-152D2428E6EC}" type="slidenum">
              <a:rPr lang="en-US"/>
              <a:pPr>
                <a:defRPr/>
              </a:pPr>
              <a:t>‹Nº›</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A93408-2F10-4E65-8E89-6E43BD442D34}" type="slidenum">
              <a:rPr lang="en-US"/>
              <a:pPr>
                <a:defRPr/>
              </a:pPr>
              <a:t>‹Nº›</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31E4E7-370C-423A-A348-4BB4746C307D}" type="slidenum">
              <a:rPr lang="en-US"/>
              <a:pPr>
                <a:defRPr/>
              </a:pPr>
              <a:t>‹Nº›</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4078B5-C1B3-4C12-BE70-3E3BB2188059}" type="slidenum">
              <a:rPr lang="en-US"/>
              <a:pPr>
                <a:defRPr/>
              </a:pPr>
              <a:t>‹Nº›</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CD14F5-2E29-41FA-9807-5215F73B0040}" type="slidenum">
              <a:rPr lang="en-US"/>
              <a:pPr>
                <a:defRPr/>
              </a:pPr>
              <a:t>‹Nº›</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ED178D-9E4E-4A30-B14D-7978BC8FC178}" type="slidenum">
              <a:rPr lang="en-US"/>
              <a:pPr>
                <a:defRPr/>
              </a:pPr>
              <a:t>‹Nº›</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AAB920-B3DE-4F0F-B439-3A4DBD5F8EEF}" type="slidenum">
              <a:rPr lang="en-US"/>
              <a:pPr>
                <a:defRPr/>
              </a:pPr>
              <a:t>‹Nº›</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985951-76A8-41F6-9B2B-DB7E92A6F19D}" type="slidenum">
              <a:rPr lang="en-US"/>
              <a:pPr>
                <a:defRPr/>
              </a:pPr>
              <a:t>‹Nº›</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8568CB-738E-4373-A7B1-B17EC5C32C91}"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0190EC4-7500-46AE-9703-45FEFDE2437C}" type="slidenum">
              <a:rPr lang="en-US"/>
              <a:pPr>
                <a:defRPr/>
              </a:pPr>
              <a:t>‹Nº›</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870767-372E-4F76-8F46-89F47D9DB5D1}" type="slidenum">
              <a:rPr lang="en-US"/>
              <a:pPr>
                <a:defRPr/>
              </a:pPr>
              <a:t>‹Nº›</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BCC395-1FCE-4F00-84FF-F1A1CCD0AF40}" type="slidenum">
              <a:rPr lang="en-US"/>
              <a:pPr>
                <a:defRPr/>
              </a:pPr>
              <a:t>‹Nº›</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1884BEA-DD39-47D0-8917-B1311DE8E32E}" type="slidenum">
              <a:rPr lang="en-US"/>
              <a:pPr>
                <a:defRPr/>
              </a:pPr>
              <a:t>‹Nº›</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9B0B725-6900-4FF3-8A29-F7F77C4A18A1}" type="slidenum">
              <a:rPr lang="en-US"/>
              <a:pPr>
                <a:defRPr/>
              </a:pPr>
              <a:t>‹Nº›</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39D2C0-FE01-4745-AFB0-E0F5DAF6D709}" type="slidenum">
              <a:rPr lang="en-US"/>
              <a:pPr>
                <a:defRPr/>
              </a:pPr>
              <a:t>‹Nº›</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03ADA5-FC5E-4918-B9BE-933F77E755D8}" type="slidenum">
              <a:rPr lang="en-US"/>
              <a:pPr>
                <a:defRPr/>
              </a:pPr>
              <a:t>‹Nº›</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E448BC-43D3-4D4C-8A70-831420E6C05E}" type="slidenum">
              <a:rPr lang="en-US"/>
              <a:pPr>
                <a:defRPr/>
              </a:pPr>
              <a:t>‹Nº›</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1AD5E0-3C58-4B36-A9B6-588CA201E68A}"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3616F9-F6C9-4E28-AA22-8B1DB3D236EA}"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168FC3-C4FB-4C55-B4F1-0162A1629C6E}"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74B328D-580E-4514-8C4D-7B2276FCFDFC}"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4776" r:id="rId1"/>
    <p:sldLayoutId id="2147484777" r:id="rId2"/>
    <p:sldLayoutId id="2147484778" r:id="rId3"/>
    <p:sldLayoutId id="2147484779" r:id="rId4"/>
    <p:sldLayoutId id="2147484780" r:id="rId5"/>
    <p:sldLayoutId id="2147484781" r:id="rId6"/>
    <p:sldLayoutId id="2147484782" r:id="rId7"/>
    <p:sldLayoutId id="2147484783" r:id="rId8"/>
    <p:sldLayoutId id="2147484784" r:id="rId9"/>
    <p:sldLayoutId id="2147484785" r:id="rId10"/>
    <p:sldLayoutId id="2147484786"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9D6323A-CA6C-4770-8434-36B5B4F3959D}"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4787" r:id="rId1"/>
    <p:sldLayoutId id="2147484788" r:id="rId2"/>
    <p:sldLayoutId id="2147484789" r:id="rId3"/>
    <p:sldLayoutId id="2147484790" r:id="rId4"/>
    <p:sldLayoutId id="2147484791" r:id="rId5"/>
    <p:sldLayoutId id="2147484792" r:id="rId6"/>
    <p:sldLayoutId id="2147484793" r:id="rId7"/>
    <p:sldLayoutId id="2147484794" r:id="rId8"/>
    <p:sldLayoutId id="2147484795" r:id="rId9"/>
    <p:sldLayoutId id="2147484796" r:id="rId10"/>
    <p:sldLayoutId id="214748479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1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8ECBC32-3B99-4194-AE54-A7DB629D816E}"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4798" r:id="rId1"/>
    <p:sldLayoutId id="2147484799" r:id="rId2"/>
    <p:sldLayoutId id="2147484800" r:id="rId3"/>
    <p:sldLayoutId id="2147484801" r:id="rId4"/>
    <p:sldLayoutId id="2147484802" r:id="rId5"/>
    <p:sldLayoutId id="2147484803" r:id="rId6"/>
    <p:sldLayoutId id="2147484804" r:id="rId7"/>
    <p:sldLayoutId id="2147484805" r:id="rId8"/>
    <p:sldLayoutId id="2147484806" r:id="rId9"/>
    <p:sldLayoutId id="2147484807" r:id="rId10"/>
    <p:sldLayoutId id="214748480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ADD6A02-DB55-49E3-B6D2-352A11C97AB3}"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4809" r:id="rId1"/>
    <p:sldLayoutId id="2147484810" r:id="rId2"/>
    <p:sldLayoutId id="2147484811" r:id="rId3"/>
    <p:sldLayoutId id="2147484812" r:id="rId4"/>
    <p:sldLayoutId id="2147484813" r:id="rId5"/>
    <p:sldLayoutId id="2147484814" r:id="rId6"/>
    <p:sldLayoutId id="2147484815" r:id="rId7"/>
    <p:sldLayoutId id="2147484816" r:id="rId8"/>
    <p:sldLayoutId id="2147484817" r:id="rId9"/>
    <p:sldLayoutId id="2147484818" r:id="rId10"/>
    <p:sldLayoutId id="214748481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CA2AC44-9E09-4E89-BEB9-03CFE7E2A023}"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4820" r:id="rId1"/>
    <p:sldLayoutId id="2147484821" r:id="rId2"/>
    <p:sldLayoutId id="2147484822" r:id="rId3"/>
    <p:sldLayoutId id="2147484823" r:id="rId4"/>
    <p:sldLayoutId id="2147484824" r:id="rId5"/>
    <p:sldLayoutId id="2147484825" r:id="rId6"/>
    <p:sldLayoutId id="2147484826" r:id="rId7"/>
    <p:sldLayoutId id="2147484827" r:id="rId8"/>
    <p:sldLayoutId id="2147484828" r:id="rId9"/>
    <p:sldLayoutId id="2147484829" r:id="rId10"/>
    <p:sldLayoutId id="214748483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688B2A3-5EF9-4D4C-BE71-D000B2A73D3D}"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4831" r:id="rId1"/>
    <p:sldLayoutId id="2147484832" r:id="rId2"/>
    <p:sldLayoutId id="2147484833" r:id="rId3"/>
    <p:sldLayoutId id="2147484834" r:id="rId4"/>
    <p:sldLayoutId id="2147484835" r:id="rId5"/>
    <p:sldLayoutId id="2147484836" r:id="rId6"/>
    <p:sldLayoutId id="2147484837" r:id="rId7"/>
    <p:sldLayoutId id="2147484838" r:id="rId8"/>
    <p:sldLayoutId id="2147484839" r:id="rId9"/>
    <p:sldLayoutId id="2147484840" r:id="rId10"/>
    <p:sldLayoutId id="214748484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838200" y="1600200"/>
            <a:ext cx="7772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D78B6D5-DFBA-4749-83BE-896693BB249C}"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4842" r:id="rId1"/>
    <p:sldLayoutId id="2147484843" r:id="rId2"/>
    <p:sldLayoutId id="2147484844" r:id="rId3"/>
    <p:sldLayoutId id="2147484845" r:id="rId4"/>
    <p:sldLayoutId id="2147484846" r:id="rId5"/>
    <p:sldLayoutId id="2147484847" r:id="rId6"/>
    <p:sldLayoutId id="2147484848" r:id="rId7"/>
    <p:sldLayoutId id="2147484849" r:id="rId8"/>
    <p:sldLayoutId id="2147484850" r:id="rId9"/>
    <p:sldLayoutId id="2147484851" r:id="rId10"/>
    <p:sldLayoutId id="214748485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www.appleblossomart.net/Wallpapers/load.php?newfile=prodson1024wp.zip"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2" descr="passionhom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8435" name="TextBox 4"/>
          <p:cNvSpPr txBox="1">
            <a:spLocks noChangeArrowheads="1"/>
          </p:cNvSpPr>
          <p:nvPr/>
        </p:nvSpPr>
        <p:spPr bwMode="auto">
          <a:xfrm>
            <a:off x="4214813" y="357188"/>
            <a:ext cx="71437" cy="369887"/>
          </a:xfrm>
          <a:prstGeom prst="rect">
            <a:avLst/>
          </a:prstGeom>
          <a:noFill/>
          <a:ln w="9525">
            <a:noFill/>
            <a:miter lim="800000"/>
            <a:headEnd/>
            <a:tailEnd/>
          </a:ln>
        </p:spPr>
        <p:txBody>
          <a:bodyPr>
            <a:spAutoFit/>
          </a:bodyPr>
          <a:lstStyle/>
          <a:p>
            <a:endParaRPr lang="en-US" dirty="0"/>
          </a:p>
        </p:txBody>
      </p:sp>
      <p:sp>
        <p:nvSpPr>
          <p:cNvPr id="6" name="Rectangle 5"/>
          <p:cNvSpPr/>
          <p:nvPr/>
        </p:nvSpPr>
        <p:spPr>
          <a:xfrm>
            <a:off x="3357554" y="357166"/>
            <a:ext cx="4714908" cy="5286412"/>
          </a:xfrm>
          <a:prstGeom prst="rect">
            <a:avLst/>
          </a:prstGeom>
          <a:solidFill>
            <a:schemeClr val="accent3">
              <a:lumMod val="85000"/>
            </a:schemeClr>
          </a:solidFill>
          <a:ln w="57150">
            <a:solidFill>
              <a:schemeClr val="accent6">
                <a:lumMod val="60000"/>
                <a:lumOff val="40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3357554" y="500042"/>
            <a:ext cx="4786346" cy="452431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TRES BENEFICIOS DE LA SANGRE PRECIOSA</a:t>
            </a:r>
          </a:p>
          <a:p>
            <a:pPr algn="ctr">
              <a:defRPr/>
            </a:pP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DE CRISTO</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18444" name="Slide Number Placeholder 7"/>
          <p:cNvSpPr>
            <a:spLocks noGrp="1"/>
          </p:cNvSpPr>
          <p:nvPr>
            <p:ph type="sldNum" sz="quarter" idx="12"/>
          </p:nvPr>
        </p:nvSpPr>
        <p:spPr>
          <a:noFill/>
        </p:spPr>
        <p:txBody>
          <a:bodyPr/>
          <a:lstStyle/>
          <a:p>
            <a:fld id="{4DF1486B-E08A-40E2-8D12-3AEF92845ACF}" type="slidenum">
              <a:rPr lang="en-US" smtClean="0"/>
              <a:pPr/>
              <a:t>1</a:t>
            </a:fld>
            <a:endParaRPr lang="en-US"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571472" y="428604"/>
            <a:ext cx="7866384" cy="461665"/>
          </a:xfrm>
          <a:prstGeom prst="rect">
            <a:avLst/>
          </a:prstGeom>
          <a:noFill/>
          <a:ln w="38100">
            <a:solidFill>
              <a:schemeClr val="tx1"/>
            </a:solidFill>
            <a:miter lim="800000"/>
            <a:headEnd/>
            <a:tailEnd/>
          </a:ln>
        </p:spPr>
        <p:txBody>
          <a:bodyPr wrap="none">
            <a:spAutoFit/>
          </a:bodyPr>
          <a:lstStyle/>
          <a:p>
            <a:r>
              <a:rPr lang="da-DK" sz="2400" b="1" dirty="0">
                <a:latin typeface="Arial Black" pitchFamily="34" charset="0"/>
              </a:rPr>
              <a:t>El Plan de Dios Para La </a:t>
            </a:r>
            <a:r>
              <a:rPr lang="es-MX" sz="2400" b="1" dirty="0">
                <a:latin typeface="Arial Black" pitchFamily="34" charset="0"/>
              </a:rPr>
              <a:t>Salvaci</a:t>
            </a:r>
            <a:r>
              <a:rPr lang="es-MX" sz="2400" b="1" dirty="0">
                <a:latin typeface="Arial Black" pitchFamily="34" charset="0"/>
                <a:sym typeface="Wingdings" pitchFamily="2" charset="2"/>
              </a:rPr>
              <a:t>ó</a:t>
            </a:r>
            <a:r>
              <a:rPr lang="es-MX" sz="2400" b="1" dirty="0">
                <a:latin typeface="Arial Black" pitchFamily="34" charset="0"/>
              </a:rPr>
              <a:t>n</a:t>
            </a:r>
            <a:r>
              <a:rPr lang="da-DK" sz="2400" b="1" dirty="0">
                <a:latin typeface="Arial Black" pitchFamily="34" charset="0"/>
              </a:rPr>
              <a:t> del Hombre</a:t>
            </a:r>
          </a:p>
        </p:txBody>
      </p:sp>
      <p:pic>
        <p:nvPicPr>
          <p:cNvPr id="25608" name="Picture 3"/>
          <p:cNvPicPr>
            <a:picLocks noChangeAspect="1" noChangeArrowheads="1"/>
          </p:cNvPicPr>
          <p:nvPr/>
        </p:nvPicPr>
        <p:blipFill>
          <a:blip r:embed="rId3" cstate="print"/>
          <a:srcRect/>
          <a:stretch>
            <a:fillRect/>
          </a:stretch>
        </p:blipFill>
        <p:spPr bwMode="auto">
          <a:xfrm>
            <a:off x="304800" y="5334000"/>
            <a:ext cx="1106488" cy="1371600"/>
          </a:xfrm>
          <a:prstGeom prst="rect">
            <a:avLst/>
          </a:prstGeom>
          <a:noFill/>
          <a:ln w="9525">
            <a:noFill/>
            <a:miter lim="800000"/>
            <a:headEnd/>
            <a:tailEnd/>
          </a:ln>
        </p:spPr>
      </p:pic>
      <p:sp>
        <p:nvSpPr>
          <p:cNvPr id="14" name="Rectangle 13"/>
          <p:cNvSpPr>
            <a:spLocks noChangeArrowheads="1"/>
          </p:cNvSpPr>
          <p:nvPr/>
        </p:nvSpPr>
        <p:spPr bwMode="auto">
          <a:xfrm>
            <a:off x="1857356" y="1214422"/>
            <a:ext cx="5181600" cy="830997"/>
          </a:xfrm>
          <a:prstGeom prst="rect">
            <a:avLst/>
          </a:prstGeom>
          <a:solidFill>
            <a:srgbClr val="FFC000"/>
          </a:solidFill>
          <a:ln w="9525">
            <a:solidFill>
              <a:schemeClr val="tx1"/>
            </a:solidFill>
            <a:miter lim="800000"/>
            <a:headEnd/>
            <a:tailEnd/>
          </a:ln>
        </p:spPr>
        <p:txBody>
          <a:bodyPr>
            <a:spAutoFit/>
          </a:bodyPr>
          <a:lstStyle/>
          <a:p>
            <a:r>
              <a:rPr lang="en-US" sz="2400" dirty="0">
                <a:latin typeface="Arial Black" pitchFamily="34" charset="0"/>
              </a:rPr>
              <a:t>OYE LA PALABRA DE DIOS,                   </a:t>
            </a:r>
            <a:r>
              <a:rPr lang="en-US" sz="2400" dirty="0">
                <a:solidFill>
                  <a:srgbClr val="0000FF"/>
                </a:solidFill>
                <a:latin typeface="Arial Black" pitchFamily="34" charset="0"/>
              </a:rPr>
              <a:t>ROM 10:17</a:t>
            </a:r>
          </a:p>
        </p:txBody>
      </p:sp>
      <p:sp>
        <p:nvSpPr>
          <p:cNvPr id="15" name="Rectangle 14"/>
          <p:cNvSpPr>
            <a:spLocks noChangeArrowheads="1"/>
          </p:cNvSpPr>
          <p:nvPr/>
        </p:nvSpPr>
        <p:spPr bwMode="auto">
          <a:xfrm>
            <a:off x="1857356" y="2214554"/>
            <a:ext cx="5181600" cy="461665"/>
          </a:xfrm>
          <a:prstGeom prst="rect">
            <a:avLst/>
          </a:prstGeom>
          <a:solidFill>
            <a:srgbClr val="92D050"/>
          </a:solidFill>
          <a:ln w="9525">
            <a:solidFill>
              <a:schemeClr val="accent1"/>
            </a:solidFill>
            <a:miter lim="800000"/>
            <a:headEnd/>
            <a:tailEnd/>
          </a:ln>
        </p:spPr>
        <p:txBody>
          <a:bodyPr>
            <a:spAutoFit/>
          </a:bodyPr>
          <a:lstStyle/>
          <a:p>
            <a:r>
              <a:rPr lang="en-US" sz="2400" dirty="0">
                <a:latin typeface="Arial Black" pitchFamily="34" charset="0"/>
              </a:rPr>
              <a:t>CREE EN CRISTO, </a:t>
            </a:r>
            <a:r>
              <a:rPr lang="en-US" sz="2400" dirty="0">
                <a:solidFill>
                  <a:srgbClr val="0000FF"/>
                </a:solidFill>
                <a:latin typeface="Arial Black" pitchFamily="34" charset="0"/>
              </a:rPr>
              <a:t>JN 3:16</a:t>
            </a:r>
          </a:p>
        </p:txBody>
      </p:sp>
      <p:sp>
        <p:nvSpPr>
          <p:cNvPr id="16" name="Rectangle 15"/>
          <p:cNvSpPr>
            <a:spLocks noChangeArrowheads="1"/>
          </p:cNvSpPr>
          <p:nvPr/>
        </p:nvSpPr>
        <p:spPr bwMode="auto">
          <a:xfrm>
            <a:off x="1857356" y="2786058"/>
            <a:ext cx="5181600" cy="830997"/>
          </a:xfrm>
          <a:prstGeom prst="rect">
            <a:avLst/>
          </a:prstGeom>
          <a:solidFill>
            <a:srgbClr val="FFBDFF"/>
          </a:solidFill>
          <a:ln w="9525">
            <a:solidFill>
              <a:schemeClr val="accent1"/>
            </a:solidFill>
            <a:miter lim="800000"/>
            <a:headEnd/>
            <a:tailEnd/>
          </a:ln>
        </p:spPr>
        <p:txBody>
          <a:bodyPr wrap="square">
            <a:spAutoFit/>
          </a:bodyPr>
          <a:lstStyle/>
          <a:p>
            <a:r>
              <a:rPr lang="en-US" sz="2400" dirty="0">
                <a:latin typeface="Arial Black" pitchFamily="34" charset="0"/>
              </a:rPr>
              <a:t>ARRPIENTETE DE TUS PECADOS, </a:t>
            </a:r>
            <a:r>
              <a:rPr lang="en-US" sz="2400" dirty="0" smtClean="0">
                <a:solidFill>
                  <a:srgbClr val="0000FF"/>
                </a:solidFill>
                <a:latin typeface="Arial Black" pitchFamily="34" charset="0"/>
              </a:rPr>
              <a:t>HECH </a:t>
            </a:r>
            <a:r>
              <a:rPr lang="en-US" sz="2400" dirty="0">
                <a:solidFill>
                  <a:srgbClr val="0000FF"/>
                </a:solidFill>
                <a:latin typeface="Arial Black" pitchFamily="34" charset="0"/>
              </a:rPr>
              <a:t>17:30</a:t>
            </a:r>
          </a:p>
        </p:txBody>
      </p:sp>
      <p:sp>
        <p:nvSpPr>
          <p:cNvPr id="17" name="Rectangle 16"/>
          <p:cNvSpPr>
            <a:spLocks noChangeArrowheads="1"/>
          </p:cNvSpPr>
          <p:nvPr/>
        </p:nvSpPr>
        <p:spPr bwMode="auto">
          <a:xfrm>
            <a:off x="1857356" y="3714752"/>
            <a:ext cx="5181600" cy="830997"/>
          </a:xfrm>
          <a:prstGeom prst="rect">
            <a:avLst/>
          </a:prstGeom>
          <a:solidFill>
            <a:schemeClr val="accent1"/>
          </a:solidFill>
          <a:ln w="9525">
            <a:solidFill>
              <a:schemeClr val="accent1"/>
            </a:solidFill>
            <a:miter lim="800000"/>
            <a:headEnd/>
            <a:tailEnd/>
          </a:ln>
        </p:spPr>
        <p:txBody>
          <a:bodyPr>
            <a:spAutoFit/>
          </a:bodyPr>
          <a:lstStyle/>
          <a:p>
            <a:r>
              <a:rPr lang="en-US" sz="2400" dirty="0">
                <a:latin typeface="Arial Black" pitchFamily="34" charset="0"/>
              </a:rPr>
              <a:t>CONFIESA A JESUS COMO EL HIJO DE DIOS, </a:t>
            </a:r>
            <a:r>
              <a:rPr lang="en-US" sz="2400" dirty="0">
                <a:solidFill>
                  <a:srgbClr val="0000FF"/>
                </a:solidFill>
                <a:latin typeface="Arial Black" pitchFamily="34" charset="0"/>
              </a:rPr>
              <a:t>ROM 10:10</a:t>
            </a:r>
          </a:p>
        </p:txBody>
      </p:sp>
      <p:sp>
        <p:nvSpPr>
          <p:cNvPr id="18" name="Rectangle 17"/>
          <p:cNvSpPr>
            <a:spLocks noChangeArrowheads="1"/>
          </p:cNvSpPr>
          <p:nvPr/>
        </p:nvSpPr>
        <p:spPr bwMode="auto">
          <a:xfrm>
            <a:off x="1857356" y="4643446"/>
            <a:ext cx="5181600" cy="1200329"/>
          </a:xfrm>
          <a:prstGeom prst="rect">
            <a:avLst/>
          </a:prstGeom>
          <a:solidFill>
            <a:srgbClr val="FFFF00"/>
          </a:solidFill>
          <a:ln w="9525">
            <a:solidFill>
              <a:schemeClr val="accent1"/>
            </a:solidFill>
            <a:miter lim="800000"/>
            <a:headEnd/>
            <a:tailEnd/>
          </a:ln>
        </p:spPr>
        <p:txBody>
          <a:bodyPr>
            <a:spAutoFit/>
          </a:bodyPr>
          <a:lstStyle/>
          <a:p>
            <a:r>
              <a:rPr lang="en-US" sz="2400" dirty="0">
                <a:latin typeface="Arial Black" pitchFamily="34" charset="0"/>
              </a:rPr>
              <a:t>BAUTIZATE </a:t>
            </a:r>
            <a:r>
              <a:rPr lang="es-MX" sz="2400" dirty="0">
                <a:latin typeface="Arial Black" pitchFamily="34" charset="0"/>
              </a:rPr>
              <a:t>(emergido en agua) </a:t>
            </a:r>
            <a:r>
              <a:rPr lang="en-US" sz="2400" dirty="0">
                <a:latin typeface="Arial Black" pitchFamily="34" charset="0"/>
              </a:rPr>
              <a:t>PARA PERDÓN DE TUS PECADOS, </a:t>
            </a:r>
            <a:r>
              <a:rPr lang="en-US" sz="2400" dirty="0" smtClean="0">
                <a:solidFill>
                  <a:srgbClr val="0000FF"/>
                </a:solidFill>
                <a:latin typeface="Arial Black" pitchFamily="34" charset="0"/>
              </a:rPr>
              <a:t>HECH </a:t>
            </a:r>
            <a:r>
              <a:rPr lang="en-US" sz="2400" dirty="0">
                <a:solidFill>
                  <a:srgbClr val="0000FF"/>
                </a:solidFill>
                <a:latin typeface="Arial Black" pitchFamily="34" charset="0"/>
              </a:rPr>
              <a:t>2:38</a:t>
            </a:r>
          </a:p>
        </p:txBody>
      </p:sp>
      <p:pic>
        <p:nvPicPr>
          <p:cNvPr id="25614" name="Picture 14"/>
          <p:cNvPicPr>
            <a:picLocks noChangeAspect="1" noChangeArrowheads="1"/>
          </p:cNvPicPr>
          <p:nvPr/>
        </p:nvPicPr>
        <p:blipFill>
          <a:blip r:embed="rId4" cstate="print"/>
          <a:srcRect/>
          <a:stretch>
            <a:fillRect/>
          </a:stretch>
        </p:blipFill>
        <p:spPr bwMode="auto">
          <a:xfrm>
            <a:off x="228600" y="1143000"/>
            <a:ext cx="1217613" cy="1219200"/>
          </a:xfrm>
          <a:prstGeom prst="rect">
            <a:avLst/>
          </a:prstGeom>
          <a:noFill/>
          <a:ln w="9525">
            <a:noFill/>
            <a:miter lim="800000"/>
            <a:headEnd/>
            <a:tailEnd/>
          </a:ln>
        </p:spPr>
      </p:pic>
      <p:pic>
        <p:nvPicPr>
          <p:cNvPr id="25615" name="Picture 8" descr="http://www.bible.ca/prayer-private.gif"/>
          <p:cNvPicPr>
            <a:picLocks noChangeAspect="1" noChangeArrowheads="1"/>
          </p:cNvPicPr>
          <p:nvPr/>
        </p:nvPicPr>
        <p:blipFill>
          <a:blip r:embed="rId5" cstate="print"/>
          <a:srcRect/>
          <a:stretch>
            <a:fillRect/>
          </a:stretch>
        </p:blipFill>
        <p:spPr bwMode="auto">
          <a:xfrm>
            <a:off x="214313" y="2500313"/>
            <a:ext cx="1352550" cy="1209675"/>
          </a:xfrm>
          <a:prstGeom prst="rect">
            <a:avLst/>
          </a:prstGeom>
          <a:noFill/>
          <a:ln w="9525">
            <a:noFill/>
            <a:miter lim="800000"/>
            <a:headEnd/>
            <a:tailEnd/>
          </a:ln>
        </p:spPr>
      </p:pic>
      <p:pic>
        <p:nvPicPr>
          <p:cNvPr id="25617" name="Picture 18" descr="Be Baptized"/>
          <p:cNvPicPr>
            <a:picLocks noChangeAspect="1" noChangeArrowheads="1"/>
          </p:cNvPicPr>
          <p:nvPr/>
        </p:nvPicPr>
        <p:blipFill>
          <a:blip r:embed="rId6" cstate="print"/>
          <a:srcRect/>
          <a:stretch>
            <a:fillRect/>
          </a:stretch>
        </p:blipFill>
        <p:spPr bwMode="auto">
          <a:xfrm>
            <a:off x="285750" y="3786188"/>
            <a:ext cx="1385888" cy="1444625"/>
          </a:xfrm>
          <a:prstGeom prst="rect">
            <a:avLst/>
          </a:prstGeom>
          <a:noFill/>
          <a:ln w="9525">
            <a:noFill/>
            <a:miter lim="800000"/>
            <a:headEnd/>
            <a:tailEnd/>
          </a:ln>
        </p:spPr>
      </p:pic>
      <p:sp>
        <p:nvSpPr>
          <p:cNvPr id="22" name="TextBox 21"/>
          <p:cNvSpPr txBox="1">
            <a:spLocks noChangeArrowheads="1"/>
          </p:cNvSpPr>
          <p:nvPr/>
        </p:nvSpPr>
        <p:spPr bwMode="auto">
          <a:xfrm>
            <a:off x="7038956" y="2000240"/>
            <a:ext cx="2105044" cy="2308324"/>
          </a:xfrm>
          <a:prstGeom prst="rect">
            <a:avLst/>
          </a:prstGeom>
          <a:solidFill>
            <a:srgbClr val="FFCC66"/>
          </a:solidFill>
          <a:ln w="9525">
            <a:noFill/>
            <a:miter lim="800000"/>
            <a:headEnd/>
            <a:tailEnd/>
          </a:ln>
        </p:spPr>
        <p:txBody>
          <a:bodyPr wrap="square">
            <a:spAutoFit/>
          </a:bodyPr>
          <a:lstStyle/>
          <a:p>
            <a:r>
              <a:rPr lang="en-US" sz="2400" b="1" dirty="0">
                <a:latin typeface="Arial Black" pitchFamily="34" charset="0"/>
                <a:cs typeface="Arial" charset="0"/>
              </a:rPr>
              <a:t>SED</a:t>
            </a:r>
          </a:p>
          <a:p>
            <a:r>
              <a:rPr lang="en-US" sz="2400" b="1" dirty="0">
                <a:latin typeface="Arial Black" pitchFamily="34" charset="0"/>
                <a:cs typeface="Arial" charset="0"/>
              </a:rPr>
              <a:t>FIEL</a:t>
            </a:r>
          </a:p>
          <a:p>
            <a:r>
              <a:rPr lang="en-US" sz="2400" b="1" dirty="0">
                <a:latin typeface="Arial Black" pitchFamily="34" charset="0"/>
                <a:cs typeface="Arial" charset="0"/>
              </a:rPr>
              <a:t>HASTA</a:t>
            </a:r>
          </a:p>
          <a:p>
            <a:r>
              <a:rPr lang="en-US" sz="2400" b="1" dirty="0">
                <a:latin typeface="Arial Black" pitchFamily="34" charset="0"/>
                <a:cs typeface="Arial" charset="0"/>
              </a:rPr>
              <a:t>LA</a:t>
            </a:r>
          </a:p>
          <a:p>
            <a:r>
              <a:rPr lang="en-US" sz="2400" b="1" dirty="0">
                <a:latin typeface="Arial Black" pitchFamily="34" charset="0"/>
                <a:cs typeface="Arial" charset="0"/>
              </a:rPr>
              <a:t>MUERTE,</a:t>
            </a:r>
          </a:p>
          <a:p>
            <a:r>
              <a:rPr lang="en-US" sz="2400" b="1" dirty="0" smtClean="0">
                <a:solidFill>
                  <a:srgbClr val="0000FF"/>
                </a:solidFill>
                <a:latin typeface="Arial Black" pitchFamily="34" charset="0"/>
                <a:cs typeface="Arial" charset="0"/>
              </a:rPr>
              <a:t>APOC.2:10</a:t>
            </a:r>
            <a:endParaRPr lang="en-US" sz="2400" b="1" dirty="0">
              <a:solidFill>
                <a:srgbClr val="0000FF"/>
              </a:solidFill>
              <a:latin typeface="Arial Black" pitchFamily="34" charset="0"/>
              <a:cs typeface="Arial" charset="0"/>
            </a:endParaRPr>
          </a:p>
        </p:txBody>
      </p:sp>
      <p:sp>
        <p:nvSpPr>
          <p:cNvPr id="23" name="Oval 22"/>
          <p:cNvSpPr/>
          <p:nvPr/>
        </p:nvSpPr>
        <p:spPr>
          <a:xfrm>
            <a:off x="0" y="3857625"/>
            <a:ext cx="1714500" cy="15001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Oval 23"/>
          <p:cNvSpPr/>
          <p:nvPr/>
        </p:nvSpPr>
        <p:spPr>
          <a:xfrm>
            <a:off x="500063" y="3857625"/>
            <a:ext cx="285750"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Scale>
                                      <p:cBhvr>
                                        <p:cTn id="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
                                        </p:tgtEl>
                                        <p:attrNameLst>
                                          <p:attrName>ppt_x</p:attrName>
                                          <p:attrName>ppt_y</p:attrName>
                                        </p:attrNameLst>
                                      </p:cBhvr>
                                    </p:animMotion>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 calcmode="lin" valueType="num">
                                      <p:cBhvr>
                                        <p:cTn id="16"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from="(-#ppt_w/2)" to="(#ppt_x)" calcmode="lin" valueType="num">
                                      <p:cBhvr>
                                        <p:cTn id="22" dur="600" fill="hold">
                                          <p:stCondLst>
                                            <p:cond delay="0"/>
                                          </p:stCondLst>
                                        </p:cTn>
                                        <p:tgtEl>
                                          <p:spTgt spid="16"/>
                                        </p:tgtEl>
                                        <p:attrNameLst>
                                          <p:attrName>ppt_x</p:attrName>
                                        </p:attrNameLst>
                                      </p:cBhvr>
                                    </p:anim>
                                    <p:anim from="0" to="-1.0" calcmode="lin" valueType="num">
                                      <p:cBhvr>
                                        <p:cTn id="23" dur="200" decel="50000" autoRev="1" fill="hold">
                                          <p:stCondLst>
                                            <p:cond delay="600"/>
                                          </p:stCondLst>
                                        </p:cTn>
                                        <p:tgtEl>
                                          <p:spTgt spid="16"/>
                                        </p:tgtEl>
                                        <p:attrNameLst>
                                          <p:attrName>xshear</p:attrName>
                                        </p:attrNameLst>
                                      </p:cBhvr>
                                    </p:anim>
                                    <p:animScale>
                                      <p:cBhvr>
                                        <p:cTn id="24" dur="200" decel="100000" autoRev="1" fill="hold">
                                          <p:stCondLst>
                                            <p:cond delay="600"/>
                                          </p:stCondLst>
                                        </p:cTn>
                                        <p:tgtEl>
                                          <p:spTgt spid="16"/>
                                        </p:tgtEl>
                                      </p:cBhvr>
                                      <p:from x="100000" y="100000"/>
                                      <p:to x="80000" y="100000"/>
                                    </p:animScale>
                                    <p:anim by="(#ppt_h/3+#ppt_w*0.1)" calcmode="lin" valueType="num">
                                      <p:cBhvr additive="sum">
                                        <p:cTn id="25" dur="200" decel="100000" autoRev="1" fill="hold">
                                          <p:stCondLst>
                                            <p:cond delay="600"/>
                                          </p:stCondLst>
                                        </p:cTn>
                                        <p:tgtEl>
                                          <p:spTgt spid="16"/>
                                        </p:tgtEl>
                                        <p:attrNameLst>
                                          <p:attrName>ppt_x</p:attrName>
                                        </p:attrNameLst>
                                      </p:cBhvr>
                                    </p:anim>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1000" fill="hold"/>
                                        <p:tgtEl>
                                          <p:spTgt spid="17"/>
                                        </p:tgtEl>
                                        <p:attrNameLst>
                                          <p:attrName>ppt_x</p:attrName>
                                        </p:attrNameLst>
                                      </p:cBhvr>
                                      <p:tavLst>
                                        <p:tav tm="0">
                                          <p:val>
                                            <p:strVal val="#ppt_x-.2"/>
                                          </p:val>
                                        </p:tav>
                                        <p:tav tm="100000">
                                          <p:val>
                                            <p:strVal val="#ppt_x"/>
                                          </p:val>
                                        </p:tav>
                                      </p:tavLst>
                                    </p:anim>
                                    <p:anim calcmode="lin" valueType="num">
                                      <p:cBhvr>
                                        <p:cTn id="31"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2" dur="1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 calcmode="lin" valueType="num">
                                      <p:cBhvr>
                                        <p:cTn id="45" dur="500" fill="hold"/>
                                        <p:tgtEl>
                                          <p:spTgt spid="22"/>
                                        </p:tgtEl>
                                        <p:attrNameLst>
                                          <p:attrName>style.rotation</p:attrName>
                                        </p:attrNameLst>
                                      </p:cBhvr>
                                      <p:tavLst>
                                        <p:tav tm="0">
                                          <p:val>
                                            <p:fltVal val="360"/>
                                          </p:val>
                                        </p:tav>
                                        <p:tav tm="100000">
                                          <p:val>
                                            <p:fltVal val="0"/>
                                          </p:val>
                                        </p:tav>
                                      </p:tavLst>
                                    </p:anim>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3" descr="bible_open2"/>
          <p:cNvPicPr>
            <a:picLocks noChangeAspect="1" noChangeArrowheads="1"/>
          </p:cNvPicPr>
          <p:nvPr/>
        </p:nvPicPr>
        <p:blipFill>
          <a:blip r:embed="rId2" cstate="print"/>
          <a:srcRect/>
          <a:stretch>
            <a:fillRect/>
          </a:stretch>
        </p:blipFill>
        <p:spPr bwMode="auto">
          <a:xfrm>
            <a:off x="0" y="116632"/>
            <a:ext cx="9144000" cy="6858000"/>
          </a:xfrm>
          <a:prstGeom prst="rect">
            <a:avLst/>
          </a:prstGeom>
          <a:noFill/>
          <a:ln w="9525">
            <a:noFill/>
            <a:miter lim="800000"/>
            <a:headEnd/>
            <a:tailEnd/>
          </a:ln>
        </p:spPr>
      </p:pic>
      <p:sp>
        <p:nvSpPr>
          <p:cNvPr id="5" name="Rectangle 4"/>
          <p:cNvSpPr/>
          <p:nvPr/>
        </p:nvSpPr>
        <p:spPr>
          <a:xfrm>
            <a:off x="1142976" y="714356"/>
            <a:ext cx="785818" cy="1000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71538" y="285728"/>
            <a:ext cx="3214710" cy="523220"/>
          </a:xfrm>
          <a:prstGeom prst="rect">
            <a:avLst/>
          </a:prstGeom>
        </p:spPr>
        <p:txBody>
          <a:bodyPr wrap="square">
            <a:spAutoFit/>
          </a:bodyPr>
          <a:lstStyle/>
          <a:p>
            <a:r>
              <a:rPr lang="en-US" sz="2800" b="1" u="sng" dirty="0">
                <a:solidFill>
                  <a:srgbClr val="FF0000"/>
                </a:solidFill>
                <a:latin typeface="Arial Black" pitchFamily="34" charset="0"/>
              </a:rPr>
              <a:t>1 PED 1:18-20</a:t>
            </a:r>
            <a:endParaRPr lang="en-US" sz="2800" b="1" dirty="0"/>
          </a:p>
        </p:txBody>
      </p:sp>
      <p:sp>
        <p:nvSpPr>
          <p:cNvPr id="8" name="TextBox 7"/>
          <p:cNvSpPr txBox="1"/>
          <p:nvPr/>
        </p:nvSpPr>
        <p:spPr>
          <a:xfrm>
            <a:off x="1071538" y="928670"/>
            <a:ext cx="7000924" cy="4770537"/>
          </a:xfrm>
          <a:prstGeom prst="rect">
            <a:avLst/>
          </a:prstGeom>
          <a:solidFill>
            <a:schemeClr val="bg1">
              <a:lumMod val="95000"/>
            </a:schemeClr>
          </a:solidFill>
        </p:spPr>
        <p:txBody>
          <a:bodyPr wrap="square" rtlCol="0">
            <a:spAutoFit/>
          </a:bodyPr>
          <a:lstStyle/>
          <a:p>
            <a:r>
              <a:rPr lang="es-ES" sz="2400" b="1" i="1" dirty="0">
                <a:solidFill>
                  <a:srgbClr val="0000FF"/>
                </a:solidFill>
                <a:latin typeface="Arial Black" pitchFamily="34" charset="0"/>
              </a:rPr>
              <a:t>    </a:t>
            </a:r>
            <a:r>
              <a:rPr lang="es-ES" sz="2600" b="1" i="1" dirty="0">
                <a:solidFill>
                  <a:srgbClr val="0000FF"/>
                </a:solidFill>
                <a:latin typeface="Arial Black" pitchFamily="34" charset="0"/>
              </a:rPr>
              <a:t>Porque Dios los libró del inútil modo de vida que ustedes aprendieron de sus   antepasados . </a:t>
            </a:r>
          </a:p>
          <a:p>
            <a:r>
              <a:rPr lang="es-ES" sz="2600" b="1" i="1" dirty="0">
                <a:solidFill>
                  <a:srgbClr val="0000FF"/>
                </a:solidFill>
                <a:latin typeface="Arial Black" pitchFamily="34" charset="0"/>
              </a:rPr>
              <a:t>  Y bien saben ustedes que, para liberarlos, no pagó él con cosas que pueden destruirse, como el oro y la plata; al contrario, pagó con la sangre preciosa de Cristo. Cuando Cristo murió en la cruz, fue ofrecido como sacrificio, como un cordero sin ningún defecto.</a:t>
            </a:r>
            <a:endParaRPr lang="en-US" sz="2600" b="1" i="1" dirty="0">
              <a:solidFill>
                <a:srgbClr val="0000FF"/>
              </a:solidFill>
              <a:latin typeface="Arial Black" pitchFamily="34"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3"/>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14612" y="214290"/>
            <a:ext cx="3914277" cy="584775"/>
          </a:xfrm>
          <a:prstGeom prst="rect">
            <a:avLst/>
          </a:prstGeom>
        </p:spPr>
        <p:txBody>
          <a:bodyPr wrap="none">
            <a:spAutoFit/>
          </a:bodyPr>
          <a:lstStyle/>
          <a:p>
            <a:r>
              <a:rPr lang="en-US" sz="3200" dirty="0">
                <a:latin typeface="Arial Black" pitchFamily="34" charset="0"/>
              </a:rPr>
              <a:t>INTRODUCCIÓN </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214282" y="1000108"/>
            <a:ext cx="2928958" cy="5429288"/>
          </a:xfrm>
          <a:prstGeom prst="rect">
            <a:avLst/>
          </a:prstGeom>
          <a:noFill/>
          <a:ln w="9525">
            <a:noFill/>
            <a:miter lim="800000"/>
            <a:headEnd/>
            <a:tailEnd/>
          </a:ln>
        </p:spPr>
      </p:pic>
      <p:sp>
        <p:nvSpPr>
          <p:cNvPr id="9" name="TextBox 8"/>
          <p:cNvSpPr txBox="1"/>
          <p:nvPr/>
        </p:nvSpPr>
        <p:spPr>
          <a:xfrm>
            <a:off x="3419872" y="908671"/>
            <a:ext cx="5429288" cy="5970865"/>
          </a:xfrm>
          <a:prstGeom prst="rect">
            <a:avLst/>
          </a:prstGeom>
          <a:solidFill>
            <a:srgbClr val="E3FFAB"/>
          </a:solidFill>
        </p:spPr>
        <p:txBody>
          <a:bodyPr wrap="square" rtlCol="0">
            <a:spAutoFit/>
          </a:bodyPr>
          <a:lstStyle/>
          <a:p>
            <a:pPr eaLnBrk="1" hangingPunct="1">
              <a:buFontTx/>
              <a:buNone/>
            </a:pPr>
            <a:r>
              <a:rPr lang="es-MX" sz="2800" dirty="0">
                <a:latin typeface="Arial Black" pitchFamily="34" charset="0"/>
                <a:sym typeface="Wingdings" pitchFamily="2" charset="2"/>
              </a:rPr>
              <a:t>1. </a:t>
            </a:r>
            <a:r>
              <a:rPr lang="es-MX" sz="2800" b="1" dirty="0">
                <a:solidFill>
                  <a:srgbClr val="0000FF"/>
                </a:solidFill>
                <a:effectLst>
                  <a:outerShdw blurRad="38100" dist="38100" dir="2700000" algn="tl">
                    <a:srgbClr val="000000">
                      <a:alpha val="43137"/>
                    </a:srgbClr>
                  </a:outerShdw>
                </a:effectLst>
                <a:latin typeface="Arial Black" pitchFamily="34" charset="0"/>
              </a:rPr>
              <a:t>La </a:t>
            </a:r>
            <a:r>
              <a:rPr lang="es-MX" sz="2800" b="1" u="sng" dirty="0">
                <a:solidFill>
                  <a:srgbClr val="0000FF"/>
                </a:solidFill>
                <a:effectLst>
                  <a:outerShdw blurRad="38100" dist="38100" dir="2700000" algn="tl">
                    <a:srgbClr val="000000">
                      <a:alpha val="43137"/>
                    </a:srgbClr>
                  </a:outerShdw>
                </a:effectLst>
                <a:latin typeface="Arial Black" pitchFamily="34" charset="0"/>
              </a:rPr>
              <a:t>sangre</a:t>
            </a:r>
            <a:r>
              <a:rPr lang="es-MX" sz="2800" dirty="0">
                <a:latin typeface="Arial Black" pitchFamily="34" charset="0"/>
              </a:rPr>
              <a:t> es un elemento de gran importancia, </a:t>
            </a:r>
            <a:r>
              <a:rPr lang="es-MX" sz="2800" b="1" dirty="0">
                <a:solidFill>
                  <a:srgbClr val="C00000"/>
                </a:solidFill>
                <a:effectLst>
                  <a:outerShdw blurRad="38100" dist="38100" dir="2700000" algn="tl">
                    <a:srgbClr val="000000">
                      <a:alpha val="43137"/>
                    </a:srgbClr>
                  </a:outerShdw>
                </a:effectLst>
                <a:latin typeface="Arial Black" pitchFamily="34" charset="0"/>
              </a:rPr>
              <a:t>GEN 9:4</a:t>
            </a:r>
          </a:p>
          <a:p>
            <a:pPr eaLnBrk="1" hangingPunct="1">
              <a:buFontTx/>
              <a:buNone/>
            </a:pPr>
            <a:r>
              <a:rPr lang="es-MX" sz="2800" dirty="0">
                <a:latin typeface="Arial Black" pitchFamily="34" charset="0"/>
                <a:sym typeface="Wingdings" pitchFamily="2" charset="2"/>
              </a:rPr>
              <a:t>2. </a:t>
            </a:r>
            <a:r>
              <a:rPr lang="es-MX" sz="2800" dirty="0">
                <a:latin typeface="Arial Black" pitchFamily="34" charset="0"/>
              </a:rPr>
              <a:t>En casi todos los tratos de Dios con el hombre, </a:t>
            </a:r>
            <a:r>
              <a:rPr lang="es-MX" sz="2800" b="1" u="sng" dirty="0">
                <a:solidFill>
                  <a:srgbClr val="0000FF"/>
                </a:solidFill>
                <a:effectLst>
                  <a:outerShdw blurRad="38100" dist="38100" dir="2700000" algn="tl">
                    <a:srgbClr val="000000">
                      <a:alpha val="43137"/>
                    </a:srgbClr>
                  </a:outerShdw>
                </a:effectLst>
                <a:latin typeface="Arial Black" pitchFamily="34" charset="0"/>
              </a:rPr>
              <a:t>la importancia de la sangre</a:t>
            </a:r>
            <a:r>
              <a:rPr lang="es-MX" sz="2800" b="1" dirty="0">
                <a:solidFill>
                  <a:srgbClr val="0000FF"/>
                </a:solidFill>
                <a:effectLst>
                  <a:outerShdw blurRad="38100" dist="38100" dir="2700000" algn="tl">
                    <a:srgbClr val="000000">
                      <a:alpha val="43137"/>
                    </a:srgbClr>
                  </a:outerShdw>
                </a:effectLst>
                <a:latin typeface="Arial Black" pitchFamily="34" charset="0"/>
              </a:rPr>
              <a:t> </a:t>
            </a:r>
            <a:r>
              <a:rPr lang="es-MX" sz="2800" dirty="0">
                <a:latin typeface="Arial Black" pitchFamily="34" charset="0"/>
              </a:rPr>
              <a:t>es evidente, </a:t>
            </a:r>
            <a:r>
              <a:rPr lang="es-MX" sz="2800" b="1" dirty="0">
                <a:solidFill>
                  <a:srgbClr val="C00000"/>
                </a:solidFill>
                <a:effectLst>
                  <a:outerShdw blurRad="38100" dist="38100" dir="2700000" algn="tl">
                    <a:srgbClr val="000000">
                      <a:alpha val="43137"/>
                    </a:srgbClr>
                  </a:outerShdw>
                </a:effectLst>
                <a:latin typeface="Arial Black" pitchFamily="34" charset="0"/>
              </a:rPr>
              <a:t>LEV 29:12</a:t>
            </a:r>
            <a:r>
              <a:rPr lang="es-MX" sz="2800" dirty="0">
                <a:latin typeface="Arial Black" pitchFamily="34" charset="0"/>
              </a:rPr>
              <a:t>; </a:t>
            </a:r>
            <a:r>
              <a:rPr lang="es-MX" sz="2800" b="1" dirty="0">
                <a:solidFill>
                  <a:srgbClr val="C00000"/>
                </a:solidFill>
                <a:effectLst>
                  <a:outerShdw blurRad="38100" dist="38100" dir="2700000" algn="tl">
                    <a:srgbClr val="000000">
                      <a:alpha val="43137"/>
                    </a:srgbClr>
                  </a:outerShdw>
                </a:effectLst>
                <a:latin typeface="Arial Black" pitchFamily="34" charset="0"/>
              </a:rPr>
              <a:t>NUM 19</a:t>
            </a:r>
          </a:p>
          <a:p>
            <a:pPr eaLnBrk="1" hangingPunct="1">
              <a:buFontTx/>
              <a:buNone/>
            </a:pPr>
            <a:r>
              <a:rPr lang="es-MX" sz="2800" dirty="0">
                <a:latin typeface="Arial Black" pitchFamily="34" charset="0"/>
                <a:sym typeface="Wingdings" pitchFamily="2" charset="2"/>
              </a:rPr>
              <a:t>3. Aun el </a:t>
            </a:r>
            <a:r>
              <a:rPr lang="es-MX" sz="2800" b="1" u="sng" dirty="0">
                <a:solidFill>
                  <a:srgbClr val="0000FF"/>
                </a:solidFill>
                <a:effectLst>
                  <a:outerShdw blurRad="38100" dist="38100" dir="2700000" algn="tl">
                    <a:srgbClr val="000000">
                      <a:alpha val="43137"/>
                    </a:srgbClr>
                  </a:outerShdw>
                </a:effectLst>
                <a:latin typeface="Arial Black" pitchFamily="34" charset="0"/>
                <a:sym typeface="Wingdings" pitchFamily="2" charset="2"/>
              </a:rPr>
              <a:t>primer pacto</a:t>
            </a:r>
            <a:r>
              <a:rPr lang="es-MX" sz="2800" b="1" dirty="0">
                <a:solidFill>
                  <a:srgbClr val="0000FF"/>
                </a:solidFill>
                <a:effectLst>
                  <a:outerShdw blurRad="38100" dist="38100" dir="2700000" algn="tl">
                    <a:srgbClr val="000000">
                      <a:alpha val="43137"/>
                    </a:srgbClr>
                  </a:outerShdw>
                </a:effectLst>
                <a:latin typeface="Arial Black" pitchFamily="34" charset="0"/>
                <a:sym typeface="Wingdings" pitchFamily="2" charset="2"/>
              </a:rPr>
              <a:t> </a:t>
            </a:r>
            <a:r>
              <a:rPr lang="es-MX" sz="2800" dirty="0">
                <a:latin typeface="Arial Black" pitchFamily="34" charset="0"/>
                <a:sym typeface="Wingdings" pitchFamily="2" charset="2"/>
              </a:rPr>
              <a:t>entre Dios y el hombre </a:t>
            </a:r>
            <a:r>
              <a:rPr lang="es-MX" sz="2800" b="1" dirty="0">
                <a:solidFill>
                  <a:srgbClr val="0000FF"/>
                </a:solidFill>
                <a:effectLst>
                  <a:outerShdw blurRad="38100" dist="38100" dir="2700000" algn="tl">
                    <a:srgbClr val="000000">
                      <a:alpha val="43137"/>
                    </a:srgbClr>
                  </a:outerShdw>
                </a:effectLst>
                <a:latin typeface="Arial Black" pitchFamily="34" charset="0"/>
                <a:sym typeface="Wingdings" pitchFamily="2" charset="2"/>
              </a:rPr>
              <a:t>fue </a:t>
            </a:r>
            <a:r>
              <a:rPr lang="es-MX" sz="2800" b="1" u="sng" dirty="0">
                <a:solidFill>
                  <a:srgbClr val="0000FF"/>
                </a:solidFill>
                <a:effectLst>
                  <a:outerShdw blurRad="38100" dist="38100" dir="2700000" algn="tl">
                    <a:srgbClr val="000000">
                      <a:alpha val="43137"/>
                    </a:srgbClr>
                  </a:outerShdw>
                </a:effectLst>
                <a:latin typeface="Arial Black" pitchFamily="34" charset="0"/>
                <a:sym typeface="Wingdings" pitchFamily="2" charset="2"/>
              </a:rPr>
              <a:t>inaugurado con sangre</a:t>
            </a:r>
            <a:r>
              <a:rPr lang="es-MX" sz="2800" dirty="0">
                <a:latin typeface="Arial Black" pitchFamily="34" charset="0"/>
                <a:sym typeface="Wingdings" pitchFamily="2" charset="2"/>
              </a:rPr>
              <a:t> de animales, </a:t>
            </a:r>
            <a:r>
              <a:rPr lang="es-MX" sz="2800" b="1" dirty="0">
                <a:solidFill>
                  <a:srgbClr val="C00000"/>
                </a:solidFill>
                <a:effectLst>
                  <a:outerShdw blurRad="38100" dist="38100" dir="2700000" algn="tl">
                    <a:srgbClr val="000000">
                      <a:alpha val="43137"/>
                    </a:srgbClr>
                  </a:outerShdw>
                </a:effectLst>
                <a:latin typeface="Arial Black" pitchFamily="34" charset="0"/>
                <a:sym typeface="Wingdings" pitchFamily="2" charset="2"/>
              </a:rPr>
              <a:t>EXO 24:1-4</a:t>
            </a:r>
            <a:r>
              <a:rPr lang="es-MX" sz="2800" dirty="0">
                <a:latin typeface="Arial Black" pitchFamily="34" charset="0"/>
                <a:sym typeface="Wingdings" pitchFamily="2" charset="2"/>
              </a:rPr>
              <a:t>;               </a:t>
            </a:r>
            <a:r>
              <a:rPr lang="es-MX" sz="2800" b="1" dirty="0">
                <a:solidFill>
                  <a:srgbClr val="C00000"/>
                </a:solidFill>
                <a:effectLst>
                  <a:outerShdw blurRad="38100" dist="38100" dir="2700000" algn="tl">
                    <a:srgbClr val="000000">
                      <a:alpha val="43137"/>
                    </a:srgbClr>
                  </a:outerShdw>
                </a:effectLst>
                <a:latin typeface="Arial Black" pitchFamily="34" charset="0"/>
                <a:sym typeface="Wingdings" pitchFamily="2" charset="2"/>
              </a:rPr>
              <a:t>HEB 9:18</a:t>
            </a:r>
            <a:r>
              <a:rPr lang="es-MX" sz="2800" b="1" dirty="0">
                <a:solidFill>
                  <a:srgbClr val="C00000"/>
                </a:solidFill>
                <a:effectLst>
                  <a:outerShdw blurRad="38100" dist="38100" dir="2700000" algn="tl">
                    <a:srgbClr val="000000">
                      <a:alpha val="43137"/>
                    </a:srgbClr>
                  </a:outerShdw>
                </a:effectLst>
                <a:latin typeface="Arial Black" pitchFamily="34" charset="0"/>
              </a:rPr>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8" dur="5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randombar(horizontal)">
                                      <p:cBhvr>
                                        <p:cTn id="2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785786" y="428604"/>
            <a:ext cx="7429552" cy="5929354"/>
          </a:xfrm>
          <a:prstGeom prst="rect">
            <a:avLst/>
          </a:prstGeom>
          <a:noFill/>
          <a:ln w="9525">
            <a:noFill/>
            <a:miter lim="800000"/>
            <a:headEnd/>
            <a:tailEnd/>
          </a:ln>
        </p:spPr>
      </p:pic>
      <p:sp>
        <p:nvSpPr>
          <p:cNvPr id="5" name="Content Placeholder 2"/>
          <p:cNvSpPr txBox="1">
            <a:spLocks/>
          </p:cNvSpPr>
          <p:nvPr/>
        </p:nvSpPr>
        <p:spPr>
          <a:xfrm>
            <a:off x="1000100" y="1357298"/>
            <a:ext cx="7072362" cy="3643325"/>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s-MX" sz="4000" b="1" i="0" u="none" strike="noStrike" kern="0" cap="none" spc="0" normalizeH="0" baseline="0" noProof="0" dirty="0">
                <a:ln>
                  <a:noFill/>
                </a:ln>
                <a:solidFill>
                  <a:schemeClr val="tx1"/>
                </a:solidFill>
                <a:effectLst/>
                <a:uLnTx/>
                <a:uFillTx/>
                <a:latin typeface="Arial Black" pitchFamily="34" charset="0"/>
              </a:rPr>
              <a:t>Cuando decimos</a:t>
            </a:r>
            <a:r>
              <a:rPr kumimoji="0" lang="es-MX" sz="4000" b="1" i="0" u="none" strike="noStrike" kern="0" cap="none" spc="0" normalizeH="0" baseline="0" noProof="0" dirty="0">
                <a:ln>
                  <a:noFill/>
                </a:ln>
                <a:solidFill>
                  <a:srgbClr val="0000FF"/>
                </a:solidFill>
                <a:effectLst/>
                <a:uLnTx/>
                <a:uFillTx/>
                <a:latin typeface="Arial Black" pitchFamily="34" charset="0"/>
              </a:rPr>
              <a:t>, </a:t>
            </a:r>
            <a:r>
              <a:rPr kumimoji="0" lang="es-MX" sz="40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Arial Black" pitchFamily="34" charset="0"/>
              </a:rPr>
              <a:t>“</a:t>
            </a:r>
            <a:r>
              <a:rPr kumimoji="0" lang="es-MX" sz="4000" b="1" i="0" u="sng"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Arial Black" pitchFamily="34" charset="0"/>
              </a:rPr>
              <a:t>la sangre de Cristo</a:t>
            </a:r>
            <a:r>
              <a:rPr kumimoji="0" lang="es-MX" sz="40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Arial Black" pitchFamily="34" charset="0"/>
              </a:rPr>
              <a:t>” </a:t>
            </a:r>
            <a:r>
              <a:rPr kumimoji="0" lang="es-MX" sz="4000" b="1" i="0" u="none" strike="noStrike" kern="0" cap="none" spc="0" normalizeH="0" baseline="0" noProof="0" dirty="0">
                <a:ln>
                  <a:noFill/>
                </a:ln>
                <a:solidFill>
                  <a:schemeClr val="tx1"/>
                </a:solidFill>
                <a:effectLst/>
                <a:uLnTx/>
                <a:uFillTx/>
                <a:latin typeface="Arial Black" pitchFamily="34" charset="0"/>
              </a:rPr>
              <a:t>estamos hablando de </a:t>
            </a:r>
            <a:r>
              <a:rPr kumimoji="0" lang="es-MX" sz="40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Arial Black" pitchFamily="34" charset="0"/>
              </a:rPr>
              <a:t>“</a:t>
            </a:r>
            <a:r>
              <a:rPr kumimoji="0" lang="es-MX" sz="4000" b="1" i="0" u="sng"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Arial Black" pitchFamily="34" charset="0"/>
              </a:rPr>
              <a:t>la muerte de Cristo</a:t>
            </a:r>
            <a:r>
              <a:rPr kumimoji="0" lang="es-MX" sz="40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Arial Black" pitchFamily="34" charset="0"/>
              </a:rPr>
              <a:t>”</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s-MX" sz="4000" b="1" i="0" u="none" strike="noStrike" kern="0" cap="none" spc="0" normalizeH="0" baseline="0" noProof="0" dirty="0">
              <a:ln>
                <a:noFill/>
              </a:ln>
              <a:solidFill>
                <a:schemeClr val="tx1"/>
              </a:solidFill>
              <a:effectLst/>
              <a:uLnTx/>
              <a:uFillTx/>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2" descr="passionhom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8435" name="TextBox 4"/>
          <p:cNvSpPr txBox="1">
            <a:spLocks noChangeArrowheads="1"/>
          </p:cNvSpPr>
          <p:nvPr/>
        </p:nvSpPr>
        <p:spPr bwMode="auto">
          <a:xfrm>
            <a:off x="4214813" y="357188"/>
            <a:ext cx="71437" cy="369887"/>
          </a:xfrm>
          <a:prstGeom prst="rect">
            <a:avLst/>
          </a:prstGeom>
          <a:noFill/>
          <a:ln w="9525">
            <a:noFill/>
            <a:miter lim="800000"/>
            <a:headEnd/>
            <a:tailEnd/>
          </a:ln>
        </p:spPr>
        <p:txBody>
          <a:bodyPr>
            <a:spAutoFit/>
          </a:bodyPr>
          <a:lstStyle/>
          <a:p>
            <a:endParaRPr lang="en-US" dirty="0"/>
          </a:p>
        </p:txBody>
      </p:sp>
      <p:sp>
        <p:nvSpPr>
          <p:cNvPr id="6" name="Rectangle 5"/>
          <p:cNvSpPr/>
          <p:nvPr/>
        </p:nvSpPr>
        <p:spPr>
          <a:xfrm>
            <a:off x="3357554" y="357166"/>
            <a:ext cx="4714908" cy="5286412"/>
          </a:xfrm>
          <a:prstGeom prst="rect">
            <a:avLst/>
          </a:prstGeom>
          <a:solidFill>
            <a:schemeClr val="accent3">
              <a:lumMod val="85000"/>
            </a:schemeClr>
          </a:solidFill>
          <a:ln w="57150">
            <a:solidFill>
              <a:schemeClr val="accent6">
                <a:lumMod val="60000"/>
                <a:lumOff val="40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3357554" y="500042"/>
            <a:ext cx="4786346" cy="452431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TRES BENEFICIOS DE LA SANGRE PRECIOSA</a:t>
            </a:r>
          </a:p>
          <a:p>
            <a:pPr algn="ctr">
              <a:defRPr/>
            </a:pPr>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DE CRISTO</a:t>
            </a: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18444" name="Slide Number Placeholder 7"/>
          <p:cNvSpPr>
            <a:spLocks noGrp="1"/>
          </p:cNvSpPr>
          <p:nvPr>
            <p:ph type="sldNum" sz="quarter" idx="12"/>
          </p:nvPr>
        </p:nvSpPr>
        <p:spPr>
          <a:noFill/>
        </p:spPr>
        <p:txBody>
          <a:bodyPr/>
          <a:lstStyle/>
          <a:p>
            <a:fld id="{4DF1486B-E08A-40E2-8D12-3AEF92845ACF}" type="slidenum">
              <a:rPr lang="en-US" smtClean="0"/>
              <a:pPr/>
              <a:t>5</a:t>
            </a:fld>
            <a:endParaRPr lang="en-US"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500042"/>
            <a:ext cx="3429024" cy="2643187"/>
          </a:xfrm>
          <a:solidFill>
            <a:schemeClr val="bg1">
              <a:lumMod val="85000"/>
            </a:schemeClr>
          </a:solidFill>
        </p:spPr>
        <p:txBody>
          <a:bodyPr/>
          <a:lstStyle/>
          <a:p>
            <a:pPr>
              <a:defRPr/>
            </a:pPr>
            <a:r>
              <a:rPr lang="en-US" sz="2400" dirty="0">
                <a:latin typeface="+mn-lt"/>
              </a:rPr>
              <a:t>        </a:t>
            </a:r>
            <a:br>
              <a:rPr lang="en-US" sz="2400" dirty="0">
                <a:latin typeface="+mn-lt"/>
              </a:rPr>
            </a:br>
            <a:r>
              <a:rPr lang="en-US" sz="2400" dirty="0">
                <a:latin typeface="+mn-lt"/>
              </a:rPr>
              <a:t>       </a:t>
            </a:r>
            <a:br>
              <a:rPr lang="en-US" sz="2400" dirty="0">
                <a:latin typeface="+mn-lt"/>
              </a:rPr>
            </a:br>
            <a:r>
              <a:rPr lang="en-US" sz="2400" dirty="0">
                <a:latin typeface="+mn-lt"/>
              </a:rPr>
              <a:t/>
            </a:r>
            <a:br>
              <a:rPr lang="en-US" sz="2400" dirty="0">
                <a:latin typeface="+mn-lt"/>
              </a:rPr>
            </a:br>
            <a:r>
              <a:rPr lang="en-US" sz="2400" dirty="0">
                <a:latin typeface="+mn-lt"/>
              </a:rPr>
              <a:t/>
            </a:r>
            <a:br>
              <a:rPr lang="en-US" sz="2400" dirty="0">
                <a:latin typeface="+mn-lt"/>
              </a:rPr>
            </a:br>
            <a:r>
              <a:rPr lang="en-US" sz="2400" dirty="0">
                <a:latin typeface="+mn-lt"/>
              </a:rPr>
              <a:t/>
            </a:r>
            <a:br>
              <a:rPr lang="en-US" sz="2400" dirty="0">
                <a:latin typeface="+mn-lt"/>
              </a:rPr>
            </a:br>
            <a:r>
              <a:rPr lang="en-US" sz="2400" dirty="0">
                <a:latin typeface="+mn-lt"/>
              </a:rPr>
              <a:t/>
            </a:r>
            <a:br>
              <a:rPr lang="en-US" sz="2400" dirty="0">
                <a:latin typeface="+mn-lt"/>
              </a:rPr>
            </a:br>
            <a:r>
              <a:rPr lang="en-US" sz="2400" dirty="0">
                <a:latin typeface="+mn-lt"/>
              </a:rPr>
              <a:t/>
            </a:r>
            <a:br>
              <a:rPr lang="en-US" sz="2400" dirty="0">
                <a:latin typeface="+mn-lt"/>
              </a:rPr>
            </a:br>
            <a:r>
              <a:rPr lang="en-US" sz="2400" dirty="0">
                <a:latin typeface="+mn-lt"/>
              </a:rPr>
              <a:t>    </a:t>
            </a:r>
            <a:br>
              <a:rPr lang="en-US" sz="2400" dirty="0">
                <a:latin typeface="+mn-lt"/>
              </a:rPr>
            </a:br>
            <a:r>
              <a:rPr lang="en-US" sz="2400" dirty="0">
                <a:latin typeface="+mn-lt"/>
              </a:rPr>
              <a:t>   </a:t>
            </a:r>
            <a:br>
              <a:rPr lang="en-US" sz="2400" dirty="0">
                <a:latin typeface="+mn-lt"/>
              </a:rPr>
            </a:br>
            <a:r>
              <a:rPr lang="en-US" sz="2400" dirty="0">
                <a:latin typeface="+mn-lt"/>
              </a:rPr>
              <a:t/>
            </a:r>
            <a:br>
              <a:rPr lang="en-US" sz="2400" dirty="0">
                <a:latin typeface="+mn-lt"/>
              </a:rPr>
            </a:br>
            <a:r>
              <a:rPr lang="en-US" sz="2400" dirty="0">
                <a:latin typeface="+mn-lt"/>
              </a:rPr>
              <a:t/>
            </a:r>
            <a:br>
              <a:rPr lang="en-US" sz="2400" dirty="0">
                <a:latin typeface="+mn-lt"/>
              </a:rPr>
            </a:br>
            <a:r>
              <a:rPr lang="en-US" sz="2400" dirty="0">
                <a:latin typeface="+mn-lt"/>
              </a:rPr>
              <a:t>     </a:t>
            </a:r>
            <a:r>
              <a:rPr lang="es-MX" sz="3600" b="0" dirty="0">
                <a:latin typeface="Arial Black" pitchFamily="34" charset="0"/>
              </a:rPr>
              <a:t>PERD</a:t>
            </a:r>
            <a:r>
              <a:rPr lang="en-US" sz="3600" dirty="0">
                <a:latin typeface="Arial Black" pitchFamily="34" charset="0"/>
              </a:rPr>
              <a:t>Ó</a:t>
            </a:r>
            <a:r>
              <a:rPr lang="es-MX" sz="3600" b="0" dirty="0">
                <a:latin typeface="Arial Black" pitchFamily="34" charset="0"/>
              </a:rPr>
              <a:t>N</a:t>
            </a:r>
            <a:br>
              <a:rPr lang="es-MX" sz="3600" b="0" dirty="0">
                <a:latin typeface="Arial Black" pitchFamily="34" charset="0"/>
              </a:rPr>
            </a:br>
            <a:r>
              <a:rPr lang="es-MX" sz="3600" b="0" dirty="0">
                <a:latin typeface="Arial Black" pitchFamily="34" charset="0"/>
              </a:rPr>
              <a:t>       DE    	</a:t>
            </a:r>
            <a:br>
              <a:rPr lang="es-MX" sz="3600" b="0" dirty="0">
                <a:latin typeface="Arial Black" pitchFamily="34" charset="0"/>
              </a:rPr>
            </a:br>
            <a:r>
              <a:rPr lang="es-MX" sz="3600" b="0" dirty="0">
                <a:latin typeface="Arial Black" pitchFamily="34" charset="0"/>
              </a:rPr>
              <a:t> PECADOS</a:t>
            </a:r>
            <a:r>
              <a:rPr lang="es-MX" sz="2500" b="0" dirty="0">
                <a:latin typeface="Arial Black" pitchFamily="34" charset="0"/>
              </a:rPr>
              <a:t/>
            </a:r>
            <a:br>
              <a:rPr lang="es-MX" sz="2500" b="0" dirty="0">
                <a:latin typeface="Arial Black" pitchFamily="34" charset="0"/>
              </a:rPr>
            </a:br>
            <a:r>
              <a:rPr lang="en-US" dirty="0">
                <a:latin typeface="+mn-lt"/>
              </a:rPr>
              <a:t/>
            </a:r>
            <a:br>
              <a:rPr lang="en-US" dirty="0">
                <a:latin typeface="+mn-lt"/>
              </a:rPr>
            </a:br>
            <a:r>
              <a:rPr lang="en-US" dirty="0">
                <a:latin typeface="+mn-lt"/>
              </a:rPr>
              <a:t/>
            </a:r>
            <a:br>
              <a:rPr lang="en-US" dirty="0">
                <a:latin typeface="+mn-lt"/>
              </a:rPr>
            </a:br>
            <a:endParaRPr lang="en-US" sz="2500" b="0" dirty="0">
              <a:latin typeface="Arial Black" pitchFamily="34" charset="0"/>
            </a:endParaRPr>
          </a:p>
        </p:txBody>
      </p:sp>
      <p:sp>
        <p:nvSpPr>
          <p:cNvPr id="21507" name="Content Placeholder 2"/>
          <p:cNvSpPr>
            <a:spLocks noGrp="1"/>
          </p:cNvSpPr>
          <p:nvPr>
            <p:ph idx="1"/>
          </p:nvPr>
        </p:nvSpPr>
        <p:spPr>
          <a:xfrm>
            <a:off x="3575050" y="273050"/>
            <a:ext cx="5140354" cy="6370660"/>
          </a:xfrm>
        </p:spPr>
        <p:txBody>
          <a:bodyPr/>
          <a:lstStyle/>
          <a:p>
            <a:pPr>
              <a:buFontTx/>
              <a:buNone/>
            </a:pPr>
            <a:r>
              <a:rPr lang="en-US" sz="2400" b="1" dirty="0">
                <a:latin typeface="Arial Black" pitchFamily="34" charset="0"/>
                <a:sym typeface="Wingdings 3" pitchFamily="18" charset="2"/>
              </a:rPr>
              <a:t> </a:t>
            </a:r>
            <a:r>
              <a:rPr lang="en-US" sz="2400" b="1" u="sng" dirty="0">
                <a:solidFill>
                  <a:srgbClr val="FF0000"/>
                </a:solidFill>
                <a:latin typeface="Arial Black" pitchFamily="34" charset="0"/>
                <a:sym typeface="Wingdings 3" pitchFamily="18" charset="2"/>
              </a:rPr>
              <a:t>MT 6:12</a:t>
            </a:r>
            <a:r>
              <a:rPr lang="en-US" sz="2400" b="1" dirty="0">
                <a:solidFill>
                  <a:srgbClr val="FF0000"/>
                </a:solidFill>
                <a:latin typeface="Arial Black" pitchFamily="34" charset="0"/>
                <a:sym typeface="Wingdings 3" pitchFamily="18" charset="2"/>
              </a:rPr>
              <a:t>; </a:t>
            </a:r>
            <a:r>
              <a:rPr lang="en-US" sz="2400" b="1" u="sng" dirty="0">
                <a:solidFill>
                  <a:srgbClr val="FF0000"/>
                </a:solidFill>
                <a:latin typeface="Arial Black" pitchFamily="34" charset="0"/>
                <a:sym typeface="Wingdings 3" pitchFamily="18" charset="2"/>
              </a:rPr>
              <a:t>1 JN 1:7,9</a:t>
            </a:r>
          </a:p>
          <a:p>
            <a:pPr>
              <a:buFontTx/>
              <a:buNone/>
            </a:pPr>
            <a:r>
              <a:rPr lang="en-US" sz="2400" b="1" dirty="0">
                <a:latin typeface="Arial Black" pitchFamily="34" charset="0"/>
                <a:sym typeface="Wingdings 3" pitchFamily="18" charset="2"/>
              </a:rPr>
              <a:t>     </a:t>
            </a:r>
            <a:r>
              <a:rPr lang="es-MX" sz="2400" b="1" dirty="0">
                <a:latin typeface="Arial Black" pitchFamily="34" charset="0"/>
                <a:sym typeface="Wingdings 3" pitchFamily="18" charset="2"/>
              </a:rPr>
              <a:t>= Oramos para que Dios nos perdone pero </a:t>
            </a:r>
            <a:r>
              <a:rPr lang="es-MX" sz="2400" b="1" u="sng" dirty="0">
                <a:solidFill>
                  <a:srgbClr val="0000FF"/>
                </a:solidFill>
                <a:latin typeface="Arial Black" pitchFamily="34" charset="0"/>
                <a:sym typeface="Wingdings 3" pitchFamily="18" charset="2"/>
              </a:rPr>
              <a:t>es la sangre de Cristo que nos limpia</a:t>
            </a:r>
          </a:p>
          <a:p>
            <a:pPr>
              <a:buFontTx/>
              <a:buNone/>
            </a:pPr>
            <a:r>
              <a:rPr lang="en-US" sz="2000" b="1" dirty="0">
                <a:sym typeface="Wingdings 3" pitchFamily="18" charset="2"/>
              </a:rPr>
              <a:t>   </a:t>
            </a:r>
          </a:p>
          <a:p>
            <a:pPr>
              <a:buFontTx/>
              <a:buNone/>
            </a:pPr>
            <a:r>
              <a:rPr lang="en-US" sz="2400" b="1" dirty="0">
                <a:latin typeface="Arial Black" pitchFamily="34" charset="0"/>
                <a:sym typeface="Wingdings 3" pitchFamily="18" charset="2"/>
              </a:rPr>
              <a:t> </a:t>
            </a:r>
            <a:r>
              <a:rPr lang="en-US" sz="2400" b="1" u="sng" dirty="0">
                <a:solidFill>
                  <a:srgbClr val="FF0000"/>
                </a:solidFill>
                <a:latin typeface="Arial Black" pitchFamily="34" charset="0"/>
                <a:sym typeface="Wingdings 3" pitchFamily="18" charset="2"/>
              </a:rPr>
              <a:t>MT 26:28</a:t>
            </a:r>
          </a:p>
          <a:p>
            <a:pPr>
              <a:buFontTx/>
              <a:buNone/>
            </a:pPr>
            <a:r>
              <a:rPr lang="en-US" sz="2400" b="1" dirty="0">
                <a:latin typeface="Arial Black" pitchFamily="34" charset="0"/>
                <a:sym typeface="Wingdings 3" pitchFamily="18" charset="2"/>
              </a:rPr>
              <a:t>      </a:t>
            </a:r>
            <a:r>
              <a:rPr lang="es-MX" sz="2400" b="1" dirty="0">
                <a:latin typeface="Arial Black" pitchFamily="34" charset="0"/>
                <a:sym typeface="Wingdings 3" pitchFamily="18" charset="2"/>
              </a:rPr>
              <a:t>= Cristo dijo que </a:t>
            </a:r>
            <a:r>
              <a:rPr lang="es-MX" sz="2400" b="1" u="sng" dirty="0">
                <a:solidFill>
                  <a:srgbClr val="0000FF"/>
                </a:solidFill>
                <a:latin typeface="Arial Black" pitchFamily="34" charset="0"/>
                <a:sym typeface="Wingdings 3" pitchFamily="18" charset="2"/>
              </a:rPr>
              <a:t>Su sangre sería </a:t>
            </a:r>
            <a:r>
              <a:rPr lang="es-MX" sz="2400" b="1" dirty="0">
                <a:latin typeface="Arial Black" pitchFamily="34" charset="0"/>
                <a:sym typeface="Wingdings 3" pitchFamily="18" charset="2"/>
              </a:rPr>
              <a:t>derramada </a:t>
            </a:r>
            <a:r>
              <a:rPr lang="es-MX" sz="2400" b="1" u="sng" dirty="0">
                <a:solidFill>
                  <a:srgbClr val="0000FF"/>
                </a:solidFill>
                <a:latin typeface="Arial Black" pitchFamily="34" charset="0"/>
                <a:sym typeface="Wingdings 3" pitchFamily="18" charset="2"/>
              </a:rPr>
              <a:t>para perdón de pecados</a:t>
            </a:r>
          </a:p>
          <a:p>
            <a:pPr>
              <a:buFontTx/>
              <a:buNone/>
            </a:pPr>
            <a:r>
              <a:rPr lang="en-US" sz="2000" b="1" dirty="0">
                <a:sym typeface="Wingdings 3" pitchFamily="18" charset="2"/>
              </a:rPr>
              <a:t>  </a:t>
            </a:r>
            <a:endParaRPr lang="en-US" sz="2000" b="1" u="sng" dirty="0">
              <a:solidFill>
                <a:srgbClr val="0000FF"/>
              </a:solidFill>
              <a:sym typeface="Wingdings 3" pitchFamily="18" charset="2"/>
            </a:endParaRPr>
          </a:p>
          <a:p>
            <a:pPr>
              <a:buFontTx/>
              <a:buNone/>
            </a:pPr>
            <a:r>
              <a:rPr lang="en-US" sz="2400" b="1" dirty="0">
                <a:latin typeface="Arial Black" pitchFamily="34" charset="0"/>
                <a:sym typeface="Wingdings 3" pitchFamily="18" charset="2"/>
              </a:rPr>
              <a:t> </a:t>
            </a:r>
            <a:r>
              <a:rPr lang="en-US" sz="2400" b="1" u="sng" dirty="0">
                <a:solidFill>
                  <a:srgbClr val="FF0000"/>
                </a:solidFill>
                <a:latin typeface="Arial Black" pitchFamily="34" charset="0"/>
                <a:sym typeface="Wingdings 3" pitchFamily="18" charset="2"/>
              </a:rPr>
              <a:t>HEB 9:22</a:t>
            </a:r>
          </a:p>
          <a:p>
            <a:pPr>
              <a:buFontTx/>
              <a:buNone/>
            </a:pPr>
            <a:r>
              <a:rPr lang="en-US" sz="2300" b="1" dirty="0">
                <a:sym typeface="Wingdings 3" pitchFamily="18" charset="2"/>
              </a:rPr>
              <a:t>      </a:t>
            </a:r>
            <a:r>
              <a:rPr lang="es-MX" sz="2400" b="1" dirty="0">
                <a:latin typeface="Arial Black" pitchFamily="34" charset="0"/>
                <a:sym typeface="Wingdings 3" pitchFamily="18" charset="2"/>
              </a:rPr>
              <a:t>= </a:t>
            </a:r>
            <a:r>
              <a:rPr lang="es-MX" sz="2400" b="1" u="sng" dirty="0">
                <a:solidFill>
                  <a:srgbClr val="0000FF"/>
                </a:solidFill>
                <a:latin typeface="Arial Black" pitchFamily="34" charset="0"/>
                <a:sym typeface="Wingdings 3" pitchFamily="18" charset="2"/>
              </a:rPr>
              <a:t>Sin derramamiento de sangre no hay perdón</a:t>
            </a:r>
            <a:r>
              <a:rPr lang="es-MX" sz="2400" b="1" dirty="0">
                <a:latin typeface="Arial Black" pitchFamily="34" charset="0"/>
                <a:sym typeface="Wingdings 3" pitchFamily="18" charset="2"/>
              </a:rPr>
              <a:t>!</a:t>
            </a:r>
            <a:endParaRPr lang="en-US" sz="2400" b="1" dirty="0">
              <a:latin typeface="Arial Black" pitchFamily="34" charset="0"/>
              <a:sym typeface="Wingdings 3" pitchFamily="18" charset="2"/>
            </a:endParaRPr>
          </a:p>
          <a:p>
            <a:pPr>
              <a:buFontTx/>
              <a:buNone/>
            </a:pPr>
            <a:endParaRPr lang="en-US" sz="2400" b="1" dirty="0"/>
          </a:p>
        </p:txBody>
      </p:sp>
      <p:pic>
        <p:nvPicPr>
          <p:cNvPr id="21509" name="Picture 2" descr="http://www.world-wide-art.com/art/va/printjpgs/o/golsen/forgiven.jpg"/>
          <p:cNvPicPr>
            <a:picLocks noChangeAspect="1" noChangeArrowheads="1"/>
          </p:cNvPicPr>
          <p:nvPr/>
        </p:nvPicPr>
        <p:blipFill rotWithShape="1">
          <a:blip r:embed="rId3" cstate="print"/>
          <a:srcRect t="34646"/>
          <a:stretch/>
        </p:blipFill>
        <p:spPr bwMode="auto">
          <a:xfrm>
            <a:off x="142875" y="2708921"/>
            <a:ext cx="3441505" cy="32918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509"/>
                                        </p:tgtEl>
                                        <p:attrNameLst>
                                          <p:attrName>style.visibility</p:attrName>
                                        </p:attrNameLst>
                                      </p:cBhvr>
                                      <p:to>
                                        <p:strVal val="visible"/>
                                      </p:to>
                                    </p:set>
                                    <p:anim calcmode="lin" valueType="num">
                                      <p:cBhvr>
                                        <p:cTn id="25" dur="500" fill="hold"/>
                                        <p:tgtEl>
                                          <p:spTgt spid="21509"/>
                                        </p:tgtEl>
                                        <p:attrNameLst>
                                          <p:attrName>ppt_w</p:attrName>
                                        </p:attrNameLst>
                                      </p:cBhvr>
                                      <p:tavLst>
                                        <p:tav tm="0">
                                          <p:val>
                                            <p:fltVal val="0"/>
                                          </p:val>
                                        </p:tav>
                                        <p:tav tm="100000">
                                          <p:val>
                                            <p:strVal val="#ppt_w"/>
                                          </p:val>
                                        </p:tav>
                                      </p:tavLst>
                                    </p:anim>
                                    <p:anim calcmode="lin" valueType="num">
                                      <p:cBhvr>
                                        <p:cTn id="26" dur="500" fill="hold"/>
                                        <p:tgtEl>
                                          <p:spTgt spid="21509"/>
                                        </p:tgtEl>
                                        <p:attrNameLst>
                                          <p:attrName>ppt_h</p:attrName>
                                        </p:attrNameLst>
                                      </p:cBhvr>
                                      <p:tavLst>
                                        <p:tav tm="0">
                                          <p:val>
                                            <p:fltVal val="0"/>
                                          </p:val>
                                        </p:tav>
                                        <p:tav tm="100000">
                                          <p:val>
                                            <p:strVal val="#ppt_h"/>
                                          </p:val>
                                        </p:tav>
                                      </p:tavLst>
                                    </p:anim>
                                    <p:animEffect transition="in" filter="fade">
                                      <p:cBhvr>
                                        <p:cTn id="27" dur="500"/>
                                        <p:tgtEl>
                                          <p:spTgt spid="2150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1507">
                                            <p:txEl>
                                              <p:pRg st="0" end="0"/>
                                            </p:txEl>
                                          </p:spTgt>
                                        </p:tgtEl>
                                        <p:attrNameLst>
                                          <p:attrName>style.visibility</p:attrName>
                                        </p:attrNameLst>
                                      </p:cBhvr>
                                      <p:to>
                                        <p:strVal val="visible"/>
                                      </p:to>
                                    </p:set>
                                    <p:animEffect transition="in" filter="randombar(horizontal)">
                                      <p:cBhvr>
                                        <p:cTn id="32" dur="500"/>
                                        <p:tgtEl>
                                          <p:spTgt spid="21507">
                                            <p:txEl>
                                              <p:pRg st="0" end="0"/>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21507">
                                            <p:txEl>
                                              <p:pRg st="1" end="1"/>
                                            </p:txEl>
                                          </p:spTgt>
                                        </p:tgtEl>
                                        <p:attrNameLst>
                                          <p:attrName>style.visibility</p:attrName>
                                        </p:attrNameLst>
                                      </p:cBhvr>
                                      <p:to>
                                        <p:strVal val="visible"/>
                                      </p:to>
                                    </p:set>
                                    <p:animEffect transition="in" filter="randombar(horizontal)">
                                      <p:cBhvr>
                                        <p:cTn id="35" dur="500"/>
                                        <p:tgtEl>
                                          <p:spTgt spid="2150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1507">
                                            <p:txEl>
                                              <p:pRg st="3" end="3"/>
                                            </p:txEl>
                                          </p:spTgt>
                                        </p:tgtEl>
                                        <p:attrNameLst>
                                          <p:attrName>style.visibility</p:attrName>
                                        </p:attrNameLst>
                                      </p:cBhvr>
                                      <p:to>
                                        <p:strVal val="visible"/>
                                      </p:to>
                                    </p:set>
                                    <p:animEffect transition="in" filter="randombar(horizontal)">
                                      <p:cBhvr>
                                        <p:cTn id="40" dur="500"/>
                                        <p:tgtEl>
                                          <p:spTgt spid="21507">
                                            <p:txEl>
                                              <p:pRg st="3" end="3"/>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21507">
                                            <p:txEl>
                                              <p:pRg st="4" end="4"/>
                                            </p:txEl>
                                          </p:spTgt>
                                        </p:tgtEl>
                                        <p:attrNameLst>
                                          <p:attrName>style.visibility</p:attrName>
                                        </p:attrNameLst>
                                      </p:cBhvr>
                                      <p:to>
                                        <p:strVal val="visible"/>
                                      </p:to>
                                    </p:set>
                                    <p:animEffect transition="in" filter="randombar(horizontal)">
                                      <p:cBhvr>
                                        <p:cTn id="43" dur="500"/>
                                        <p:tgtEl>
                                          <p:spTgt spid="21507">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21507">
                                            <p:txEl>
                                              <p:pRg st="6" end="6"/>
                                            </p:txEl>
                                          </p:spTgt>
                                        </p:tgtEl>
                                        <p:attrNameLst>
                                          <p:attrName>style.visibility</p:attrName>
                                        </p:attrNameLst>
                                      </p:cBhvr>
                                      <p:to>
                                        <p:strVal val="visible"/>
                                      </p:to>
                                    </p:set>
                                    <p:animEffect transition="in" filter="randombar(horizontal)">
                                      <p:cBhvr>
                                        <p:cTn id="48" dur="500"/>
                                        <p:tgtEl>
                                          <p:spTgt spid="21507">
                                            <p:txEl>
                                              <p:pRg st="6" end="6"/>
                                            </p:txEl>
                                          </p:spTgt>
                                        </p:tgtEl>
                                      </p:cBhvr>
                                    </p:animEffect>
                                  </p:childTnLst>
                                </p:cTn>
                              </p:par>
                              <p:par>
                                <p:cTn id="49" presetID="14" presetClass="entr" presetSubtype="10" fill="hold" nodeType="withEffect">
                                  <p:stCondLst>
                                    <p:cond delay="0"/>
                                  </p:stCondLst>
                                  <p:childTnLst>
                                    <p:set>
                                      <p:cBhvr>
                                        <p:cTn id="50" dur="1" fill="hold">
                                          <p:stCondLst>
                                            <p:cond delay="0"/>
                                          </p:stCondLst>
                                        </p:cTn>
                                        <p:tgtEl>
                                          <p:spTgt spid="21507">
                                            <p:txEl>
                                              <p:pRg st="7" end="7"/>
                                            </p:txEl>
                                          </p:spTgt>
                                        </p:tgtEl>
                                        <p:attrNameLst>
                                          <p:attrName>style.visibility</p:attrName>
                                        </p:attrNameLst>
                                      </p:cBhvr>
                                      <p:to>
                                        <p:strVal val="visible"/>
                                      </p:to>
                                    </p:set>
                                    <p:animEffect transition="in" filter="randombar(horizontal)">
                                      <p:cBhvr>
                                        <p:cTn id="51" dur="500"/>
                                        <p:tgtEl>
                                          <p:spTgt spid="21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642918"/>
            <a:ext cx="3786188" cy="1727190"/>
          </a:xfrm>
          <a:solidFill>
            <a:schemeClr val="accent2">
              <a:lumMod val="20000"/>
              <a:lumOff val="80000"/>
            </a:schemeClr>
          </a:solidFill>
        </p:spPr>
        <p:txBody>
          <a:bodyPr/>
          <a:lstStyle/>
          <a:p>
            <a:pPr>
              <a:defRPr/>
            </a:pPr>
            <a:r>
              <a:rPr lang="es-MX" sz="2800" dirty="0">
                <a:latin typeface="Arial Black" pitchFamily="34" charset="0"/>
              </a:rPr>
              <a:t/>
            </a:r>
            <a:br>
              <a:rPr lang="es-MX" sz="2800" dirty="0">
                <a:latin typeface="Arial Black" pitchFamily="34" charset="0"/>
              </a:rPr>
            </a:br>
            <a:r>
              <a:rPr lang="en-US" sz="2800" dirty="0"/>
              <a:t> </a:t>
            </a:r>
            <a:r>
              <a:rPr lang="en-US" sz="2800" b="0" dirty="0">
                <a:latin typeface="Arial Black" pitchFamily="34" charset="0"/>
              </a:rPr>
              <a:t>RECONCILIACIÓN</a:t>
            </a:r>
            <a:br>
              <a:rPr lang="en-US" sz="2800" b="0" dirty="0">
                <a:latin typeface="Arial Black" pitchFamily="34" charset="0"/>
              </a:rPr>
            </a:br>
            <a:r>
              <a:rPr lang="en-US" sz="2800" b="0" dirty="0">
                <a:latin typeface="Arial Black" pitchFamily="34" charset="0"/>
              </a:rPr>
              <a:t>         </a:t>
            </a:r>
            <a:br>
              <a:rPr lang="en-US" sz="2800" b="0" dirty="0">
                <a:latin typeface="Arial Black" pitchFamily="34" charset="0"/>
              </a:rPr>
            </a:br>
            <a:r>
              <a:rPr lang="en-US" sz="2800" b="0" dirty="0">
                <a:latin typeface="Arial Black" pitchFamily="34" charset="0"/>
              </a:rPr>
              <a:t> </a:t>
            </a:r>
            <a:r>
              <a:rPr lang="en-US" sz="2400" b="0" dirty="0">
                <a:latin typeface="Arial Black" pitchFamily="34" charset="0"/>
              </a:rPr>
              <a:t/>
            </a:r>
            <a:br>
              <a:rPr lang="en-US" sz="2400" b="0" dirty="0">
                <a:latin typeface="Arial Black" pitchFamily="34" charset="0"/>
              </a:rPr>
            </a:br>
            <a:endParaRPr lang="es-MX" sz="2400" b="0" dirty="0">
              <a:latin typeface="Arial Black" pitchFamily="34" charset="0"/>
            </a:endParaRPr>
          </a:p>
        </p:txBody>
      </p:sp>
      <p:sp>
        <p:nvSpPr>
          <p:cNvPr id="22531" name="Content Placeholder 2"/>
          <p:cNvSpPr>
            <a:spLocks noGrp="1"/>
          </p:cNvSpPr>
          <p:nvPr>
            <p:ph idx="1"/>
          </p:nvPr>
        </p:nvSpPr>
        <p:spPr>
          <a:xfrm>
            <a:off x="4000496" y="500042"/>
            <a:ext cx="4786313" cy="5786478"/>
          </a:xfrm>
        </p:spPr>
        <p:txBody>
          <a:bodyPr/>
          <a:lstStyle/>
          <a:p>
            <a:pPr>
              <a:buFontTx/>
              <a:buNone/>
            </a:pPr>
            <a:r>
              <a:rPr lang="es-MX" sz="2800" b="1" u="sng" dirty="0">
                <a:latin typeface="Arial Black" pitchFamily="34" charset="0"/>
                <a:sym typeface="Wingdings 3" pitchFamily="18" charset="2"/>
              </a:rPr>
              <a:t>Reconciliar</a:t>
            </a:r>
            <a:r>
              <a:rPr lang="es-MX" sz="2800" b="1" dirty="0">
                <a:latin typeface="Arial Black" pitchFamily="34" charset="0"/>
                <a:sym typeface="Wingdings 3" pitchFamily="18" charset="2"/>
              </a:rPr>
              <a:t> </a:t>
            </a:r>
          </a:p>
          <a:p>
            <a:pPr>
              <a:buFontTx/>
              <a:buNone/>
            </a:pPr>
            <a:r>
              <a:rPr lang="es-MX" sz="2400" b="1" dirty="0">
                <a:sym typeface="Wingdings 3" pitchFamily="18" charset="2"/>
              </a:rPr>
              <a:t>        </a:t>
            </a:r>
            <a:r>
              <a:rPr lang="es-MX" sz="2600" b="1" dirty="0">
                <a:latin typeface="Arial Black" pitchFamily="34" charset="0"/>
                <a:sym typeface="Wingdings 3" pitchFamily="18" charset="2"/>
              </a:rPr>
              <a:t>= cambiar de enemistad a la amistad</a:t>
            </a:r>
            <a:endParaRPr lang="en-US" sz="2600" b="1" dirty="0">
              <a:latin typeface="Arial Black" pitchFamily="34" charset="0"/>
              <a:sym typeface="Wingdings 3" pitchFamily="18" charset="2"/>
            </a:endParaRPr>
          </a:p>
          <a:p>
            <a:pPr>
              <a:buFontTx/>
              <a:buNone/>
            </a:pPr>
            <a:r>
              <a:rPr lang="es-MX" sz="2800" b="1" dirty="0">
                <a:latin typeface="Arial Black" pitchFamily="34" charset="0"/>
                <a:sym typeface="Wingdings 3" pitchFamily="18" charset="2"/>
              </a:rPr>
              <a:t> </a:t>
            </a:r>
            <a:r>
              <a:rPr lang="es-MX" sz="2800" b="1" u="sng" dirty="0">
                <a:solidFill>
                  <a:srgbClr val="FF0000"/>
                </a:solidFill>
                <a:latin typeface="Arial Black" pitchFamily="34" charset="0"/>
                <a:sym typeface="Wingdings 3" pitchFamily="18" charset="2"/>
              </a:rPr>
              <a:t>GEN 3</a:t>
            </a:r>
            <a:r>
              <a:rPr lang="es-MX" sz="2800" b="1" dirty="0">
                <a:latin typeface="Arial Black" pitchFamily="34" charset="0"/>
                <a:sym typeface="Wingdings 3" pitchFamily="18" charset="2"/>
              </a:rPr>
              <a:t>; </a:t>
            </a:r>
            <a:r>
              <a:rPr lang="es-MX" sz="2800" b="1" u="sng" dirty="0">
                <a:solidFill>
                  <a:srgbClr val="FF0000"/>
                </a:solidFill>
                <a:latin typeface="Arial Black" pitchFamily="34" charset="0"/>
                <a:sym typeface="Wingdings 3" pitchFamily="18" charset="2"/>
              </a:rPr>
              <a:t>ISA 59:1-2</a:t>
            </a:r>
          </a:p>
          <a:p>
            <a:pPr>
              <a:buFontTx/>
              <a:buNone/>
            </a:pPr>
            <a:r>
              <a:rPr lang="es-MX" sz="2400" b="1" dirty="0">
                <a:sym typeface="Wingdings 3" pitchFamily="18" charset="2"/>
              </a:rPr>
              <a:t>       </a:t>
            </a:r>
            <a:r>
              <a:rPr lang="es-MX" sz="2600" b="1" dirty="0">
                <a:latin typeface="Arial Black" pitchFamily="34" charset="0"/>
                <a:sym typeface="Wingdings 3" pitchFamily="18" charset="2"/>
              </a:rPr>
              <a:t>= Estábamos </a:t>
            </a:r>
            <a:r>
              <a:rPr lang="es-MX" sz="2600" b="1" u="sng" dirty="0">
                <a:solidFill>
                  <a:srgbClr val="0000FF"/>
                </a:solidFill>
                <a:latin typeface="Arial Black" pitchFamily="34" charset="0"/>
                <a:sym typeface="Wingdings 3" pitchFamily="18" charset="2"/>
              </a:rPr>
              <a:t>separados de Dios por el pecado</a:t>
            </a:r>
            <a:r>
              <a:rPr lang="en-US" sz="2600" b="1" u="sng" dirty="0">
                <a:solidFill>
                  <a:srgbClr val="0000FF"/>
                </a:solidFill>
                <a:latin typeface="Arial Black" pitchFamily="34" charset="0"/>
                <a:sym typeface="Wingdings 3" pitchFamily="18" charset="2"/>
              </a:rPr>
              <a:t> </a:t>
            </a:r>
          </a:p>
          <a:p>
            <a:pPr>
              <a:buFontTx/>
              <a:buNone/>
            </a:pPr>
            <a:r>
              <a:rPr lang="es-MX" sz="2800" b="1" dirty="0">
                <a:latin typeface="Arial Black" pitchFamily="34" charset="0"/>
                <a:sym typeface="Wingdings 3" pitchFamily="18" charset="2"/>
              </a:rPr>
              <a:t> </a:t>
            </a:r>
            <a:r>
              <a:rPr lang="es-MX" sz="2800" b="1" u="sng" dirty="0">
                <a:solidFill>
                  <a:srgbClr val="FF0000"/>
                </a:solidFill>
                <a:latin typeface="Arial Black" pitchFamily="34" charset="0"/>
                <a:sym typeface="Wingdings 3" pitchFamily="18" charset="2"/>
              </a:rPr>
              <a:t>EF 2:12-13</a:t>
            </a:r>
            <a:r>
              <a:rPr lang="es-MX" sz="2800" b="1" dirty="0">
                <a:latin typeface="Arial Black" pitchFamily="34" charset="0"/>
                <a:sym typeface="Wingdings 3" pitchFamily="18" charset="2"/>
              </a:rPr>
              <a:t>;                        </a:t>
            </a:r>
            <a:r>
              <a:rPr lang="es-MX" sz="2800" b="1" u="sng" dirty="0">
                <a:solidFill>
                  <a:srgbClr val="FF0000"/>
                </a:solidFill>
                <a:latin typeface="Arial Black" pitchFamily="34" charset="0"/>
                <a:sym typeface="Wingdings 3" pitchFamily="18" charset="2"/>
              </a:rPr>
              <a:t>COL 1:19-20</a:t>
            </a:r>
          </a:p>
          <a:p>
            <a:pPr>
              <a:buFontTx/>
              <a:buNone/>
            </a:pPr>
            <a:r>
              <a:rPr lang="es-MX" sz="2400" b="1" dirty="0">
                <a:sym typeface="Wingdings 3" pitchFamily="18" charset="2"/>
              </a:rPr>
              <a:t>       </a:t>
            </a:r>
            <a:r>
              <a:rPr lang="es-MX" sz="2600" b="1" dirty="0">
                <a:latin typeface="Arial Black" pitchFamily="34" charset="0"/>
                <a:sym typeface="Wingdings 3" pitchFamily="18" charset="2"/>
              </a:rPr>
              <a:t>= Somos </a:t>
            </a:r>
            <a:r>
              <a:rPr lang="es-MX" sz="2600" b="1" u="sng" dirty="0">
                <a:solidFill>
                  <a:srgbClr val="0000FF"/>
                </a:solidFill>
                <a:latin typeface="Arial Black" pitchFamily="34" charset="0"/>
                <a:sym typeface="Wingdings 3" pitchFamily="18" charset="2"/>
              </a:rPr>
              <a:t>reconciliados</a:t>
            </a:r>
            <a:r>
              <a:rPr lang="es-MX" sz="2600" b="1" dirty="0">
                <a:latin typeface="Arial Black" pitchFamily="34" charset="0"/>
                <a:sym typeface="Wingdings 3" pitchFamily="18" charset="2"/>
              </a:rPr>
              <a:t> con Dios por </a:t>
            </a:r>
            <a:r>
              <a:rPr lang="es-MX" sz="2600" b="1" u="sng" dirty="0">
                <a:solidFill>
                  <a:srgbClr val="0000FF"/>
                </a:solidFill>
                <a:latin typeface="Arial Black" pitchFamily="34" charset="0"/>
                <a:sym typeface="Wingdings 3" pitchFamily="18" charset="2"/>
              </a:rPr>
              <a:t>la sangre de Cristo</a:t>
            </a:r>
            <a:r>
              <a:rPr lang="es-MX" sz="2600" b="1" dirty="0">
                <a:latin typeface="Arial Black" pitchFamily="34" charset="0"/>
                <a:sym typeface="Wingdings 3" pitchFamily="18" charset="2"/>
              </a:rPr>
              <a:t>!</a:t>
            </a:r>
            <a:endParaRPr lang="en-US" sz="2600" b="1" dirty="0">
              <a:latin typeface="Arial Black" pitchFamily="34" charset="0"/>
              <a:sym typeface="Wingdings 3" pitchFamily="18" charset="2"/>
            </a:endParaRPr>
          </a:p>
          <a:p>
            <a:pPr>
              <a:buFontTx/>
              <a:buNone/>
            </a:pPr>
            <a:r>
              <a:rPr lang="en-US" sz="2400" b="1" dirty="0">
                <a:sym typeface="Wingdings 3" pitchFamily="18" charset="2"/>
              </a:rPr>
              <a:t>    </a:t>
            </a:r>
            <a:endParaRPr lang="en-US" sz="2400" b="1" dirty="0"/>
          </a:p>
        </p:txBody>
      </p:sp>
      <p:pic>
        <p:nvPicPr>
          <p:cNvPr id="22532" name="Picture 11" descr=" Enjoy this lovely religious wallpaper of the father and the prodigal son on your desktop for the Father’s Day holiday.  It only goes to show that no matter what our children sometimes do that we still love them as their father, and are blessed to have them. Enjoy Jeanie.&#10;">
            <a:hlinkClick r:id="rId3"/>
          </p:cNvPr>
          <p:cNvPicPr>
            <a:picLocks noChangeAspect="1" noChangeArrowheads="1"/>
          </p:cNvPicPr>
          <p:nvPr/>
        </p:nvPicPr>
        <p:blipFill>
          <a:blip r:embed="rId4" cstate="print"/>
          <a:srcRect/>
          <a:stretch>
            <a:fillRect/>
          </a:stretch>
        </p:blipFill>
        <p:spPr bwMode="auto">
          <a:xfrm>
            <a:off x="142844" y="1857364"/>
            <a:ext cx="3786214" cy="42862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2532"/>
                                        </p:tgtEl>
                                        <p:attrNameLst>
                                          <p:attrName>style.visibility</p:attrName>
                                        </p:attrNameLst>
                                      </p:cBhvr>
                                      <p:to>
                                        <p:strVal val="visible"/>
                                      </p:to>
                                    </p:set>
                                    <p:anim calcmode="lin" valueType="num">
                                      <p:cBhvr>
                                        <p:cTn id="25" dur="500" fill="hold"/>
                                        <p:tgtEl>
                                          <p:spTgt spid="22532"/>
                                        </p:tgtEl>
                                        <p:attrNameLst>
                                          <p:attrName>ppt_w</p:attrName>
                                        </p:attrNameLst>
                                      </p:cBhvr>
                                      <p:tavLst>
                                        <p:tav tm="0">
                                          <p:val>
                                            <p:fltVal val="0"/>
                                          </p:val>
                                        </p:tav>
                                        <p:tav tm="100000">
                                          <p:val>
                                            <p:strVal val="#ppt_w"/>
                                          </p:val>
                                        </p:tav>
                                      </p:tavLst>
                                    </p:anim>
                                    <p:anim calcmode="lin" valueType="num">
                                      <p:cBhvr>
                                        <p:cTn id="26" dur="500" fill="hold"/>
                                        <p:tgtEl>
                                          <p:spTgt spid="22532"/>
                                        </p:tgtEl>
                                        <p:attrNameLst>
                                          <p:attrName>ppt_h</p:attrName>
                                        </p:attrNameLst>
                                      </p:cBhvr>
                                      <p:tavLst>
                                        <p:tav tm="0">
                                          <p:val>
                                            <p:fltVal val="0"/>
                                          </p:val>
                                        </p:tav>
                                        <p:tav tm="100000">
                                          <p:val>
                                            <p:strVal val="#ppt_h"/>
                                          </p:val>
                                        </p:tav>
                                      </p:tavLst>
                                    </p:anim>
                                    <p:animEffect transition="in" filter="fade">
                                      <p:cBhvr>
                                        <p:cTn id="27" dur="500"/>
                                        <p:tgtEl>
                                          <p:spTgt spid="2253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2531">
                                            <p:txEl>
                                              <p:pRg st="0" end="0"/>
                                            </p:txEl>
                                          </p:spTgt>
                                        </p:tgtEl>
                                        <p:attrNameLst>
                                          <p:attrName>style.visibility</p:attrName>
                                        </p:attrNameLst>
                                      </p:cBhvr>
                                      <p:to>
                                        <p:strVal val="visible"/>
                                      </p:to>
                                    </p:set>
                                    <p:anim calcmode="lin" valueType="num">
                                      <p:cBhvr additive="base">
                                        <p:cTn id="32"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2531">
                                            <p:txEl>
                                              <p:pRg st="1" end="1"/>
                                            </p:txEl>
                                          </p:spTgt>
                                        </p:tgtEl>
                                        <p:attrNameLst>
                                          <p:attrName>style.visibility</p:attrName>
                                        </p:attrNameLst>
                                      </p:cBhvr>
                                      <p:to>
                                        <p:strVal val="visible"/>
                                      </p:to>
                                    </p:set>
                                    <p:animEffect transition="in" filter="randombar(horizontal)">
                                      <p:cBhvr>
                                        <p:cTn id="38" dur="500"/>
                                        <p:tgtEl>
                                          <p:spTgt spid="22531">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2531">
                                            <p:txEl>
                                              <p:pRg st="2" end="2"/>
                                            </p:txEl>
                                          </p:spTgt>
                                        </p:tgtEl>
                                        <p:attrNameLst>
                                          <p:attrName>style.visibility</p:attrName>
                                        </p:attrNameLst>
                                      </p:cBhvr>
                                      <p:to>
                                        <p:strVal val="visible"/>
                                      </p:to>
                                    </p:set>
                                    <p:animEffect transition="in" filter="randombar(horizontal)">
                                      <p:cBhvr>
                                        <p:cTn id="43" dur="500"/>
                                        <p:tgtEl>
                                          <p:spTgt spid="22531">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22531">
                                            <p:txEl>
                                              <p:pRg st="3" end="3"/>
                                            </p:txEl>
                                          </p:spTgt>
                                        </p:tgtEl>
                                        <p:attrNameLst>
                                          <p:attrName>style.visibility</p:attrName>
                                        </p:attrNameLst>
                                      </p:cBhvr>
                                      <p:to>
                                        <p:strVal val="visible"/>
                                      </p:to>
                                    </p:set>
                                    <p:anim calcmode="lin" valueType="num">
                                      <p:cBhvr>
                                        <p:cTn id="48" dur="1000" fill="hold"/>
                                        <p:tgtEl>
                                          <p:spTgt spid="22531">
                                            <p:txEl>
                                              <p:pRg st="3" end="3"/>
                                            </p:txEl>
                                          </p:spTgt>
                                        </p:tgtEl>
                                        <p:attrNameLst>
                                          <p:attrName>ppt_w</p:attrName>
                                        </p:attrNameLst>
                                      </p:cBhvr>
                                      <p:tavLst>
                                        <p:tav tm="0">
                                          <p:val>
                                            <p:fltVal val="0"/>
                                          </p:val>
                                        </p:tav>
                                        <p:tav tm="100000">
                                          <p:val>
                                            <p:strVal val="#ppt_w"/>
                                          </p:val>
                                        </p:tav>
                                      </p:tavLst>
                                    </p:anim>
                                    <p:anim calcmode="lin" valueType="num">
                                      <p:cBhvr>
                                        <p:cTn id="49" dur="1000" fill="hold"/>
                                        <p:tgtEl>
                                          <p:spTgt spid="22531">
                                            <p:txEl>
                                              <p:pRg st="3" end="3"/>
                                            </p:txEl>
                                          </p:spTgt>
                                        </p:tgtEl>
                                        <p:attrNameLst>
                                          <p:attrName>ppt_h</p:attrName>
                                        </p:attrNameLst>
                                      </p:cBhvr>
                                      <p:tavLst>
                                        <p:tav tm="0">
                                          <p:val>
                                            <p:fltVal val="0"/>
                                          </p:val>
                                        </p:tav>
                                        <p:tav tm="100000">
                                          <p:val>
                                            <p:strVal val="#ppt_h"/>
                                          </p:val>
                                        </p:tav>
                                      </p:tavLst>
                                    </p:anim>
                                    <p:anim calcmode="lin" valueType="num">
                                      <p:cBhvr>
                                        <p:cTn id="50" dur="1000" fill="hold"/>
                                        <p:tgtEl>
                                          <p:spTgt spid="22531">
                                            <p:txEl>
                                              <p:pRg st="3" end="3"/>
                                            </p:txEl>
                                          </p:spTgt>
                                        </p:tgtEl>
                                        <p:attrNameLst>
                                          <p:attrName>style.rotation</p:attrName>
                                        </p:attrNameLst>
                                      </p:cBhvr>
                                      <p:tavLst>
                                        <p:tav tm="0">
                                          <p:val>
                                            <p:fltVal val="90"/>
                                          </p:val>
                                        </p:tav>
                                        <p:tav tm="100000">
                                          <p:val>
                                            <p:fltVal val="0"/>
                                          </p:val>
                                        </p:tav>
                                      </p:tavLst>
                                    </p:anim>
                                    <p:animEffect transition="in" filter="fade">
                                      <p:cBhvr>
                                        <p:cTn id="51" dur="1000"/>
                                        <p:tgtEl>
                                          <p:spTgt spid="22531">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nodeType="clickEffect">
                                  <p:stCondLst>
                                    <p:cond delay="0"/>
                                  </p:stCondLst>
                                  <p:childTnLst>
                                    <p:set>
                                      <p:cBhvr>
                                        <p:cTn id="55" dur="1" fill="hold">
                                          <p:stCondLst>
                                            <p:cond delay="0"/>
                                          </p:stCondLst>
                                        </p:cTn>
                                        <p:tgtEl>
                                          <p:spTgt spid="22531">
                                            <p:txEl>
                                              <p:pRg st="4" end="4"/>
                                            </p:txEl>
                                          </p:spTgt>
                                        </p:tgtEl>
                                        <p:attrNameLst>
                                          <p:attrName>style.visibility</p:attrName>
                                        </p:attrNameLst>
                                      </p:cBhvr>
                                      <p:to>
                                        <p:strVal val="visible"/>
                                      </p:to>
                                    </p:set>
                                    <p:animEffect transition="in" filter="randombar(horizontal)">
                                      <p:cBhvr>
                                        <p:cTn id="56" dur="500"/>
                                        <p:tgtEl>
                                          <p:spTgt spid="22531">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22531">
                                            <p:txEl>
                                              <p:pRg st="5" end="5"/>
                                            </p:txEl>
                                          </p:spTgt>
                                        </p:tgtEl>
                                        <p:attrNameLst>
                                          <p:attrName>style.visibility</p:attrName>
                                        </p:attrNameLst>
                                      </p:cBhvr>
                                      <p:to>
                                        <p:strVal val="visible"/>
                                      </p:to>
                                    </p:set>
                                    <p:anim calcmode="lin" valueType="num">
                                      <p:cBhvr>
                                        <p:cTn id="61" dur="1000" fill="hold"/>
                                        <p:tgtEl>
                                          <p:spTgt spid="22531">
                                            <p:txEl>
                                              <p:pRg st="5" end="5"/>
                                            </p:txEl>
                                          </p:spTgt>
                                        </p:tgtEl>
                                        <p:attrNameLst>
                                          <p:attrName>ppt_w</p:attrName>
                                        </p:attrNameLst>
                                      </p:cBhvr>
                                      <p:tavLst>
                                        <p:tav tm="0">
                                          <p:val>
                                            <p:fltVal val="0"/>
                                          </p:val>
                                        </p:tav>
                                        <p:tav tm="100000">
                                          <p:val>
                                            <p:strVal val="#ppt_w"/>
                                          </p:val>
                                        </p:tav>
                                      </p:tavLst>
                                    </p:anim>
                                    <p:anim calcmode="lin" valueType="num">
                                      <p:cBhvr>
                                        <p:cTn id="62" dur="1000" fill="hold"/>
                                        <p:tgtEl>
                                          <p:spTgt spid="22531">
                                            <p:txEl>
                                              <p:pRg st="5" end="5"/>
                                            </p:txEl>
                                          </p:spTgt>
                                        </p:tgtEl>
                                        <p:attrNameLst>
                                          <p:attrName>ppt_h</p:attrName>
                                        </p:attrNameLst>
                                      </p:cBhvr>
                                      <p:tavLst>
                                        <p:tav tm="0">
                                          <p:val>
                                            <p:fltVal val="0"/>
                                          </p:val>
                                        </p:tav>
                                        <p:tav tm="100000">
                                          <p:val>
                                            <p:strVal val="#ppt_h"/>
                                          </p:val>
                                        </p:tav>
                                      </p:tavLst>
                                    </p:anim>
                                    <p:anim calcmode="lin" valueType="num">
                                      <p:cBhvr>
                                        <p:cTn id="63" dur="1000" fill="hold"/>
                                        <p:tgtEl>
                                          <p:spTgt spid="22531">
                                            <p:txEl>
                                              <p:pRg st="5" end="5"/>
                                            </p:txEl>
                                          </p:spTgt>
                                        </p:tgtEl>
                                        <p:attrNameLst>
                                          <p:attrName>style.rotation</p:attrName>
                                        </p:attrNameLst>
                                      </p:cBhvr>
                                      <p:tavLst>
                                        <p:tav tm="0">
                                          <p:val>
                                            <p:fltVal val="90"/>
                                          </p:val>
                                        </p:tav>
                                        <p:tav tm="100000">
                                          <p:val>
                                            <p:fltVal val="0"/>
                                          </p:val>
                                        </p:tav>
                                      </p:tavLst>
                                    </p:anim>
                                    <p:animEffect transition="in" filter="fade">
                                      <p:cBhvr>
                                        <p:cTn id="64" dur="10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14282" y="357166"/>
            <a:ext cx="3429024" cy="1643074"/>
          </a:xfrm>
          <a:solidFill>
            <a:schemeClr val="accent5"/>
          </a:solidFill>
          <a:ln w="38100"/>
        </p:spPr>
        <p:txBody>
          <a:bodyPr/>
          <a:lstStyle/>
          <a:p>
            <a:pPr>
              <a:defRPr/>
            </a:pPr>
            <a:r>
              <a:rPr lang="en-US" dirty="0"/>
              <a:t> </a:t>
            </a:r>
            <a:br>
              <a:rPr lang="en-US" dirty="0"/>
            </a:br>
            <a:r>
              <a:rPr lang="en-US" dirty="0"/>
              <a:t/>
            </a:r>
            <a:br>
              <a:rPr lang="en-US" dirty="0"/>
            </a:br>
            <a:r>
              <a:rPr lang="en-US" dirty="0"/>
              <a:t>  </a:t>
            </a:r>
            <a:r>
              <a:rPr lang="en-US" sz="2800" b="0" dirty="0">
                <a:latin typeface="Arial Black" pitchFamily="34" charset="0"/>
              </a:rPr>
              <a:t>SANTIFICACIÓN</a:t>
            </a:r>
            <a:r>
              <a:rPr lang="en-US" dirty="0"/>
              <a:t/>
            </a:r>
            <a:br>
              <a:rPr lang="en-US" dirty="0"/>
            </a:br>
            <a:r>
              <a:rPr lang="en-US" dirty="0"/>
              <a:t/>
            </a:r>
            <a:br>
              <a:rPr lang="en-US" dirty="0"/>
            </a:br>
            <a:endParaRPr lang="en-US" b="0" dirty="0">
              <a:latin typeface="Arial Black" pitchFamily="34" charset="0"/>
            </a:endParaRPr>
          </a:p>
        </p:txBody>
      </p:sp>
      <p:sp>
        <p:nvSpPr>
          <p:cNvPr id="23555" name="Content Placeholder 2"/>
          <p:cNvSpPr>
            <a:spLocks noGrp="1"/>
          </p:cNvSpPr>
          <p:nvPr>
            <p:ph idx="1"/>
          </p:nvPr>
        </p:nvSpPr>
        <p:spPr>
          <a:xfrm>
            <a:off x="3795729" y="357166"/>
            <a:ext cx="4857750" cy="6000792"/>
          </a:xfrm>
        </p:spPr>
        <p:txBody>
          <a:bodyPr/>
          <a:lstStyle/>
          <a:p>
            <a:pPr>
              <a:buFontTx/>
              <a:buNone/>
            </a:pPr>
            <a:r>
              <a:rPr lang="es-MX" sz="2800" b="1" dirty="0">
                <a:latin typeface="Arial Black" pitchFamily="34" charset="0"/>
                <a:sym typeface="Wingdings" pitchFamily="2" charset="2"/>
              </a:rPr>
              <a:t>Santificación </a:t>
            </a:r>
          </a:p>
          <a:p>
            <a:pPr>
              <a:buFontTx/>
              <a:buNone/>
            </a:pPr>
            <a:r>
              <a:rPr lang="es-MX" sz="2800" b="1" dirty="0">
                <a:latin typeface="Arial Black" pitchFamily="34" charset="0"/>
                <a:sym typeface="Wingdings" pitchFamily="2" charset="2"/>
              </a:rPr>
              <a:t>    = </a:t>
            </a:r>
            <a:r>
              <a:rPr lang="es-MX" sz="2800" b="1" dirty="0">
                <a:solidFill>
                  <a:srgbClr val="0000FF"/>
                </a:solidFill>
                <a:latin typeface="Arial Black" pitchFamily="34" charset="0"/>
                <a:sym typeface="Wingdings" pitchFamily="2" charset="2"/>
              </a:rPr>
              <a:t>ser apartado del mundo para el servicio de Dios</a:t>
            </a:r>
          </a:p>
          <a:p>
            <a:pPr>
              <a:buFontTx/>
              <a:buNone/>
            </a:pPr>
            <a:r>
              <a:rPr lang="es-MX" sz="2800" b="1" dirty="0">
                <a:latin typeface="Arial Black" pitchFamily="34" charset="0"/>
                <a:sym typeface="Wingdings" pitchFamily="2" charset="2"/>
              </a:rPr>
              <a:t> </a:t>
            </a:r>
            <a:r>
              <a:rPr lang="es-MX" sz="2800" b="1" u="sng" dirty="0">
                <a:solidFill>
                  <a:srgbClr val="FF0000"/>
                </a:solidFill>
                <a:latin typeface="Arial Black" pitchFamily="34" charset="0"/>
                <a:sym typeface="Wingdings" pitchFamily="2" charset="2"/>
              </a:rPr>
              <a:t>EF 2:1-3</a:t>
            </a:r>
            <a:r>
              <a:rPr lang="es-MX" sz="2800" b="1" dirty="0">
                <a:latin typeface="Arial Black" pitchFamily="34" charset="0"/>
                <a:sym typeface="Wingdings" pitchFamily="2" charset="2"/>
              </a:rPr>
              <a:t>.</a:t>
            </a:r>
          </a:p>
          <a:p>
            <a:pPr>
              <a:buFontTx/>
              <a:buNone/>
            </a:pPr>
            <a:r>
              <a:rPr lang="es-MX" sz="2300" b="1" dirty="0">
                <a:sym typeface="Wingdings" pitchFamily="2" charset="2"/>
              </a:rPr>
              <a:t>      </a:t>
            </a:r>
            <a:r>
              <a:rPr lang="es-MX" sz="2800" b="1" dirty="0">
                <a:latin typeface="Arial Black" pitchFamily="34" charset="0"/>
                <a:sym typeface="Wingdings" pitchFamily="2" charset="2"/>
              </a:rPr>
              <a:t>= En un tiempo éramos del mundo</a:t>
            </a:r>
            <a:endParaRPr lang="en-US" sz="2300" b="1" dirty="0">
              <a:latin typeface="Arial Black" pitchFamily="34" charset="0"/>
              <a:sym typeface="Wingdings" pitchFamily="2" charset="2"/>
            </a:endParaRPr>
          </a:p>
          <a:p>
            <a:pPr>
              <a:buFontTx/>
              <a:buNone/>
            </a:pPr>
            <a:r>
              <a:rPr lang="es-MX" sz="2800" b="1" dirty="0">
                <a:latin typeface="Arial Black" pitchFamily="34" charset="0"/>
                <a:sym typeface="Wingdings" pitchFamily="2" charset="2"/>
              </a:rPr>
              <a:t> </a:t>
            </a:r>
            <a:r>
              <a:rPr lang="es-MX" sz="2800" b="1" u="sng" dirty="0">
                <a:solidFill>
                  <a:srgbClr val="FF0000"/>
                </a:solidFill>
                <a:latin typeface="Arial Black" pitchFamily="34" charset="0"/>
                <a:sym typeface="Wingdings" pitchFamily="2" charset="2"/>
              </a:rPr>
              <a:t>EF 3:13</a:t>
            </a:r>
            <a:r>
              <a:rPr lang="es-MX" sz="2800" b="1" dirty="0">
                <a:latin typeface="Arial Black" pitchFamily="34" charset="0"/>
                <a:sym typeface="Wingdings" pitchFamily="2" charset="2"/>
              </a:rPr>
              <a:t>; </a:t>
            </a:r>
            <a:r>
              <a:rPr lang="es-MX" sz="2800" b="1" u="sng" dirty="0">
                <a:solidFill>
                  <a:srgbClr val="FF0000"/>
                </a:solidFill>
                <a:latin typeface="Arial Black" pitchFamily="34" charset="0"/>
                <a:sym typeface="Wingdings" pitchFamily="2" charset="2"/>
              </a:rPr>
              <a:t>2:4-7</a:t>
            </a:r>
            <a:r>
              <a:rPr lang="es-MX" sz="2800" b="1" dirty="0">
                <a:latin typeface="Arial Black" pitchFamily="34" charset="0"/>
                <a:sym typeface="Wingdings" pitchFamily="2" charset="2"/>
              </a:rPr>
              <a:t>.</a:t>
            </a:r>
          </a:p>
          <a:p>
            <a:pPr>
              <a:buFontTx/>
              <a:buNone/>
            </a:pPr>
            <a:r>
              <a:rPr lang="es-MX" sz="2300" b="1" dirty="0">
                <a:sym typeface="Wingdings" pitchFamily="2" charset="2"/>
              </a:rPr>
              <a:t>      </a:t>
            </a:r>
            <a:r>
              <a:rPr lang="es-MX" sz="2800" b="1" dirty="0">
                <a:latin typeface="Arial Black" pitchFamily="34" charset="0"/>
                <a:sym typeface="Wingdings" pitchFamily="2" charset="2"/>
              </a:rPr>
              <a:t>= Fuimos </a:t>
            </a:r>
            <a:r>
              <a:rPr lang="es-MX" sz="2800" b="1" u="sng" dirty="0">
                <a:solidFill>
                  <a:srgbClr val="0000FF"/>
                </a:solidFill>
                <a:latin typeface="Arial Black" pitchFamily="34" charset="0"/>
                <a:sym typeface="Wingdings" pitchFamily="2" charset="2"/>
              </a:rPr>
              <a:t>sacados del mundo</a:t>
            </a:r>
            <a:r>
              <a:rPr lang="es-MX" sz="2800" b="1" dirty="0">
                <a:solidFill>
                  <a:srgbClr val="0000FF"/>
                </a:solidFill>
                <a:latin typeface="Arial Black" pitchFamily="34" charset="0"/>
                <a:sym typeface="Wingdings" pitchFamily="2" charset="2"/>
              </a:rPr>
              <a:t> </a:t>
            </a:r>
            <a:r>
              <a:rPr lang="es-MX" sz="2800" b="1" dirty="0">
                <a:latin typeface="Arial Black" pitchFamily="34" charset="0"/>
                <a:sym typeface="Wingdings" pitchFamily="2" charset="2"/>
              </a:rPr>
              <a:t>por la muerte de Cristo y al obedecer el evangelio </a:t>
            </a:r>
            <a:endParaRPr lang="es-MX" sz="2300" b="1" dirty="0">
              <a:latin typeface="Arial Black" pitchFamily="34" charset="0"/>
              <a:sym typeface="Wingdings" pitchFamily="2" charset="2"/>
            </a:endParaRPr>
          </a:p>
          <a:p>
            <a:pPr>
              <a:buFontTx/>
              <a:buNone/>
            </a:pPr>
            <a:r>
              <a:rPr lang="en-US" sz="2300" b="1" dirty="0">
                <a:sym typeface="Wingdings" pitchFamily="2" charset="2"/>
              </a:rPr>
              <a:t>  </a:t>
            </a:r>
            <a:endParaRPr lang="en-US" sz="2400" b="1" dirty="0">
              <a:sym typeface="Wingdings" pitchFamily="2" charset="2"/>
            </a:endParaRPr>
          </a:p>
          <a:p>
            <a:pPr>
              <a:buFontTx/>
              <a:buNone/>
            </a:pPr>
            <a:endParaRPr lang="en-US" sz="2400" b="1" dirty="0">
              <a:sym typeface="Wingdings" pitchFamily="2" charset="2"/>
            </a:endParaRPr>
          </a:p>
          <a:p>
            <a:pPr>
              <a:buFontTx/>
              <a:buNone/>
            </a:pPr>
            <a:endParaRPr lang="en-US" sz="2400" b="1" dirty="0"/>
          </a:p>
        </p:txBody>
      </p:sp>
      <p:pic>
        <p:nvPicPr>
          <p:cNvPr id="23556" name="Picture 6" descr="http://www.world-changers.net/atf/cf/%7b813e1b7b-4203-4cfb-8e02-ca17a3e4d46d%7d/PURPLE%20logo.jpg"/>
          <p:cNvPicPr>
            <a:picLocks noChangeAspect="1" noChangeArrowheads="1"/>
          </p:cNvPicPr>
          <p:nvPr/>
        </p:nvPicPr>
        <p:blipFill rotWithShape="1">
          <a:blip r:embed="rId3" cstate="print"/>
          <a:srcRect l="-2083" r="-1" b="1385"/>
          <a:stretch/>
        </p:blipFill>
        <p:spPr bwMode="auto">
          <a:xfrm>
            <a:off x="76161" y="1699781"/>
            <a:ext cx="3500438" cy="4156433"/>
          </a:xfrm>
          <a:prstGeom prst="rect">
            <a:avLst/>
          </a:prstGeom>
          <a:noFill/>
          <a:ln w="9525">
            <a:noFill/>
            <a:miter lim="800000"/>
            <a:headEnd/>
            <a:tailEnd/>
          </a:ln>
        </p:spPr>
      </p:pic>
      <p:sp>
        <p:nvSpPr>
          <p:cNvPr id="23557" name="TextBox 6"/>
          <p:cNvSpPr txBox="1">
            <a:spLocks noChangeArrowheads="1"/>
          </p:cNvSpPr>
          <p:nvPr/>
        </p:nvSpPr>
        <p:spPr bwMode="auto">
          <a:xfrm>
            <a:off x="142875" y="5715000"/>
            <a:ext cx="3571875" cy="769441"/>
          </a:xfrm>
          <a:prstGeom prst="rect">
            <a:avLst/>
          </a:prstGeom>
          <a:noFill/>
          <a:ln w="9525">
            <a:noFill/>
            <a:miter lim="800000"/>
            <a:headEnd/>
            <a:tailEnd/>
          </a:ln>
        </p:spPr>
        <p:txBody>
          <a:bodyPr>
            <a:spAutoFit/>
          </a:bodyPr>
          <a:lstStyle/>
          <a:p>
            <a:r>
              <a:rPr lang="en-US" sz="4400" dirty="0">
                <a:latin typeface="Arial Black" pitchFamily="34" charset="0"/>
              </a:rPr>
              <a:t>APARTADO</a:t>
            </a:r>
          </a:p>
        </p:txBody>
      </p:sp>
      <p:cxnSp>
        <p:nvCxnSpPr>
          <p:cNvPr id="8" name="Straight Connector 7"/>
          <p:cNvCxnSpPr/>
          <p:nvPr/>
        </p:nvCxnSpPr>
        <p:spPr>
          <a:xfrm>
            <a:off x="214282" y="6357958"/>
            <a:ext cx="3429024" cy="1588"/>
          </a:xfrm>
          <a:prstGeom prst="line">
            <a:avLst/>
          </a:prstGeom>
          <a:ln w="762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down)">
                                      <p:cBhvr>
                                        <p:cTn id="7" dur="580">
                                          <p:stCondLst>
                                            <p:cond delay="0"/>
                                          </p:stCondLst>
                                        </p:cTn>
                                        <p:tgtEl>
                                          <p:spTgt spid="23554"/>
                                        </p:tgtEl>
                                      </p:cBhvr>
                                    </p:animEffect>
                                    <p:anim calcmode="lin" valueType="num">
                                      <p:cBhvr>
                                        <p:cTn id="8" dur="1822" tmFilter="0,0; 0.14,0.36; 0.43,0.73; 0.71,0.91; 1.0,1.0">
                                          <p:stCondLst>
                                            <p:cond delay="0"/>
                                          </p:stCondLst>
                                        </p:cTn>
                                        <p:tgtEl>
                                          <p:spTgt spid="235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5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5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5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554"/>
                                        </p:tgtEl>
                                        <p:attrNameLst>
                                          <p:attrName>ppt_y</p:attrName>
                                        </p:attrNameLst>
                                      </p:cBhvr>
                                      <p:tavLst>
                                        <p:tav tm="0" fmla="#ppt_y-sin(pi*$)/81">
                                          <p:val>
                                            <p:fltVal val="0"/>
                                          </p:val>
                                        </p:tav>
                                        <p:tav tm="100000">
                                          <p:val>
                                            <p:fltVal val="1"/>
                                          </p:val>
                                        </p:tav>
                                      </p:tavLst>
                                    </p:anim>
                                    <p:animScale>
                                      <p:cBhvr>
                                        <p:cTn id="13" dur="26">
                                          <p:stCondLst>
                                            <p:cond delay="650"/>
                                          </p:stCondLst>
                                        </p:cTn>
                                        <p:tgtEl>
                                          <p:spTgt spid="23554"/>
                                        </p:tgtEl>
                                      </p:cBhvr>
                                      <p:to x="100000" y="60000"/>
                                    </p:animScale>
                                    <p:animScale>
                                      <p:cBhvr>
                                        <p:cTn id="14" dur="166" decel="50000">
                                          <p:stCondLst>
                                            <p:cond delay="676"/>
                                          </p:stCondLst>
                                        </p:cTn>
                                        <p:tgtEl>
                                          <p:spTgt spid="23554"/>
                                        </p:tgtEl>
                                      </p:cBhvr>
                                      <p:to x="100000" y="100000"/>
                                    </p:animScale>
                                    <p:animScale>
                                      <p:cBhvr>
                                        <p:cTn id="15" dur="26">
                                          <p:stCondLst>
                                            <p:cond delay="1312"/>
                                          </p:stCondLst>
                                        </p:cTn>
                                        <p:tgtEl>
                                          <p:spTgt spid="23554"/>
                                        </p:tgtEl>
                                      </p:cBhvr>
                                      <p:to x="100000" y="80000"/>
                                    </p:animScale>
                                    <p:animScale>
                                      <p:cBhvr>
                                        <p:cTn id="16" dur="166" decel="50000">
                                          <p:stCondLst>
                                            <p:cond delay="1338"/>
                                          </p:stCondLst>
                                        </p:cTn>
                                        <p:tgtEl>
                                          <p:spTgt spid="23554"/>
                                        </p:tgtEl>
                                      </p:cBhvr>
                                      <p:to x="100000" y="100000"/>
                                    </p:animScale>
                                    <p:animScale>
                                      <p:cBhvr>
                                        <p:cTn id="17" dur="26">
                                          <p:stCondLst>
                                            <p:cond delay="1642"/>
                                          </p:stCondLst>
                                        </p:cTn>
                                        <p:tgtEl>
                                          <p:spTgt spid="23554"/>
                                        </p:tgtEl>
                                      </p:cBhvr>
                                      <p:to x="100000" y="90000"/>
                                    </p:animScale>
                                    <p:animScale>
                                      <p:cBhvr>
                                        <p:cTn id="18" dur="166" decel="50000">
                                          <p:stCondLst>
                                            <p:cond delay="1668"/>
                                          </p:stCondLst>
                                        </p:cTn>
                                        <p:tgtEl>
                                          <p:spTgt spid="23554"/>
                                        </p:tgtEl>
                                      </p:cBhvr>
                                      <p:to x="100000" y="100000"/>
                                    </p:animScale>
                                    <p:animScale>
                                      <p:cBhvr>
                                        <p:cTn id="19" dur="26">
                                          <p:stCondLst>
                                            <p:cond delay="1808"/>
                                          </p:stCondLst>
                                        </p:cTn>
                                        <p:tgtEl>
                                          <p:spTgt spid="23554"/>
                                        </p:tgtEl>
                                      </p:cBhvr>
                                      <p:to x="100000" y="95000"/>
                                    </p:animScale>
                                    <p:animScale>
                                      <p:cBhvr>
                                        <p:cTn id="20" dur="166" decel="50000">
                                          <p:stCondLst>
                                            <p:cond delay="1834"/>
                                          </p:stCondLst>
                                        </p:cTn>
                                        <p:tgtEl>
                                          <p:spTgt spid="2355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3556"/>
                                        </p:tgtEl>
                                        <p:attrNameLst>
                                          <p:attrName>style.visibility</p:attrName>
                                        </p:attrNameLst>
                                      </p:cBhvr>
                                      <p:to>
                                        <p:strVal val="visible"/>
                                      </p:to>
                                    </p:set>
                                    <p:anim calcmode="lin" valueType="num">
                                      <p:cBhvr>
                                        <p:cTn id="25" dur="500" fill="hold"/>
                                        <p:tgtEl>
                                          <p:spTgt spid="23556"/>
                                        </p:tgtEl>
                                        <p:attrNameLst>
                                          <p:attrName>ppt_w</p:attrName>
                                        </p:attrNameLst>
                                      </p:cBhvr>
                                      <p:tavLst>
                                        <p:tav tm="0">
                                          <p:val>
                                            <p:fltVal val="0"/>
                                          </p:val>
                                        </p:tav>
                                        <p:tav tm="100000">
                                          <p:val>
                                            <p:strVal val="#ppt_w"/>
                                          </p:val>
                                        </p:tav>
                                      </p:tavLst>
                                    </p:anim>
                                    <p:anim calcmode="lin" valueType="num">
                                      <p:cBhvr>
                                        <p:cTn id="26" dur="500" fill="hold"/>
                                        <p:tgtEl>
                                          <p:spTgt spid="23556"/>
                                        </p:tgtEl>
                                        <p:attrNameLst>
                                          <p:attrName>ppt_h</p:attrName>
                                        </p:attrNameLst>
                                      </p:cBhvr>
                                      <p:tavLst>
                                        <p:tav tm="0">
                                          <p:val>
                                            <p:fltVal val="0"/>
                                          </p:val>
                                        </p:tav>
                                        <p:tav tm="100000">
                                          <p:val>
                                            <p:strVal val="#ppt_h"/>
                                          </p:val>
                                        </p:tav>
                                      </p:tavLst>
                                    </p:anim>
                                    <p:animEffect transition="in" filter="fade">
                                      <p:cBhvr>
                                        <p:cTn id="27" dur="500"/>
                                        <p:tgtEl>
                                          <p:spTgt spid="2355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557"/>
                                        </p:tgtEl>
                                        <p:attrNameLst>
                                          <p:attrName>style.visibility</p:attrName>
                                        </p:attrNameLst>
                                      </p:cBhvr>
                                      <p:to>
                                        <p:strVal val="visible"/>
                                      </p:to>
                                    </p:set>
                                    <p:animEffect transition="in" filter="barn(inVertical)">
                                      <p:cBhvr>
                                        <p:cTn id="32" dur="500"/>
                                        <p:tgtEl>
                                          <p:spTgt spid="2355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555">
                                            <p:txEl>
                                              <p:pRg st="0" end="0"/>
                                            </p:txEl>
                                          </p:spTgt>
                                        </p:tgtEl>
                                        <p:attrNameLst>
                                          <p:attrName>style.visibility</p:attrName>
                                        </p:attrNameLst>
                                      </p:cBhvr>
                                      <p:to>
                                        <p:strVal val="visible"/>
                                      </p:to>
                                    </p:set>
                                    <p:anim calcmode="lin" valueType="num">
                                      <p:cBhvr additive="base">
                                        <p:cTn id="3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3555">
                                            <p:txEl>
                                              <p:pRg st="1" end="1"/>
                                            </p:txEl>
                                          </p:spTgt>
                                        </p:tgtEl>
                                        <p:attrNameLst>
                                          <p:attrName>style.visibility</p:attrName>
                                        </p:attrNameLst>
                                      </p:cBhvr>
                                      <p:to>
                                        <p:strVal val="visible"/>
                                      </p:to>
                                    </p:set>
                                    <p:animEffect transition="in" filter="randombar(horizontal)">
                                      <p:cBhvr>
                                        <p:cTn id="43" dur="500"/>
                                        <p:tgtEl>
                                          <p:spTgt spid="23555">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23555">
                                            <p:txEl>
                                              <p:pRg st="2" end="2"/>
                                            </p:txEl>
                                          </p:spTgt>
                                        </p:tgtEl>
                                        <p:attrNameLst>
                                          <p:attrName>style.visibility</p:attrName>
                                        </p:attrNameLst>
                                      </p:cBhvr>
                                      <p:to>
                                        <p:strVal val="visible"/>
                                      </p:to>
                                    </p:set>
                                    <p:animEffect transition="in" filter="randombar(horizontal)">
                                      <p:cBhvr>
                                        <p:cTn id="48" dur="500"/>
                                        <p:tgtEl>
                                          <p:spTgt spid="23555">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23555">
                                            <p:txEl>
                                              <p:pRg st="3" end="3"/>
                                            </p:txEl>
                                          </p:spTgt>
                                        </p:tgtEl>
                                        <p:attrNameLst>
                                          <p:attrName>style.visibility</p:attrName>
                                        </p:attrNameLst>
                                      </p:cBhvr>
                                      <p:to>
                                        <p:strVal val="visible"/>
                                      </p:to>
                                    </p:set>
                                    <p:anim calcmode="lin" valueType="num">
                                      <p:cBhvr>
                                        <p:cTn id="53" dur="1000" fill="hold"/>
                                        <p:tgtEl>
                                          <p:spTgt spid="23555">
                                            <p:txEl>
                                              <p:pRg st="3" end="3"/>
                                            </p:txEl>
                                          </p:spTgt>
                                        </p:tgtEl>
                                        <p:attrNameLst>
                                          <p:attrName>ppt_w</p:attrName>
                                        </p:attrNameLst>
                                      </p:cBhvr>
                                      <p:tavLst>
                                        <p:tav tm="0">
                                          <p:val>
                                            <p:fltVal val="0"/>
                                          </p:val>
                                        </p:tav>
                                        <p:tav tm="100000">
                                          <p:val>
                                            <p:strVal val="#ppt_w"/>
                                          </p:val>
                                        </p:tav>
                                      </p:tavLst>
                                    </p:anim>
                                    <p:anim calcmode="lin" valueType="num">
                                      <p:cBhvr>
                                        <p:cTn id="54" dur="1000" fill="hold"/>
                                        <p:tgtEl>
                                          <p:spTgt spid="23555">
                                            <p:txEl>
                                              <p:pRg st="3" end="3"/>
                                            </p:txEl>
                                          </p:spTgt>
                                        </p:tgtEl>
                                        <p:attrNameLst>
                                          <p:attrName>ppt_h</p:attrName>
                                        </p:attrNameLst>
                                      </p:cBhvr>
                                      <p:tavLst>
                                        <p:tav tm="0">
                                          <p:val>
                                            <p:fltVal val="0"/>
                                          </p:val>
                                        </p:tav>
                                        <p:tav tm="100000">
                                          <p:val>
                                            <p:strVal val="#ppt_h"/>
                                          </p:val>
                                        </p:tav>
                                      </p:tavLst>
                                    </p:anim>
                                    <p:anim calcmode="lin" valueType="num">
                                      <p:cBhvr>
                                        <p:cTn id="55" dur="1000" fill="hold"/>
                                        <p:tgtEl>
                                          <p:spTgt spid="23555">
                                            <p:txEl>
                                              <p:pRg st="3" end="3"/>
                                            </p:txEl>
                                          </p:spTgt>
                                        </p:tgtEl>
                                        <p:attrNameLst>
                                          <p:attrName>style.rotation</p:attrName>
                                        </p:attrNameLst>
                                      </p:cBhvr>
                                      <p:tavLst>
                                        <p:tav tm="0">
                                          <p:val>
                                            <p:fltVal val="90"/>
                                          </p:val>
                                        </p:tav>
                                        <p:tav tm="100000">
                                          <p:val>
                                            <p:fltVal val="0"/>
                                          </p:val>
                                        </p:tav>
                                      </p:tavLst>
                                    </p:anim>
                                    <p:animEffect transition="in" filter="fade">
                                      <p:cBhvr>
                                        <p:cTn id="56" dur="1000"/>
                                        <p:tgtEl>
                                          <p:spTgt spid="23555">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nodeType="clickEffect">
                                  <p:stCondLst>
                                    <p:cond delay="0"/>
                                  </p:stCondLst>
                                  <p:childTnLst>
                                    <p:set>
                                      <p:cBhvr>
                                        <p:cTn id="60" dur="1" fill="hold">
                                          <p:stCondLst>
                                            <p:cond delay="0"/>
                                          </p:stCondLst>
                                        </p:cTn>
                                        <p:tgtEl>
                                          <p:spTgt spid="23555">
                                            <p:txEl>
                                              <p:pRg st="4" end="4"/>
                                            </p:txEl>
                                          </p:spTgt>
                                        </p:tgtEl>
                                        <p:attrNameLst>
                                          <p:attrName>style.visibility</p:attrName>
                                        </p:attrNameLst>
                                      </p:cBhvr>
                                      <p:to>
                                        <p:strVal val="visible"/>
                                      </p:to>
                                    </p:set>
                                    <p:animEffect transition="in" filter="randombar(horizontal)">
                                      <p:cBhvr>
                                        <p:cTn id="61" dur="500"/>
                                        <p:tgtEl>
                                          <p:spTgt spid="23555">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23555">
                                            <p:txEl>
                                              <p:pRg st="5" end="5"/>
                                            </p:txEl>
                                          </p:spTgt>
                                        </p:tgtEl>
                                        <p:attrNameLst>
                                          <p:attrName>style.visibility</p:attrName>
                                        </p:attrNameLst>
                                      </p:cBhvr>
                                      <p:to>
                                        <p:strVal val="visible"/>
                                      </p:to>
                                    </p:set>
                                    <p:anim calcmode="lin" valueType="num">
                                      <p:cBhvr>
                                        <p:cTn id="66" dur="1000" fill="hold"/>
                                        <p:tgtEl>
                                          <p:spTgt spid="23555">
                                            <p:txEl>
                                              <p:pRg st="5" end="5"/>
                                            </p:txEl>
                                          </p:spTgt>
                                        </p:tgtEl>
                                        <p:attrNameLst>
                                          <p:attrName>ppt_w</p:attrName>
                                        </p:attrNameLst>
                                      </p:cBhvr>
                                      <p:tavLst>
                                        <p:tav tm="0">
                                          <p:val>
                                            <p:fltVal val="0"/>
                                          </p:val>
                                        </p:tav>
                                        <p:tav tm="100000">
                                          <p:val>
                                            <p:strVal val="#ppt_w"/>
                                          </p:val>
                                        </p:tav>
                                      </p:tavLst>
                                    </p:anim>
                                    <p:anim calcmode="lin" valueType="num">
                                      <p:cBhvr>
                                        <p:cTn id="67" dur="1000" fill="hold"/>
                                        <p:tgtEl>
                                          <p:spTgt spid="23555">
                                            <p:txEl>
                                              <p:pRg st="5" end="5"/>
                                            </p:txEl>
                                          </p:spTgt>
                                        </p:tgtEl>
                                        <p:attrNameLst>
                                          <p:attrName>ppt_h</p:attrName>
                                        </p:attrNameLst>
                                      </p:cBhvr>
                                      <p:tavLst>
                                        <p:tav tm="0">
                                          <p:val>
                                            <p:fltVal val="0"/>
                                          </p:val>
                                        </p:tav>
                                        <p:tav tm="100000">
                                          <p:val>
                                            <p:strVal val="#ppt_h"/>
                                          </p:val>
                                        </p:tav>
                                      </p:tavLst>
                                    </p:anim>
                                    <p:anim calcmode="lin" valueType="num">
                                      <p:cBhvr>
                                        <p:cTn id="68" dur="1000" fill="hold"/>
                                        <p:tgtEl>
                                          <p:spTgt spid="23555">
                                            <p:txEl>
                                              <p:pRg st="5" end="5"/>
                                            </p:txEl>
                                          </p:spTgt>
                                        </p:tgtEl>
                                        <p:attrNameLst>
                                          <p:attrName>style.rotation</p:attrName>
                                        </p:attrNameLst>
                                      </p:cBhvr>
                                      <p:tavLst>
                                        <p:tav tm="0">
                                          <p:val>
                                            <p:fltVal val="90"/>
                                          </p:val>
                                        </p:tav>
                                        <p:tav tm="100000">
                                          <p:val>
                                            <p:fltVal val="0"/>
                                          </p:val>
                                        </p:tav>
                                      </p:tavLst>
                                    </p:anim>
                                    <p:animEffect transition="in" filter="fade">
                                      <p:cBhvr>
                                        <p:cTn id="69" dur="1000"/>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sz="half" idx="1"/>
          </p:nvPr>
        </p:nvSpPr>
        <p:spPr>
          <a:xfrm>
            <a:off x="857224" y="1571612"/>
            <a:ext cx="7186634" cy="4525963"/>
          </a:xfrm>
        </p:spPr>
        <p:txBody>
          <a:bodyPr/>
          <a:lstStyle/>
          <a:p>
            <a:pPr>
              <a:buFontTx/>
              <a:buNone/>
            </a:pPr>
            <a:r>
              <a:rPr lang="es-MX" b="1" dirty="0">
                <a:latin typeface="Arial Black" pitchFamily="34" charset="0"/>
                <a:sym typeface="Wingdings 3" pitchFamily="18" charset="2"/>
              </a:rPr>
              <a:t> La </a:t>
            </a:r>
            <a:r>
              <a:rPr lang="es-MX" b="1" u="sng" dirty="0">
                <a:solidFill>
                  <a:srgbClr val="0000FF"/>
                </a:solidFill>
                <a:latin typeface="Arial Black" pitchFamily="34" charset="0"/>
                <a:sym typeface="Wingdings 3" pitchFamily="18" charset="2"/>
              </a:rPr>
              <a:t>sangre de Cristo es indispensable</a:t>
            </a:r>
            <a:r>
              <a:rPr lang="es-MX" b="1" dirty="0">
                <a:latin typeface="Arial Black" pitchFamily="34" charset="0"/>
                <a:sym typeface="Wingdings 3" pitchFamily="18" charset="2"/>
              </a:rPr>
              <a:t>! </a:t>
            </a:r>
          </a:p>
          <a:p>
            <a:pPr>
              <a:buFontTx/>
              <a:buNone/>
            </a:pPr>
            <a:r>
              <a:rPr lang="es-MX" b="1" dirty="0">
                <a:latin typeface="Arial Black" pitchFamily="34" charset="0"/>
                <a:sym typeface="Wingdings 3" pitchFamily="18" charset="2"/>
              </a:rPr>
              <a:t> Todos los que </a:t>
            </a:r>
            <a:r>
              <a:rPr lang="es-MX" b="1" dirty="0" err="1" smtClean="0">
                <a:latin typeface="Arial Black" pitchFamily="34" charset="0"/>
                <a:sym typeface="Wingdings 3" pitchFamily="18" charset="2"/>
              </a:rPr>
              <a:t>estan</a:t>
            </a:r>
            <a:r>
              <a:rPr lang="es-MX" b="1" dirty="0" smtClean="0">
                <a:latin typeface="Arial Black" pitchFamily="34" charset="0"/>
                <a:sym typeface="Wingdings 3" pitchFamily="18" charset="2"/>
              </a:rPr>
              <a:t> </a:t>
            </a:r>
            <a:r>
              <a:rPr lang="es-MX" b="1" dirty="0">
                <a:latin typeface="Arial Black" pitchFamily="34" charset="0"/>
                <a:sym typeface="Wingdings 3" pitchFamily="18" charset="2"/>
              </a:rPr>
              <a:t>aquí que no son Cristianos </a:t>
            </a:r>
            <a:r>
              <a:rPr lang="es-MX" b="1" u="sng" dirty="0">
                <a:solidFill>
                  <a:srgbClr val="0000FF"/>
                </a:solidFill>
                <a:latin typeface="Arial Black" pitchFamily="34" charset="0"/>
                <a:sym typeface="Wingdings 3" pitchFamily="18" charset="2"/>
              </a:rPr>
              <a:t>necesitan</a:t>
            </a:r>
            <a:r>
              <a:rPr lang="es-MX" b="1" dirty="0">
                <a:latin typeface="Arial Black" pitchFamily="34" charset="0"/>
                <a:sym typeface="Wingdings 3" pitchFamily="18" charset="2"/>
              </a:rPr>
              <a:t> la </a:t>
            </a:r>
            <a:r>
              <a:rPr lang="es-MX" b="1" u="sng" dirty="0">
                <a:solidFill>
                  <a:srgbClr val="0000FF"/>
                </a:solidFill>
                <a:latin typeface="Arial Black" pitchFamily="34" charset="0"/>
                <a:sym typeface="Wingdings 3" pitchFamily="18" charset="2"/>
              </a:rPr>
              <a:t>sangre de Cristo</a:t>
            </a:r>
            <a:r>
              <a:rPr lang="es-MX" b="1" dirty="0">
                <a:latin typeface="Arial Black" pitchFamily="34" charset="0"/>
                <a:sym typeface="Wingdings 3" pitchFamily="18" charset="2"/>
              </a:rPr>
              <a:t>.</a:t>
            </a:r>
          </a:p>
          <a:p>
            <a:pPr>
              <a:buFontTx/>
              <a:buNone/>
            </a:pPr>
            <a:r>
              <a:rPr lang="es-MX" b="1" dirty="0">
                <a:latin typeface="Arial Black" pitchFamily="34" charset="0"/>
                <a:sym typeface="Wingdings 3" pitchFamily="18" charset="2"/>
              </a:rPr>
              <a:t> El </a:t>
            </a:r>
            <a:r>
              <a:rPr lang="es-MX" b="1" u="sng" dirty="0">
                <a:solidFill>
                  <a:srgbClr val="0000FF"/>
                </a:solidFill>
                <a:latin typeface="Arial Black" pitchFamily="34" charset="0"/>
                <a:sym typeface="Wingdings 3" pitchFamily="18" charset="2"/>
              </a:rPr>
              <a:t>Evangelio</a:t>
            </a:r>
            <a:r>
              <a:rPr lang="es-MX" b="1" dirty="0" smtClean="0">
                <a:latin typeface="Arial Black" pitchFamily="34" charset="0"/>
                <a:sym typeface="Wingdings 3" pitchFamily="18" charset="2"/>
              </a:rPr>
              <a:t>, es </a:t>
            </a:r>
            <a:r>
              <a:rPr lang="es-MX" b="1" dirty="0">
                <a:latin typeface="Arial Black" pitchFamily="34" charset="0"/>
                <a:sym typeface="Wingdings 3" pitchFamily="18" charset="2"/>
              </a:rPr>
              <a:t>el </a:t>
            </a:r>
            <a:r>
              <a:rPr lang="es-MX" b="1" u="sng" dirty="0">
                <a:solidFill>
                  <a:srgbClr val="0000FF"/>
                </a:solidFill>
                <a:latin typeface="Arial Black" pitchFamily="34" charset="0"/>
                <a:sym typeface="Wingdings 3" pitchFamily="18" charset="2"/>
              </a:rPr>
              <a:t>poder de Dios para salvar</a:t>
            </a:r>
            <a:r>
              <a:rPr lang="es-MX" b="1" dirty="0">
                <a:latin typeface="Arial Black" pitchFamily="34" charset="0"/>
                <a:sym typeface="Wingdings 3" pitchFamily="18" charset="2"/>
              </a:rPr>
              <a:t>, contiene el Plan de Salvación que usted necesita obedecer.</a:t>
            </a:r>
            <a:endParaRPr lang="es-MX" b="1" dirty="0">
              <a:latin typeface="Arial Black" pitchFamily="34" charset="0"/>
            </a:endParaRPr>
          </a:p>
        </p:txBody>
      </p:sp>
      <p:sp>
        <p:nvSpPr>
          <p:cNvPr id="7" name="Rectangle 6"/>
          <p:cNvSpPr/>
          <p:nvPr/>
        </p:nvSpPr>
        <p:spPr>
          <a:xfrm>
            <a:off x="2469600" y="428604"/>
            <a:ext cx="3635227" cy="646331"/>
          </a:xfrm>
          <a:prstGeom prst="rect">
            <a:avLst/>
          </a:prstGeom>
          <a:solidFill>
            <a:srgbClr val="FFCC66"/>
          </a:solidFill>
          <a:ln w="28575">
            <a:solidFill>
              <a:schemeClr val="tx1"/>
            </a:solidFill>
          </a:ln>
        </p:spPr>
        <p:txBody>
          <a:bodyPr wrap="none">
            <a:spAutoFit/>
          </a:bodyPr>
          <a:lstStyle/>
          <a:p>
            <a:pPr algn="ctr">
              <a:defRPr/>
            </a:pP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anose="020B0A04020102020204" pitchFamily="34" charset="0"/>
              </a:rPr>
              <a:t>CONCLUSI</a:t>
            </a:r>
            <a:r>
              <a:rPr lang="en-US" sz="3600" dirty="0">
                <a:latin typeface="Arial Black" panose="020B0A04020102020204" pitchFamily="34" charset="0"/>
              </a:rPr>
              <a:t>Ó</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anose="020B0A04020102020204" pitchFamily="34" charset="0"/>
              </a:rPr>
              <a:t>N</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4578">
                                            <p:txEl>
                                              <p:pRg st="0" end="0"/>
                                            </p:txEl>
                                          </p:spTgt>
                                        </p:tgtEl>
                                        <p:attrNameLst>
                                          <p:attrName>style.visibility</p:attrName>
                                        </p:attrNameLst>
                                      </p:cBhvr>
                                      <p:to>
                                        <p:strVal val="visible"/>
                                      </p:to>
                                    </p:set>
                                    <p:animEffect transition="in" filter="randombar(horizontal)">
                                      <p:cBhvr>
                                        <p:cTn id="13" dur="500"/>
                                        <p:tgtEl>
                                          <p:spTgt spid="2457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24578">
                                            <p:txEl>
                                              <p:pRg st="1" end="1"/>
                                            </p:txEl>
                                          </p:spTgt>
                                        </p:tgtEl>
                                        <p:attrNameLst>
                                          <p:attrName>style.visibility</p:attrName>
                                        </p:attrNameLst>
                                      </p:cBhvr>
                                      <p:to>
                                        <p:strVal val="visible"/>
                                      </p:to>
                                    </p:set>
                                    <p:animEffect transition="in" filter="randombar(horizontal)">
                                      <p:cBhvr>
                                        <p:cTn id="18" dur="500"/>
                                        <p:tgtEl>
                                          <p:spTgt spid="2457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4578">
                                            <p:txEl>
                                              <p:pRg st="2" end="2"/>
                                            </p:txEl>
                                          </p:spTgt>
                                        </p:tgtEl>
                                        <p:attrNameLst>
                                          <p:attrName>style.visibility</p:attrName>
                                        </p:attrNameLst>
                                      </p:cBhvr>
                                      <p:to>
                                        <p:strVal val="visible"/>
                                      </p:to>
                                    </p:set>
                                    <p:animEffect transition="in" filter="randombar(horizontal)">
                                      <p:cBhvr>
                                        <p:cTn id="23" dur="500"/>
                                        <p:tgtEl>
                                          <p:spTgt spid="245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olormaster">
  <a:themeElements>
    <a:clrScheme name="">
      <a:dk1>
        <a:srgbClr val="000000"/>
      </a:dk1>
      <a:lt1>
        <a:srgbClr val="CC9900"/>
      </a:lt1>
      <a:dk2>
        <a:srgbClr val="361B00"/>
      </a:dk2>
      <a:lt2>
        <a:srgbClr val="C0C0C0"/>
      </a:lt2>
      <a:accent1>
        <a:srgbClr val="FF3300"/>
      </a:accent1>
      <a:accent2>
        <a:srgbClr val="FFCC66"/>
      </a:accent2>
      <a:accent3>
        <a:srgbClr val="E2CAAA"/>
      </a:accent3>
      <a:accent4>
        <a:srgbClr val="000000"/>
      </a:accent4>
      <a:accent5>
        <a:srgbClr val="FFADAA"/>
      </a:accent5>
      <a:accent6>
        <a:srgbClr val="E7B95C"/>
      </a:accent6>
      <a:hlink>
        <a:srgbClr val="008080"/>
      </a:hlink>
      <a:folHlink>
        <a:srgbClr val="3399FF"/>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1461</TotalTime>
  <Words>439</Words>
  <Application>Microsoft Office PowerPoint</Application>
  <PresentationFormat>Presentación en pantalla (4:3)</PresentationFormat>
  <Paragraphs>63</Paragraphs>
  <Slides>10</Slides>
  <Notes>7</Notes>
  <HiddenSlides>0</HiddenSlides>
  <MMClips>0</MMClips>
  <ScaleCrop>false</ScaleCrop>
  <HeadingPairs>
    <vt:vector size="6" baseType="variant">
      <vt:variant>
        <vt:lpstr>Fuentes usadas</vt:lpstr>
      </vt:variant>
      <vt:variant>
        <vt:i4>4</vt:i4>
      </vt:variant>
      <vt:variant>
        <vt:lpstr>Tema</vt:lpstr>
      </vt:variant>
      <vt:variant>
        <vt:i4>7</vt:i4>
      </vt:variant>
      <vt:variant>
        <vt:lpstr>Títulos de diapositiva</vt:lpstr>
      </vt:variant>
      <vt:variant>
        <vt:i4>10</vt:i4>
      </vt:variant>
    </vt:vector>
  </HeadingPairs>
  <TitlesOfParts>
    <vt:vector size="21" baseType="lpstr">
      <vt:lpstr>Arial</vt:lpstr>
      <vt:lpstr>Arial Black</vt:lpstr>
      <vt:lpstr>Wingdings</vt:lpstr>
      <vt:lpstr>Wingdings 3</vt:lpstr>
      <vt:lpstr>Default Design</vt:lpstr>
      <vt:lpstr>master</vt:lpstr>
      <vt:lpstr>1_colormaster</vt:lpstr>
      <vt:lpstr>2_colormaster</vt:lpstr>
      <vt:lpstr>3_colormaster</vt:lpstr>
      <vt:lpstr>4_colormaster</vt:lpstr>
      <vt:lpstr>5_colormaster</vt:lpstr>
      <vt:lpstr>Presentación de PowerPoint</vt:lpstr>
      <vt:lpstr>Presentación de PowerPoint</vt:lpstr>
      <vt:lpstr>Presentación de PowerPoint</vt:lpstr>
      <vt:lpstr>Presentación de PowerPoint</vt:lpstr>
      <vt:lpstr>Presentación de PowerPoint</vt:lpstr>
      <vt:lpstr>                                      PERDÓN        DE       PECADOS   </vt:lpstr>
      <vt:lpstr>  RECONCILIACIÓN             </vt:lpstr>
      <vt:lpstr>     SANTIFICACIÓN  </vt:lpstr>
      <vt:lpstr>Presentación de PowerPoint</vt:lpstr>
      <vt:lpstr>Presentación de PowerPoint</vt:lpstr>
    </vt:vector>
  </TitlesOfParts>
  <Company> Palm Beach Lakes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Douglas</dc:creator>
  <cp:lastModifiedBy>MARIO</cp:lastModifiedBy>
  <cp:revision>141</cp:revision>
  <dcterms:created xsi:type="dcterms:W3CDTF">2007-05-21T15:12:29Z</dcterms:created>
  <dcterms:modified xsi:type="dcterms:W3CDTF">2019-07-17T23:43:35Z</dcterms:modified>
</cp:coreProperties>
</file>