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23" r:id="rId11"/>
    <p:sldId id="320" r:id="rId12"/>
    <p:sldId id="321" r:id="rId13"/>
    <p:sldId id="322" r:id="rId14"/>
    <p:sldId id="325" r:id="rId15"/>
    <p:sldId id="324" r:id="rId16"/>
    <p:sldId id="276" r:id="rId17"/>
    <p:sldId id="319" r:id="rId18"/>
    <p:sldId id="26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25531543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21/10/2024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17A39A6-8A04-4D12-95A5-0A7DC3572F99}"/>
              </a:ext>
            </a:extLst>
          </p:cNvPr>
          <p:cNvSpPr/>
          <p:nvPr/>
        </p:nvSpPr>
        <p:spPr>
          <a:xfrm>
            <a:off x="0" y="0"/>
            <a:ext cx="9144000" cy="11620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7396"/>
            <a:ext cx="9144000" cy="116204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AMONESTAR Y AMONESTACIÓN.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179444"/>
            <a:ext cx="9144000" cy="5678556"/>
          </a:xfrm>
        </p:spPr>
        <p:txBody>
          <a:bodyPr/>
          <a:lstStyle/>
          <a:p>
            <a:r>
              <a:rPr lang="es-E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</a:rPr>
              <a:t>Hay una palabra Griega interesante para amonestar y amonestación; es el vocablo: 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“NOUTHETEO”-</a:t>
            </a:r>
            <a:r>
              <a:rPr lang="es-ES" b="1" dirty="0">
                <a:solidFill>
                  <a:schemeClr val="bg1"/>
                </a:solidFill>
              </a:rPr>
              <a:t> Que significa hacer entender algo a alguien.</a:t>
            </a:r>
          </a:p>
          <a:p>
            <a:r>
              <a:rPr lang="es-ES" b="1" dirty="0">
                <a:solidFill>
                  <a:schemeClr val="bg1"/>
                </a:solidFill>
              </a:rPr>
              <a:t>En sentido positivo: </a:t>
            </a:r>
          </a:p>
          <a:p>
            <a:r>
              <a:rPr lang="es-ES" b="1" dirty="0">
                <a:solidFill>
                  <a:schemeClr val="bg1"/>
                </a:solidFill>
              </a:rPr>
              <a:t>Enseñarle, en sentido. </a:t>
            </a:r>
          </a:p>
          <a:p>
            <a:r>
              <a:rPr lang="es-ES" b="1" dirty="0">
                <a:solidFill>
                  <a:schemeClr val="bg1"/>
                </a:solidFill>
              </a:rPr>
              <a:t>Negativo: Corregirlo.</a:t>
            </a:r>
          </a:p>
          <a:p>
            <a:r>
              <a:rPr lang="es-ES" b="1" dirty="0">
                <a:solidFill>
                  <a:schemeClr val="bg1"/>
                </a:solidFill>
              </a:rPr>
              <a:t>En ambos casos no se trata del intelecto sino del alma o voluntad con el único propósito de recuperar a la persona  en el plano espiritual.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225B3A-8396-DF49-86E3-F9B65885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D412ED-6514-740A-DEA2-A54CECD1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DEBEMOS MENOSPRECIAR ESTA EXHORTACIÓN.</a:t>
            </a:r>
            <a:endParaRPr lang="es-NI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E2F94-8426-219A-0EAE-5806D844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5562"/>
            <a:ext cx="4830417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La exhortación siempre será para nuestro provecho, beneficio, por eso no debemos menospreciarla o enojarnos.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Romanos.12:8.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el que exhorta, en la exhortación;</a:t>
            </a:r>
            <a:r>
              <a:rPr lang="es-ES" b="1" dirty="0">
                <a:solidFill>
                  <a:schemeClr val="bg1"/>
                </a:solidFill>
              </a:rPr>
              <a:t> el que da, con liberalidad; el que dirige, con diligencia; el que muestra misericordia, con alegría. 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debemos ocuparnos en la exhortación.</a:t>
            </a:r>
            <a:endParaRPr lang="es-NI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DA9003-145A-D4B9-D835-FD59F3A76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16" y="1325561"/>
            <a:ext cx="4313584" cy="55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007907" cy="68354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Timoteo.4:13.</a:t>
            </a:r>
          </a:p>
          <a:p>
            <a:r>
              <a:rPr lang="es-ES" b="1" dirty="0">
                <a:solidFill>
                  <a:schemeClr val="bg1"/>
                </a:solidFill>
              </a:rPr>
              <a:t>Entretanto que llego, ocúpate en la lectura de las Escrituras,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la exhortación y la enseñanza.</a:t>
            </a:r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exhortar con mucha paciencia.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II Timoteo.4:2.</a:t>
            </a:r>
          </a:p>
          <a:p>
            <a:r>
              <a:rPr lang="es-ES" b="1" dirty="0">
                <a:solidFill>
                  <a:schemeClr val="bg1"/>
                </a:solidFill>
              </a:rPr>
              <a:t>Predica la palabra. Insiste a tiempo y fuera de tiempo. Amonesta, reprende,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exhorta con mucha paciencia e instrucción.</a:t>
            </a:r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hacerlo los unos a los otros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Hebreos.3:13.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E1F5D0-431F-E3CE-F2DA-D952E1E6A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06" y="0"/>
            <a:ext cx="4134065" cy="68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Antes, exhórtense los unos a los otros cada día,</a:t>
            </a:r>
            <a:r>
              <a:rPr lang="es-ES" b="1" dirty="0">
                <a:solidFill>
                  <a:schemeClr val="bg1"/>
                </a:solidFill>
              </a:rPr>
              <a:t> mientras todavía se dice: «Hoy»; no sea que alguno de ustedes sea endurecido por el engaño del pecado. </a:t>
            </a:r>
          </a:p>
          <a:p>
            <a:r>
              <a:rPr lang="es-ES" b="1" dirty="0">
                <a:solidFill>
                  <a:schemeClr val="bg1"/>
                </a:solidFill>
              </a:rPr>
              <a:t>Todos debemos ser exhortados.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Corintios.14:31.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todos pueden profetizar uno por uno,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para que todos aprendan y todos sean exhortados.</a:t>
            </a:r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</a:rPr>
              <a:t>Tenemos que exhortarnos.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 Corintios.14:3.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EB76E6-2C2A-1E6B-83BB-3DD285AB0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22581"/>
            <a:ext cx="4237148" cy="6835417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4671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Pero el que profetiza habla a los hombres para edificación,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exhortación y consolación.</a:t>
            </a:r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</a:rPr>
              <a:t>No debemos olvidar esta exhortación.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Hebreos.12:5.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Además, han olvidado la exhortación que como a hijos se les dirige:</a:t>
            </a:r>
            <a:r>
              <a:rPr lang="es-ES" b="1" dirty="0">
                <a:solidFill>
                  <a:schemeClr val="bg1"/>
                </a:solidFill>
              </a:rPr>
              <a:t> «HIJO MÍO, NO TENGAS EN POCO LA DISCIPLINA DEL SEÑOR, NI TE DESANIMES AL SER REPRENDIDO POR ÉL. </a:t>
            </a:r>
          </a:p>
          <a:p>
            <a:r>
              <a:rPr lang="es-ES" b="1" dirty="0">
                <a:solidFill>
                  <a:schemeClr val="bg1"/>
                </a:solidFill>
              </a:rPr>
              <a:t>Tengamos siempre una actitud positiva a la exhortación.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A37594-1E5F-47AE-1B08-3BF1CE9E5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68" y="-1"/>
            <a:ext cx="4205304" cy="68354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89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Proverbios.3:11.</a:t>
            </a:r>
          </a:p>
          <a:p>
            <a:r>
              <a:rPr lang="es-ES" b="1" dirty="0">
                <a:solidFill>
                  <a:schemeClr val="bg1"/>
                </a:solidFill>
              </a:rPr>
              <a:t>Hijo mío, no rechaces la disciplina del SEÑOR Ni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aborrezcas Su reprensión,</a:t>
            </a:r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</a:rPr>
              <a:t>Tengamos siempre la actitud de los oficiales de la sinagoga.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Hechos.13:15.</a:t>
            </a:r>
          </a:p>
          <a:p>
            <a:r>
              <a:rPr lang="es-ES" b="1" dirty="0">
                <a:solidFill>
                  <a:schemeClr val="bg1"/>
                </a:solidFill>
              </a:rPr>
              <a:t>Después de la lectura de la ley y los profetas, los oficiales de la sinagoga les mandaron a decir: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«Hermanos, si tienen alguna palabra de exhortación para el pueblo, hablen».</a:t>
            </a:r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</a:rPr>
              <a:t>Ellos pidieron palabras de exhortación.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C4D48D-7555-9C42-0001-F8F8F0302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83" y="22582"/>
            <a:ext cx="4142589" cy="6835418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4362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Debemos siempre animarnos a la exhortación.</a:t>
            </a:r>
          </a:p>
          <a:p>
            <a:r>
              <a:rPr lang="es-ES" b="1" dirty="0">
                <a:solidFill>
                  <a:schemeClr val="bg1"/>
                </a:solidFill>
              </a:rPr>
              <a:t>Ya que atraves de la exhortación nos animamos unos a 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Hechos.11:22.</a:t>
            </a:r>
          </a:p>
          <a:p>
            <a:r>
              <a:rPr lang="es-ES" b="1" dirty="0">
                <a:solidFill>
                  <a:schemeClr val="bg1"/>
                </a:solidFill>
              </a:rPr>
              <a:t>fortaleciendo los ánimos de los discípulos,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 exhortándolos a que perseveraran en la fe,</a:t>
            </a:r>
            <a:r>
              <a:rPr lang="es-ES" b="1" dirty="0">
                <a:solidFill>
                  <a:schemeClr val="bg1"/>
                </a:solidFill>
              </a:rPr>
              <a:t> y diciendo: «Es necesario que a través de muchas tribulaciones entremos en el reino de Dios». </a:t>
            </a:r>
          </a:p>
          <a:p>
            <a:r>
              <a:rPr lang="es-ES" b="1" dirty="0">
                <a:solidFill>
                  <a:schemeClr val="bg1"/>
                </a:solidFill>
              </a:rPr>
              <a:t>Nunca menospreciemos la exhortación nos ayudara siempre.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050C4B-3917-4757-5117-E436E089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2"/>
            <a:ext cx="4237149" cy="683541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1523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44B4AF7-74A4-499D-B8C9-8CC5F15C4B82}"/>
              </a:ext>
            </a:extLst>
          </p:cNvPr>
          <p:cNvSpPr/>
          <p:nvPr/>
        </p:nvSpPr>
        <p:spPr>
          <a:xfrm>
            <a:off x="0" y="0"/>
            <a:ext cx="9139944" cy="11264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2643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s-ES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26435"/>
            <a:ext cx="9144000" cy="573156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 palabra amonestar y amonestación son muy importantes.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amonestarnos los unos a los otros, ya sea para animar o corregir algún problema.</a:t>
            </a:r>
          </a:p>
          <a:p>
            <a:r>
              <a:rPr lang="es-ES" b="1" dirty="0">
                <a:solidFill>
                  <a:schemeClr val="bg1"/>
                </a:solidFill>
              </a:rPr>
              <a:t>Todos tenemos la responsabilidad delante de Dios de amonestarnos los unos y los otros.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hacerlo porque si no lo hacemos daremos cuenta a Dios en el día final por no querer llevar a cabo su palabra.</a:t>
            </a:r>
          </a:p>
          <a:p>
            <a:r>
              <a:rPr lang="es-ES" b="1" dirty="0">
                <a:solidFill>
                  <a:schemeClr val="bg1"/>
                </a:solidFill>
              </a:rPr>
              <a:t>Esta amonestación puede ser positiva pero también puede ser en el sentido negativo.</a:t>
            </a:r>
          </a:p>
          <a:p>
            <a:r>
              <a:rPr lang="es-ES" b="1" dirty="0">
                <a:solidFill>
                  <a:schemeClr val="bg1"/>
                </a:solidFill>
              </a:rPr>
              <a:t>Que Dios siempre nos ayude a llevar a cabo su palabra.</a:t>
            </a:r>
          </a:p>
          <a:p>
            <a:r>
              <a:rPr lang="es-ES" b="1" dirty="0">
                <a:solidFill>
                  <a:schemeClr val="bg1"/>
                </a:solidFill>
              </a:rPr>
              <a:t>Seamos sabios en usar esta palabra. </a:t>
            </a:r>
          </a:p>
        </p:txBody>
      </p:sp>
    </p:spTree>
    <p:extLst>
      <p:ext uri="{BB962C8B-B14F-4D97-AF65-F5344CB8AC3E}">
        <p14:creationId xmlns:p14="http://schemas.microsoft.com/office/powerpoint/2010/main" val="38220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74634"/>
            <a:ext cx="9144000" cy="10833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74634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4850296" y="0"/>
            <a:ext cx="4293703" cy="3429000"/>
          </a:xfrm>
          <a:prstGeom prst="cloudCallout">
            <a:avLst>
              <a:gd name="adj1" fmla="val -64210"/>
              <a:gd name="adj2" fmla="val 552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POR SU FINA ATENCIÓN.</a:t>
            </a:r>
          </a:p>
        </p:txBody>
      </p:sp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 SENTIDO POSITIVO (EL VERBO).</a:t>
            </a:r>
            <a:endParaRPr lang="es-ES" b="1" u="sng" dirty="0"/>
          </a:p>
          <a:p>
            <a:r>
              <a:rPr lang="es-ES" b="1" dirty="0">
                <a:solidFill>
                  <a:schemeClr val="bg1"/>
                </a:solidFill>
              </a:rPr>
              <a:t>No he cesado de amonestar.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“NOUTHETON”.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Con lágrimas a cada uno.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Hechos.20:31.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estad alerta, recordando que por tres años, de noche y de día,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no cesé de amonestar a cada uno con lágrimas.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Capacitados también para amonestaros. 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“NOUTHETEIS”.</a:t>
            </a:r>
            <a:r>
              <a:rPr lang="es-ES" b="1" dirty="0">
                <a:solidFill>
                  <a:schemeClr val="bg1"/>
                </a:solidFill>
              </a:rPr>
              <a:t> Los unos a los otros.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Romanos.15:14.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 cuanto a vosotros, hermanos míos, yo mismo estoy también convencido de que vosotros estáis llenos de bondad, llenos de todo conocimiento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y capaces también de amonestaros los unos a los otros.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No escribo esto para amonestaros. 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“NOUTHETON”.</a:t>
            </a:r>
            <a:r>
              <a:rPr lang="es-ES" b="1" dirty="0">
                <a:solidFill>
                  <a:schemeClr val="bg1"/>
                </a:solidFill>
              </a:rPr>
              <a:t> Como hijos míos amados.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I Corintios.4:14.</a:t>
            </a:r>
          </a:p>
          <a:p>
            <a:r>
              <a:rPr lang="es-ES" b="1" dirty="0">
                <a:solidFill>
                  <a:schemeClr val="bg1"/>
                </a:solidFill>
              </a:rPr>
              <a:t>No escribo esto para avergonzaros,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sino para amonestaros</a:t>
            </a:r>
            <a:r>
              <a:rPr lang="es-ES" b="1" dirty="0">
                <a:solidFill>
                  <a:schemeClr val="bg1"/>
                </a:solidFill>
              </a:rPr>
              <a:t> como a hijos míos amados.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10" y="-1"/>
            <a:ext cx="43618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Amonestando. 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“NOUTHETOUNTES”.</a:t>
            </a:r>
            <a:r>
              <a:rPr lang="es-ES" b="1" dirty="0">
                <a:solidFill>
                  <a:schemeClr val="bg1"/>
                </a:solidFill>
              </a:rPr>
              <a:t> A todo hombre.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Colosenses.1:28.</a:t>
            </a:r>
          </a:p>
          <a:p>
            <a:r>
              <a:rPr lang="es-ES" b="1" dirty="0">
                <a:solidFill>
                  <a:schemeClr val="bg1"/>
                </a:solidFill>
              </a:rPr>
              <a:t>A El nosotros proclamamos,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amonestando a todos los hombres,</a:t>
            </a:r>
            <a:r>
              <a:rPr lang="es-ES" b="1" dirty="0">
                <a:solidFill>
                  <a:schemeClr val="bg1"/>
                </a:solidFill>
              </a:rPr>
              <a:t> y enseñando a todos los hombres con toda sabiduría, a fin de poder presentar a todo hombre perfecto en Cristo. </a:t>
            </a:r>
          </a:p>
          <a:p>
            <a:r>
              <a:rPr lang="es-ES" b="1" dirty="0">
                <a:solidFill>
                  <a:schemeClr val="bg1"/>
                </a:solidFill>
              </a:rPr>
              <a:t>La palabra de Cristo habite en vosotros enseñándoos y amonestándoos. 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“NOUTHETOUNTES”.</a:t>
            </a:r>
            <a:r>
              <a:rPr lang="es-ES" b="1" dirty="0">
                <a:solidFill>
                  <a:schemeClr val="bg1"/>
                </a:solidFill>
              </a:rPr>
              <a:t> Unos a otros.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Colosenses.3:16.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22582"/>
            <a:ext cx="4435501" cy="6835417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Que la palabra de Cristo habite en abundancia en vosotros,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con toda sabiduría enseñándoos y amonestándoos unos a otros con salmos,</a:t>
            </a:r>
            <a:r>
              <a:rPr lang="es-ES" b="1" dirty="0">
                <a:solidFill>
                  <a:schemeClr val="bg1"/>
                </a:solidFill>
              </a:rPr>
              <a:t> himnos y canciones espirituales, cantando a Dios con acción de gracias en vuestros corazones. 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“NOUTHETOUNTAS”.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I Tesalonicenses.5:12.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os rogamos hermanos, que reconozcáis a los que con diligencia trabajan entre vosotros,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y os dirigen en el Señor y os instruyen,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7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Que amonestéis. 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“NOTHETEITE”.</a:t>
            </a:r>
            <a:r>
              <a:rPr lang="es-ES" b="1" dirty="0">
                <a:solidFill>
                  <a:schemeClr val="bg1"/>
                </a:solidFill>
              </a:rPr>
              <a:t> A los ociosos.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II Tesalonicenses.3:12.</a:t>
            </a:r>
          </a:p>
          <a:p>
            <a:r>
              <a:rPr lang="es-ES" b="1" dirty="0">
                <a:solidFill>
                  <a:schemeClr val="bg1"/>
                </a:solidFill>
              </a:rPr>
              <a:t>A tales personas les ordenamos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exhortamos en el Señor Jesucristo,</a:t>
            </a:r>
            <a:r>
              <a:rPr lang="es-ES" b="1" dirty="0">
                <a:solidFill>
                  <a:schemeClr val="bg1"/>
                </a:solidFill>
              </a:rPr>
              <a:t> que trabajando tranquilamente, coman su propio pan. 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II Tesalonicenses.3:14.</a:t>
            </a:r>
          </a:p>
          <a:p>
            <a:r>
              <a:rPr lang="es-ES" b="1" dirty="0">
                <a:solidFill>
                  <a:schemeClr val="bg1"/>
                </a:solidFill>
              </a:rPr>
              <a:t>Sin embargo, no lo tengan por enemigo,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sino amonéstenlo como a un hermano.</a:t>
            </a:r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</a:rPr>
              <a:t>“NOUTHETEITE”. Como a hermano. </a:t>
            </a:r>
          </a:p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 EL SENTIDO NEGATIVO (EL SUSTANTIVO).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5F481A-4FE7-4EF5-A922-C40687F0B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0"/>
            <a:ext cx="4235121" cy="68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La forma del sustantivo de este vocablo esta empleado en los siguientes pasajes.</a:t>
            </a:r>
          </a:p>
          <a:p>
            <a:r>
              <a:rPr lang="es-ES" b="1" dirty="0">
                <a:solidFill>
                  <a:schemeClr val="bg1"/>
                </a:solidFill>
              </a:rPr>
              <a:t>Y fueron escritos para amonestaros. 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“NOUTHESIAN”.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I Corintios.10:11. </a:t>
            </a:r>
          </a:p>
          <a:p>
            <a:r>
              <a:rPr lang="es-ES" b="1" dirty="0">
                <a:solidFill>
                  <a:schemeClr val="bg1"/>
                </a:solidFill>
              </a:rPr>
              <a:t>Estas cosas les sucedieron como ejemplo, y fueron escritas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como enseñanza para nosotros,</a:t>
            </a:r>
            <a:r>
              <a:rPr lang="es-ES" b="1" dirty="0">
                <a:solidFill>
                  <a:schemeClr val="bg1"/>
                </a:solidFill>
              </a:rPr>
              <a:t> para quienes ha llegado el fin de los siglos. </a:t>
            </a:r>
          </a:p>
          <a:p>
            <a:r>
              <a:rPr lang="es-ES" b="1" dirty="0">
                <a:solidFill>
                  <a:schemeClr val="bg1"/>
                </a:solidFill>
              </a:rPr>
              <a:t>El texto Griego aquí emplea el sustantivo “NOUTHESIAN”. En el caso acusativo.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08" y="-1"/>
            <a:ext cx="41340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 la disciplina y corrección de nuestros hijos.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“NOUTHESIA”.</a:t>
            </a:r>
            <a:r>
              <a:rPr lang="es-ES" b="1" dirty="0">
                <a:solidFill>
                  <a:schemeClr val="bg1"/>
                </a:solidFill>
              </a:rPr>
              <a:t> Del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Efesios.6:4.</a:t>
            </a:r>
          </a:p>
          <a:p>
            <a:r>
              <a:rPr lang="es-ES" b="1" dirty="0">
                <a:solidFill>
                  <a:schemeClr val="bg1"/>
                </a:solidFill>
              </a:rPr>
              <a:t>Y vosotros, padres, no provoquéis a ira a vuestros hijos, sino criadlos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en la disciplina e instrucción del Señor.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De la misma manera a todo aquel que cause divisiones y problemas en la iglesia, tenemos que amonestarle siempre.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“NOUTHESIAN”.</a:t>
            </a:r>
            <a:r>
              <a:rPr lang="es-ES" b="1" dirty="0">
                <a:solidFill>
                  <a:schemeClr val="bg1"/>
                </a:solidFill>
              </a:rPr>
              <a:t> Deséchalo.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Tito.3:10. </a:t>
            </a:r>
          </a:p>
          <a:p>
            <a:r>
              <a:rPr lang="es-ES" b="1" dirty="0">
                <a:solidFill>
                  <a:schemeClr val="bg1"/>
                </a:solidFill>
              </a:rPr>
              <a:t>Al hombre que cause divisiones, después de la primera y segunda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amonestación,</a:t>
            </a:r>
            <a:r>
              <a:rPr lang="es-ES" b="1" dirty="0">
                <a:solidFill>
                  <a:schemeClr val="bg1"/>
                </a:solidFill>
              </a:rPr>
              <a:t> deséchalo, </a:t>
            </a:r>
          </a:p>
          <a:p>
            <a:r>
              <a:rPr lang="es-ES" b="1" dirty="0">
                <a:solidFill>
                  <a:schemeClr val="bg1"/>
                </a:solidFill>
              </a:rPr>
              <a:t>En Grecia, él término “NOUTHETEO”. </a:t>
            </a:r>
          </a:p>
          <a:p>
            <a:r>
              <a:rPr lang="es-ES" b="1" dirty="0">
                <a:solidFill>
                  <a:schemeClr val="bg1"/>
                </a:solidFill>
              </a:rPr>
              <a:t>Era utilizado especialmente para referirse a la educación.</a:t>
            </a:r>
          </a:p>
          <a:p>
            <a:r>
              <a:rPr lang="es-ES" b="1" dirty="0">
                <a:solidFill>
                  <a:schemeClr val="bg1"/>
                </a:solidFill>
              </a:rPr>
              <a:t>De aquello que debe ser administrado para la corrección de aquel que crea problemas en la iglesia. </a:t>
            </a:r>
          </a:p>
          <a:p>
            <a:r>
              <a:rPr lang="es-ES" b="1" dirty="0">
                <a:solidFill>
                  <a:schemeClr val="bg1"/>
                </a:solidFill>
              </a:rPr>
              <a:t>Tanto si es de aliento como, en caso necesario, de reprensión o reproche.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78" y="-1"/>
            <a:ext cx="43854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1280</Words>
  <Application>Microsoft Office PowerPoint</Application>
  <PresentationFormat>Presentación en pantalla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Al Bayan Plain</vt:lpstr>
      <vt:lpstr>Al Nile</vt:lpstr>
      <vt:lpstr>Arial</vt:lpstr>
      <vt:lpstr>Britannic Bold</vt:lpstr>
      <vt:lpstr>Calibri</vt:lpstr>
      <vt:lpstr>Calibri Light</vt:lpstr>
      <vt:lpstr>Cambria</vt:lpstr>
      <vt:lpstr>Century Gothic</vt:lpstr>
      <vt:lpstr>Cochin</vt:lpstr>
      <vt:lpstr>Tema de Office</vt:lpstr>
      <vt:lpstr>AMONESTAR Y AMONESTACIÓN.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DEBEMOS MENOSPRECIAR ESTA EXHORTACIÓN.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 Moreno</cp:lastModifiedBy>
  <cp:revision>26</cp:revision>
  <dcterms:created xsi:type="dcterms:W3CDTF">2019-05-13T16:03:36Z</dcterms:created>
  <dcterms:modified xsi:type="dcterms:W3CDTF">2024-10-22T01:49:27Z</dcterms:modified>
</cp:coreProperties>
</file>