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67" r:id="rId3"/>
    <p:sldMasterId id="2147483682" r:id="rId4"/>
    <p:sldMasterId id="2147483696" r:id="rId5"/>
  </p:sldMasterIdLst>
  <p:notesMasterIdLst>
    <p:notesMasterId r:id="rId81"/>
  </p:notesMasterIdLst>
  <p:sldIdLst>
    <p:sldId id="256" r:id="rId6"/>
    <p:sldId id="257" r:id="rId7"/>
    <p:sldId id="258" r:id="rId8"/>
    <p:sldId id="259"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Lst>
  <p:sldSz cx="12192000" cy="6858000"/>
  <p:notesSz cx="6858000" cy="9144000"/>
  <p:embeddedFontLst>
    <p:embeddedFont>
      <p:font typeface="Maiandra GD" panose="020E0502030308020204" pitchFamily="34" charset="0"/>
      <p:regular r:id="rId82"/>
    </p:embeddedFont>
    <p:embeddedFont>
      <p:font typeface="Quattrocento Sans" panose="020B0502050000020003" pitchFamily="34" charset="0"/>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8" roundtripDataSignature="AMtx7mi9LpcRS1WA21CM3v4Xi9AyP4iKC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FF"/>
    <a:srgbClr val="FF0066"/>
    <a:srgbClr val="9900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3.fntdata"/><Relationship Id="rId89" Type="http://schemas.openxmlformats.org/officeDocument/2006/relationships/presProps" Target="pres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viewProps" Target="viewProps.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font" Target="fonts/font2.fntdata"/><Relationship Id="rId88" Type="http://customschemas.google.com/relationships/presentationmetadata" Target="meta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notesMaster" Target="notesMasters/notesMaster1.xml"/><Relationship Id="rId86" Type="http://schemas.openxmlformats.org/officeDocument/2006/relationships/font" Target="fonts/font5.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font" Target="fonts/font1.fntdata"/><Relationship Id="rId19" Type="http://schemas.openxmlformats.org/officeDocument/2006/relationships/slide" Target="slides/slide1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739568277812481"/>
          <c:y val="4.3897549341536758E-2"/>
          <c:w val="0.53689271529758986"/>
          <c:h val="0.80685078289723822"/>
        </c:manualLayout>
      </c:layout>
      <c:doughnutChart>
        <c:varyColors val="1"/>
        <c:ser>
          <c:idx val="0"/>
          <c:order val="0"/>
          <c:tx>
            <c:strRef>
              <c:f>Sheet1!$B$1</c:f>
              <c:strCache>
                <c:ptCount val="1"/>
                <c:pt idx="0">
                  <c:v>Sales</c:v>
                </c:pt>
              </c:strCache>
            </c:strRef>
          </c:tx>
          <c:dPt>
            <c:idx val="0"/>
            <c:bubble3D val="0"/>
            <c:spPr>
              <a:solidFill>
                <a:schemeClr val="accent1"/>
              </a:solidFill>
              <a:ln w="19050">
                <a:noFill/>
              </a:ln>
              <a:effectLst/>
            </c:spPr>
            <c:extLst>
              <c:ext xmlns:c16="http://schemas.microsoft.com/office/drawing/2014/chart" uri="{C3380CC4-5D6E-409C-BE32-E72D297353CC}">
                <c16:uniqueId val="{00000001-F872-428A-9BB3-C864AAF28C8A}"/>
              </c:ext>
            </c:extLst>
          </c:dPt>
          <c:dPt>
            <c:idx val="1"/>
            <c:bubble3D val="0"/>
            <c:spPr>
              <a:solidFill>
                <a:schemeClr val="tx1">
                  <a:lumMod val="65000"/>
                  <a:lumOff val="35000"/>
                </a:schemeClr>
              </a:solidFill>
              <a:ln w="19050">
                <a:noFill/>
              </a:ln>
              <a:effectLst/>
            </c:spPr>
            <c:extLst>
              <c:ext xmlns:c16="http://schemas.microsoft.com/office/drawing/2014/chart" uri="{C3380CC4-5D6E-409C-BE32-E72D297353CC}">
                <c16:uniqueId val="{00000003-F872-428A-9BB3-C864AAF28C8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872-428A-9BB3-C864AAF28C8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872-428A-9BB3-C864AAF28C8A}"/>
              </c:ext>
            </c:extLst>
          </c:dPt>
          <c:cat>
            <c:strRef>
              <c:f>Sheet1!$A$2:$A$5</c:f>
              <c:strCache>
                <c:ptCount val="1"/>
                <c:pt idx="0">
                  <c:v>1st Qtr</c:v>
                </c:pt>
              </c:strCache>
            </c:strRef>
          </c:cat>
          <c:val>
            <c:numRef>
              <c:f>Sheet1!$B$2:$B$5</c:f>
              <c:numCache>
                <c:formatCode>General</c:formatCode>
                <c:ptCount val="4"/>
                <c:pt idx="0">
                  <c:v>4.5999999999999996</c:v>
                </c:pt>
                <c:pt idx="1">
                  <c:v>1.2</c:v>
                </c:pt>
              </c:numCache>
            </c:numRef>
          </c:val>
          <c:extLst>
            <c:ext xmlns:c16="http://schemas.microsoft.com/office/drawing/2014/chart" uri="{C3380CC4-5D6E-409C-BE32-E72D297353CC}">
              <c16:uniqueId val="{00000008-F872-428A-9BB3-C864AAF28C8A}"/>
            </c:ext>
          </c:extLst>
        </c:ser>
        <c:dLbls>
          <c:showLegendKey val="0"/>
          <c:showVal val="0"/>
          <c:showCatName val="0"/>
          <c:showSerName val="0"/>
          <c:showPercent val="0"/>
          <c:showBubbleSize val="0"/>
          <c:showLeaderLines val="1"/>
        </c:dLbls>
        <c:firstSliceAng val="0"/>
        <c:holeSize val="87"/>
      </c:doughnutChart>
      <c:spPr>
        <a:noFill/>
        <a:ln w="25400">
          <a:noFill/>
        </a:ln>
        <a:effectLst/>
      </c:spPr>
    </c:plotArea>
    <c:plotVisOnly val="1"/>
    <c:dispBlanksAs val="gap"/>
    <c:showDLblsOverMax val="0"/>
  </c:chart>
  <c:spPr>
    <a:noFill/>
    <a:ln>
      <a:noFill/>
    </a:ln>
    <a:effectLst/>
  </c:spPr>
  <c:txPr>
    <a:bodyPr/>
    <a:lstStyle/>
    <a:p>
      <a:pPr>
        <a:defRPr/>
      </a:pPr>
      <a:endParaRPr lang="es-NI"/>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chemeClr val="accent3"/>
              </a:solidFill>
              <a:ln w="19050">
                <a:noFill/>
              </a:ln>
              <a:effectLst/>
            </c:spPr>
            <c:extLst>
              <c:ext xmlns:c16="http://schemas.microsoft.com/office/drawing/2014/chart" uri="{C3380CC4-5D6E-409C-BE32-E72D297353CC}">
                <c16:uniqueId val="{00000001-8387-4116-9FB1-42D715898DBB}"/>
              </c:ext>
            </c:extLst>
          </c:dPt>
          <c:dPt>
            <c:idx val="1"/>
            <c:bubble3D val="0"/>
            <c:spPr>
              <a:solidFill>
                <a:schemeClr val="tx1">
                  <a:lumMod val="65000"/>
                  <a:lumOff val="35000"/>
                </a:schemeClr>
              </a:solidFill>
              <a:ln w="19050">
                <a:noFill/>
              </a:ln>
              <a:effectLst/>
            </c:spPr>
            <c:extLst>
              <c:ext xmlns:c16="http://schemas.microsoft.com/office/drawing/2014/chart" uri="{C3380CC4-5D6E-409C-BE32-E72D297353CC}">
                <c16:uniqueId val="{00000003-8387-4116-9FB1-42D715898DB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387-4116-9FB1-42D715898DB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387-4116-9FB1-42D715898DBB}"/>
              </c:ext>
            </c:extLst>
          </c:dPt>
          <c:cat>
            <c:strRef>
              <c:f>Sheet1!$A$2:$A$5</c:f>
              <c:strCache>
                <c:ptCount val="1"/>
                <c:pt idx="0">
                  <c:v>1st Qtr</c:v>
                </c:pt>
              </c:strCache>
            </c:strRef>
          </c:cat>
          <c:val>
            <c:numRef>
              <c:f>Sheet1!$B$2:$B$5</c:f>
              <c:numCache>
                <c:formatCode>General</c:formatCode>
                <c:ptCount val="4"/>
                <c:pt idx="0">
                  <c:v>1.3</c:v>
                </c:pt>
                <c:pt idx="1">
                  <c:v>3.2</c:v>
                </c:pt>
              </c:numCache>
            </c:numRef>
          </c:val>
          <c:extLst>
            <c:ext xmlns:c16="http://schemas.microsoft.com/office/drawing/2014/chart" uri="{C3380CC4-5D6E-409C-BE32-E72D297353CC}">
              <c16:uniqueId val="{00000008-8387-4116-9FB1-42D715898DBB}"/>
            </c:ext>
          </c:extLst>
        </c:ser>
        <c:dLbls>
          <c:showLegendKey val="0"/>
          <c:showVal val="0"/>
          <c:showCatName val="0"/>
          <c:showSerName val="0"/>
          <c:showPercent val="0"/>
          <c:showBubbleSize val="0"/>
          <c:showLeaderLines val="1"/>
        </c:dLbls>
        <c:firstSliceAng val="0"/>
        <c:holeSize val="87"/>
      </c:doughnutChart>
      <c:spPr>
        <a:noFill/>
        <a:ln w="25400">
          <a:noFill/>
        </a:ln>
        <a:effectLst/>
      </c:spPr>
    </c:plotArea>
    <c:plotVisOnly val="1"/>
    <c:dispBlanksAs val="gap"/>
    <c:showDLblsOverMax val="0"/>
  </c:chart>
  <c:spPr>
    <a:noFill/>
    <a:ln>
      <a:noFill/>
    </a:ln>
    <a:effectLst/>
  </c:spPr>
  <c:txPr>
    <a:bodyPr/>
    <a:lstStyle/>
    <a:p>
      <a:pPr>
        <a:defRPr/>
      </a:pPr>
      <a:endParaRPr lang="es-NI"/>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chemeClr val="accent4"/>
              </a:solidFill>
              <a:ln w="19050">
                <a:noFill/>
              </a:ln>
              <a:effectLst/>
            </c:spPr>
            <c:extLst>
              <c:ext xmlns:c16="http://schemas.microsoft.com/office/drawing/2014/chart" uri="{C3380CC4-5D6E-409C-BE32-E72D297353CC}">
                <c16:uniqueId val="{00000001-71D9-4B88-80BF-A50F0DAFE546}"/>
              </c:ext>
            </c:extLst>
          </c:dPt>
          <c:dPt>
            <c:idx val="1"/>
            <c:bubble3D val="0"/>
            <c:spPr>
              <a:solidFill>
                <a:schemeClr val="tx1">
                  <a:lumMod val="65000"/>
                  <a:lumOff val="35000"/>
                </a:schemeClr>
              </a:solidFill>
              <a:ln w="19050">
                <a:noFill/>
              </a:ln>
              <a:effectLst/>
            </c:spPr>
            <c:extLst>
              <c:ext xmlns:c16="http://schemas.microsoft.com/office/drawing/2014/chart" uri="{C3380CC4-5D6E-409C-BE32-E72D297353CC}">
                <c16:uniqueId val="{00000003-71D9-4B88-80BF-A50F0DAFE54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1D9-4B88-80BF-A50F0DAFE54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1D9-4B88-80BF-A50F0DAFE546}"/>
              </c:ext>
            </c:extLst>
          </c:dPt>
          <c:cat>
            <c:strRef>
              <c:f>Sheet1!$A$2:$A$5</c:f>
              <c:strCache>
                <c:ptCount val="1"/>
                <c:pt idx="0">
                  <c:v>1st Qtr</c:v>
                </c:pt>
              </c:strCache>
            </c:strRef>
          </c:cat>
          <c:val>
            <c:numRef>
              <c:f>Sheet1!$B$2:$B$5</c:f>
              <c:numCache>
                <c:formatCode>General</c:formatCode>
                <c:ptCount val="4"/>
                <c:pt idx="0">
                  <c:v>2.6</c:v>
                </c:pt>
                <c:pt idx="1">
                  <c:v>9.1999999999999993</c:v>
                </c:pt>
              </c:numCache>
            </c:numRef>
          </c:val>
          <c:extLst>
            <c:ext xmlns:c16="http://schemas.microsoft.com/office/drawing/2014/chart" uri="{C3380CC4-5D6E-409C-BE32-E72D297353CC}">
              <c16:uniqueId val="{00000008-71D9-4B88-80BF-A50F0DAFE546}"/>
            </c:ext>
          </c:extLst>
        </c:ser>
        <c:dLbls>
          <c:showLegendKey val="0"/>
          <c:showVal val="0"/>
          <c:showCatName val="0"/>
          <c:showSerName val="0"/>
          <c:showPercent val="0"/>
          <c:showBubbleSize val="0"/>
          <c:showLeaderLines val="1"/>
        </c:dLbls>
        <c:firstSliceAng val="0"/>
        <c:holeSize val="87"/>
      </c:doughnutChart>
      <c:spPr>
        <a:noFill/>
        <a:ln w="25400">
          <a:noFill/>
        </a:ln>
        <a:effectLst/>
      </c:spPr>
    </c:plotArea>
    <c:plotVisOnly val="1"/>
    <c:dispBlanksAs val="gap"/>
    <c:showDLblsOverMax val="0"/>
  </c:chart>
  <c:spPr>
    <a:noFill/>
    <a:ln>
      <a:noFill/>
    </a:ln>
    <a:effectLst/>
  </c:spPr>
  <c:txPr>
    <a:bodyPr/>
    <a:lstStyle/>
    <a:p>
      <a:pPr>
        <a:defRPr/>
      </a:pPr>
      <a:endParaRPr lang="es-NI"/>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95" name="Google Shape;39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1" name="Google Shape;55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4" name="Google Shape;57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https://pixabay.com/en/business-professional-teamwork-1219868/</a:t>
            </a:r>
            <a:endParaRPr/>
          </a:p>
        </p:txBody>
      </p:sp>
      <p:sp>
        <p:nvSpPr>
          <p:cNvPr id="582" name="Google Shape;58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https://pixabay.com/en/meetings-coffee-shop-people-cafe-1149198/</a:t>
            </a:r>
            <a:endParaRPr/>
          </a:p>
        </p:txBody>
      </p:sp>
      <p:sp>
        <p:nvSpPr>
          <p:cNvPr id="598" name="Google Shape;59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https://pixabay.com/en/african-descent-american-asian-3513653/</a:t>
            </a:r>
            <a:endParaRPr/>
          </a:p>
        </p:txBody>
      </p:sp>
      <p:sp>
        <p:nvSpPr>
          <p:cNvPr id="615" name="Google Shape;61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https://pixabay.com/en/business-professional-teamwork-1219868/</a:t>
            </a:r>
            <a:endParaRPr/>
          </a:p>
        </p:txBody>
      </p:sp>
      <p:sp>
        <p:nvSpPr>
          <p:cNvPr id="633" name="Google Shape;63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1" name="Google Shape;65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5" name="Google Shape;66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0" name="Google Shape;68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6" name="Google Shape;42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5" name="Google Shape;69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2" name="Google Shape;70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4" name="Google Shape;71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7" name="Google Shape;72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9" name="Google Shape;73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1" name="Google Shape;76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5" name="Google Shape;77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3" name="Google Shape;78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7" name="Google Shape;79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5" name="Google Shape;81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3" name="Google Shape;43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1" name="Google Shape;82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8" name="Google Shape;82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2" name="Google Shape;84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9" name="Google Shape;84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8" name="Google Shape;85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5" name="Google Shape;86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9" name="Google Shape;87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2" name="Google Shape;89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9" name="Google Shape;89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9" name="Google Shape;929;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6" name="Google Shape;936;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0" name="Google Shape;95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8" name="Google Shape;968;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5" name="Google Shape;975;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2" name="Google Shape;98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8" name="Google Shape;98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6" name="Google Shape;996;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9" name="Google Shape;1009;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2" name="Google Shape;1022;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7" name="Google Shape;1047;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7" name="Google Shape;46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3" name="Google Shape;1053;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6" name="Google Shape;1066;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2" name="Google Shape;1082;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0" name="Google Shape;1090;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8" name="Google Shape;1098;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4" name="Google Shape;1104;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5" name="Google Shape;1115;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9" name="Google Shape;1129;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1" name="Google Shape;1141;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7" name="Google Shape;1147;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7" name="Google Shape;47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0" name="Google Shape;1160;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1" name="Google Shape;1171;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8" name="Google Shape;1178;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5" name="Google Shape;1185;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8" name="Google Shape;1198;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5" name="Google Shape;1205;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8" name="Google Shape;1218;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4" name="Google Shape;1224;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8" name="Google Shape;1238;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8" name="Google Shape;1248;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1" name="Google Shape;49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2" name="Google Shape;1272;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5" name="Google Shape;1285;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p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8" name="Google Shape;1298;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1" name="Google Shape;1311;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4" name="Google Shape;1324;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3" name="Google Shape;53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9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9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9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9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gradFill>
          <a:gsLst>
            <a:gs pos="0">
              <a:schemeClr val="lt1"/>
            </a:gs>
            <a:gs pos="81000">
              <a:srgbClr val="EEEEEE"/>
            </a:gs>
            <a:gs pos="100000">
              <a:srgbClr val="D8D8D8"/>
            </a:gs>
          </a:gsLst>
          <a:path path="circle">
            <a:fillToRect l="50000" t="50000" r="50000" b="50000"/>
          </a:path>
          <a:tileRect/>
        </a:gradFill>
        <a:effectLst/>
      </p:bgPr>
    </p:bg>
    <p:spTree>
      <p:nvGrpSpPr>
        <p:cNvPr id="1" name="Shape 90"/>
        <p:cNvGrpSpPr/>
        <p:nvPr/>
      </p:nvGrpSpPr>
      <p:grpSpPr>
        <a:xfrm>
          <a:off x="0" y="0"/>
          <a:ext cx="0" cy="0"/>
          <a:chOff x="0" y="0"/>
          <a:chExt cx="0" cy="0"/>
        </a:xfrm>
      </p:grpSpPr>
      <p:sp>
        <p:nvSpPr>
          <p:cNvPr id="91" name="Google Shape;91;p80"/>
          <p:cNvSpPr txBox="1">
            <a:spLocks noGrp="1"/>
          </p:cNvSpPr>
          <p:nvPr>
            <p:ph type="title"/>
          </p:nvPr>
        </p:nvSpPr>
        <p:spPr>
          <a:xfrm>
            <a:off x="609600" y="274640"/>
            <a:ext cx="10972801" cy="711081"/>
          </a:xfrm>
          <a:prstGeom prst="rect">
            <a:avLst/>
          </a:prstGeom>
          <a:noFill/>
          <a:ln>
            <a:noFill/>
          </a:ln>
        </p:spPr>
        <p:txBody>
          <a:bodyPr spcFirstLastPara="1" wrap="square" lIns="0" tIns="60925" rIns="0" bIns="60925" anchor="ctr" anchorCtr="0">
            <a:noAutofit/>
          </a:bodyPr>
          <a:lstStyle>
            <a:lvl1pPr lvl="0" algn="l">
              <a:spcBef>
                <a:spcPts val="0"/>
              </a:spcBef>
              <a:spcAft>
                <a:spcPts val="0"/>
              </a:spcAft>
              <a:buClr>
                <a:srgbClr val="3F3F3F"/>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80"/>
          <p:cNvSpPr txBox="1">
            <a:spLocks noGrp="1"/>
          </p:cNvSpPr>
          <p:nvPr>
            <p:ph type="dt" idx="10"/>
          </p:nvPr>
        </p:nvSpPr>
        <p:spPr>
          <a:xfrm>
            <a:off x="609600" y="6356352"/>
            <a:ext cx="2844800" cy="365125"/>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80"/>
          <p:cNvSpPr txBox="1">
            <a:spLocks noGrp="1"/>
          </p:cNvSpPr>
          <p:nvPr>
            <p:ph type="ftr" idx="11"/>
          </p:nvPr>
        </p:nvSpPr>
        <p:spPr>
          <a:xfrm>
            <a:off x="4165601" y="6356352"/>
            <a:ext cx="3860800" cy="365125"/>
          </a:xfrm>
          <a:prstGeom prst="rect">
            <a:avLst/>
          </a:prstGeom>
          <a:noFill/>
          <a:ln>
            <a:noFill/>
          </a:ln>
        </p:spPr>
        <p:txBody>
          <a:bodyPr spcFirstLastPara="1" wrap="square" lIns="121875" tIns="60925" rIns="121875"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80"/>
          <p:cNvSpPr txBox="1">
            <a:spLocks noGrp="1"/>
          </p:cNvSpPr>
          <p:nvPr>
            <p:ph type="sldNum" idx="12"/>
          </p:nvPr>
        </p:nvSpPr>
        <p:spPr>
          <a:xfrm>
            <a:off x="8737601" y="6356352"/>
            <a:ext cx="2844800"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Title Slide">
  <p:cSld name="2_Title Slide">
    <p:bg>
      <p:bgPr>
        <a:gradFill>
          <a:gsLst>
            <a:gs pos="0">
              <a:schemeClr val="lt1"/>
            </a:gs>
            <a:gs pos="81000">
              <a:srgbClr val="EEEEEE"/>
            </a:gs>
            <a:gs pos="100000">
              <a:srgbClr val="D8D8D8"/>
            </a:gs>
          </a:gsLst>
          <a:path path="circle">
            <a:fillToRect l="50000" t="50000" r="50000" b="50000"/>
          </a:path>
          <a:tileRect/>
        </a:gradFill>
        <a:effectLst/>
      </p:bgPr>
    </p:bg>
    <p:spTree>
      <p:nvGrpSpPr>
        <p:cNvPr id="1" name="Shape 95"/>
        <p:cNvGrpSpPr/>
        <p:nvPr/>
      </p:nvGrpSpPr>
      <p:grpSpPr>
        <a:xfrm>
          <a:off x="0" y="0"/>
          <a:ext cx="0" cy="0"/>
          <a:chOff x="0" y="0"/>
          <a:chExt cx="0" cy="0"/>
        </a:xfrm>
      </p:grpSpPr>
      <p:sp>
        <p:nvSpPr>
          <p:cNvPr id="96" name="Google Shape;96;p98"/>
          <p:cNvSpPr txBox="1">
            <a:spLocks noGrp="1"/>
          </p:cNvSpPr>
          <p:nvPr>
            <p:ph type="ctrTitle"/>
          </p:nvPr>
        </p:nvSpPr>
        <p:spPr>
          <a:xfrm>
            <a:off x="627612" y="3043730"/>
            <a:ext cx="5472863" cy="2137870"/>
          </a:xfrm>
          <a:prstGeom prst="rect">
            <a:avLst/>
          </a:prstGeom>
          <a:noFill/>
          <a:ln>
            <a:noFill/>
          </a:ln>
        </p:spPr>
        <p:txBody>
          <a:bodyPr spcFirstLastPara="1" wrap="square" lIns="0" tIns="0" rIns="0" bIns="0" anchor="b" anchorCtr="0">
            <a:noAutofit/>
          </a:bodyPr>
          <a:lstStyle>
            <a:lvl1pPr lvl="0" algn="l">
              <a:spcBef>
                <a:spcPts val="0"/>
              </a:spcBef>
              <a:spcAft>
                <a:spcPts val="0"/>
              </a:spcAft>
              <a:buClr>
                <a:srgbClr val="3F3F3F"/>
              </a:buClr>
              <a:buSzPts val="4000"/>
              <a:buFont typeface="Arial"/>
              <a:buNone/>
              <a:defRPr sz="4000" b="0">
                <a:solidFill>
                  <a:srgbClr val="3F3F3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98"/>
          <p:cNvSpPr txBox="1">
            <a:spLocks noGrp="1"/>
          </p:cNvSpPr>
          <p:nvPr>
            <p:ph type="dt" idx="10"/>
          </p:nvPr>
        </p:nvSpPr>
        <p:spPr>
          <a:xfrm>
            <a:off x="609600" y="6356352"/>
            <a:ext cx="2844800" cy="365125"/>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98"/>
          <p:cNvSpPr txBox="1">
            <a:spLocks noGrp="1"/>
          </p:cNvSpPr>
          <p:nvPr>
            <p:ph type="ftr" idx="11"/>
          </p:nvPr>
        </p:nvSpPr>
        <p:spPr>
          <a:xfrm>
            <a:off x="4165601" y="6356352"/>
            <a:ext cx="3860800" cy="365125"/>
          </a:xfrm>
          <a:prstGeom prst="rect">
            <a:avLst/>
          </a:prstGeom>
          <a:noFill/>
          <a:ln>
            <a:noFill/>
          </a:ln>
        </p:spPr>
        <p:txBody>
          <a:bodyPr spcFirstLastPara="1" wrap="square" lIns="121875" tIns="60925" rIns="121875"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98"/>
          <p:cNvSpPr txBox="1">
            <a:spLocks noGrp="1"/>
          </p:cNvSpPr>
          <p:nvPr>
            <p:ph type="sldNum" idx="12"/>
          </p:nvPr>
        </p:nvSpPr>
        <p:spPr>
          <a:xfrm>
            <a:off x="8737601" y="6356352"/>
            <a:ext cx="2844800"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
        <p:nvSpPr>
          <p:cNvPr id="100" name="Google Shape;100;p98"/>
          <p:cNvSpPr txBox="1">
            <a:spLocks noGrp="1"/>
          </p:cNvSpPr>
          <p:nvPr>
            <p:ph type="body" idx="1"/>
          </p:nvPr>
        </p:nvSpPr>
        <p:spPr>
          <a:xfrm>
            <a:off x="614297" y="5357596"/>
            <a:ext cx="5481703" cy="738404"/>
          </a:xfrm>
          <a:prstGeom prst="rect">
            <a:avLst/>
          </a:prstGeom>
          <a:noFill/>
          <a:ln>
            <a:noFill/>
          </a:ln>
        </p:spPr>
        <p:txBody>
          <a:bodyPr spcFirstLastPara="1" wrap="square" lIns="0" tIns="60925" rIns="0" bIns="60925" anchor="t" anchorCtr="0">
            <a:normAutofit/>
          </a:bodyPr>
          <a:lstStyle>
            <a:lvl1pPr marL="457200" lvl="0" indent="-228600" algn="l">
              <a:spcBef>
                <a:spcPts val="360"/>
              </a:spcBef>
              <a:spcAft>
                <a:spcPts val="0"/>
              </a:spcAft>
              <a:buClr>
                <a:srgbClr val="3F3F3F"/>
              </a:buClr>
              <a:buSzPts val="1800"/>
              <a:buFont typeface="Arial"/>
              <a:buNone/>
              <a:defRPr sz="1800">
                <a:latin typeface="Arial"/>
                <a:ea typeface="Arial"/>
                <a:cs typeface="Arial"/>
                <a:sym typeface="Arial"/>
              </a:defRPr>
            </a:lvl1pPr>
            <a:lvl2pPr marL="914400" lvl="1" indent="-228600" algn="l">
              <a:spcBef>
                <a:spcPts val="360"/>
              </a:spcBef>
              <a:spcAft>
                <a:spcPts val="0"/>
              </a:spcAft>
              <a:buClr>
                <a:schemeClr val="dk1"/>
              </a:buClr>
              <a:buSzPts val="1800"/>
              <a:buNone/>
              <a:defRPr/>
            </a:lvl2pPr>
            <a:lvl3pPr marL="1371600" lvl="2" indent="-228600" algn="l">
              <a:spcBef>
                <a:spcPts val="360"/>
              </a:spcBef>
              <a:spcAft>
                <a:spcPts val="0"/>
              </a:spcAft>
              <a:buClr>
                <a:schemeClr val="dk1"/>
              </a:buClr>
              <a:buSzPts val="1800"/>
              <a:buNone/>
              <a:defRPr/>
            </a:lvl3pPr>
            <a:lvl4pPr marL="1828800" lvl="3" indent="-228600" algn="l">
              <a:spcBef>
                <a:spcPts val="360"/>
              </a:spcBef>
              <a:spcAft>
                <a:spcPts val="0"/>
              </a:spcAft>
              <a:buClr>
                <a:schemeClr val="dk1"/>
              </a:buClr>
              <a:buSzPts val="1800"/>
              <a:buNone/>
              <a:defRPr/>
            </a:lvl4pPr>
            <a:lvl5pPr marL="2286000" lvl="4" indent="-228600" algn="l">
              <a:spcBef>
                <a:spcPts val="360"/>
              </a:spcBef>
              <a:spcAft>
                <a:spcPts val="0"/>
              </a:spcAft>
              <a:buClr>
                <a:schemeClr val="dk1"/>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gradFill>
          <a:gsLst>
            <a:gs pos="0">
              <a:schemeClr val="lt1"/>
            </a:gs>
            <a:gs pos="81000">
              <a:srgbClr val="EEEEEE"/>
            </a:gs>
            <a:gs pos="100000">
              <a:srgbClr val="D8D8D8"/>
            </a:gs>
          </a:gsLst>
          <a:path path="circle">
            <a:fillToRect l="50000" t="50000" r="50000" b="50000"/>
          </a:path>
          <a:tileRect/>
        </a:gradFill>
        <a:effectLst/>
      </p:bgPr>
    </p:bg>
    <p:spTree>
      <p:nvGrpSpPr>
        <p:cNvPr id="1" name="Shape 101"/>
        <p:cNvGrpSpPr/>
        <p:nvPr/>
      </p:nvGrpSpPr>
      <p:grpSpPr>
        <a:xfrm>
          <a:off x="0" y="0"/>
          <a:ext cx="0" cy="0"/>
          <a:chOff x="0" y="0"/>
          <a:chExt cx="0" cy="0"/>
        </a:xfrm>
      </p:grpSpPr>
      <p:sp>
        <p:nvSpPr>
          <p:cNvPr id="102" name="Google Shape;102;p99"/>
          <p:cNvSpPr txBox="1">
            <a:spLocks noGrp="1"/>
          </p:cNvSpPr>
          <p:nvPr>
            <p:ph type="title"/>
          </p:nvPr>
        </p:nvSpPr>
        <p:spPr>
          <a:xfrm>
            <a:off x="609600" y="274640"/>
            <a:ext cx="10972801" cy="711081"/>
          </a:xfrm>
          <a:prstGeom prst="rect">
            <a:avLst/>
          </a:prstGeom>
          <a:noFill/>
          <a:ln>
            <a:noFill/>
          </a:ln>
        </p:spPr>
        <p:txBody>
          <a:bodyPr spcFirstLastPara="1" wrap="square" lIns="0" tIns="60925" rIns="0" bIns="60925" anchor="ctr" anchorCtr="0">
            <a:norm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99"/>
          <p:cNvSpPr txBox="1">
            <a:spLocks noGrp="1"/>
          </p:cNvSpPr>
          <p:nvPr>
            <p:ph type="body" idx="1"/>
          </p:nvPr>
        </p:nvSpPr>
        <p:spPr>
          <a:xfrm>
            <a:off x="609600" y="1138426"/>
            <a:ext cx="10972801" cy="4987739"/>
          </a:xfrm>
          <a:prstGeom prst="rect">
            <a:avLst/>
          </a:prstGeom>
          <a:noFill/>
          <a:ln>
            <a:noFill/>
          </a:ln>
        </p:spPr>
        <p:txBody>
          <a:bodyPr spcFirstLastPara="1" wrap="square" lIns="0" tIns="60925" rIns="0" bIns="60925" anchor="t" anchorCtr="0">
            <a:normAutofit/>
          </a:bodyPr>
          <a:lstStyle>
            <a:lvl1pPr marL="457200" lvl="0" indent="-228600" algn="l">
              <a:spcBef>
                <a:spcPts val="360"/>
              </a:spcBef>
              <a:spcAft>
                <a:spcPts val="0"/>
              </a:spcAft>
              <a:buClr>
                <a:srgbClr val="3F3F3F"/>
              </a:buClr>
              <a:buSzPts val="1800"/>
              <a:buNone/>
              <a:defRPr/>
            </a:lvl1pPr>
            <a:lvl2pPr marL="914400" lvl="1" indent="-228600" algn="l">
              <a:spcBef>
                <a:spcPts val="360"/>
              </a:spcBef>
              <a:spcAft>
                <a:spcPts val="0"/>
              </a:spcAft>
              <a:buClr>
                <a:schemeClr val="dk1"/>
              </a:buClr>
              <a:buSzPts val="1800"/>
              <a:buNone/>
              <a:defRPr/>
            </a:lvl2pPr>
            <a:lvl3pPr marL="1371600" lvl="2" indent="-228600" algn="l">
              <a:spcBef>
                <a:spcPts val="360"/>
              </a:spcBef>
              <a:spcAft>
                <a:spcPts val="0"/>
              </a:spcAft>
              <a:buClr>
                <a:schemeClr val="dk1"/>
              </a:buClr>
              <a:buSzPts val="1800"/>
              <a:buNone/>
              <a:defRPr/>
            </a:lvl3pPr>
            <a:lvl4pPr marL="1828800" lvl="3" indent="-228600" algn="l">
              <a:spcBef>
                <a:spcPts val="360"/>
              </a:spcBef>
              <a:spcAft>
                <a:spcPts val="0"/>
              </a:spcAft>
              <a:buClr>
                <a:schemeClr val="dk1"/>
              </a:buClr>
              <a:buSzPts val="1800"/>
              <a:buNone/>
              <a:defRPr/>
            </a:lvl4pPr>
            <a:lvl5pPr marL="2286000" lvl="4" indent="-228600" algn="l">
              <a:spcBef>
                <a:spcPts val="360"/>
              </a:spcBef>
              <a:spcAft>
                <a:spcPts val="0"/>
              </a:spcAft>
              <a:buClr>
                <a:schemeClr val="dk1"/>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4" name="Google Shape;104;p99"/>
          <p:cNvSpPr txBox="1">
            <a:spLocks noGrp="1"/>
          </p:cNvSpPr>
          <p:nvPr>
            <p:ph type="dt" idx="10"/>
          </p:nvPr>
        </p:nvSpPr>
        <p:spPr>
          <a:xfrm>
            <a:off x="609600" y="6356352"/>
            <a:ext cx="2844800" cy="365125"/>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99"/>
          <p:cNvSpPr txBox="1">
            <a:spLocks noGrp="1"/>
          </p:cNvSpPr>
          <p:nvPr>
            <p:ph type="ftr" idx="11"/>
          </p:nvPr>
        </p:nvSpPr>
        <p:spPr>
          <a:xfrm>
            <a:off x="4165601" y="6356352"/>
            <a:ext cx="3860800" cy="365125"/>
          </a:xfrm>
          <a:prstGeom prst="rect">
            <a:avLst/>
          </a:prstGeom>
          <a:noFill/>
          <a:ln>
            <a:noFill/>
          </a:ln>
        </p:spPr>
        <p:txBody>
          <a:bodyPr spcFirstLastPara="1" wrap="square" lIns="121875" tIns="60925" rIns="121875"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99"/>
          <p:cNvSpPr txBox="1">
            <a:spLocks noGrp="1"/>
          </p:cNvSpPr>
          <p:nvPr>
            <p:ph type="sldNum" idx="12"/>
          </p:nvPr>
        </p:nvSpPr>
        <p:spPr>
          <a:xfrm>
            <a:off x="8737601" y="6356352"/>
            <a:ext cx="2844800"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bg>
      <p:bgPr>
        <a:gradFill>
          <a:gsLst>
            <a:gs pos="0">
              <a:schemeClr val="lt1"/>
            </a:gs>
            <a:gs pos="81000">
              <a:srgbClr val="EEEEEE"/>
            </a:gs>
            <a:gs pos="100000">
              <a:srgbClr val="D8D8D8"/>
            </a:gs>
          </a:gsLst>
          <a:path path="circle">
            <a:fillToRect l="50000" t="50000" r="50000" b="50000"/>
          </a:path>
          <a:tileRect/>
        </a:gradFill>
        <a:effectLst/>
      </p:bgPr>
    </p:bg>
    <p:spTree>
      <p:nvGrpSpPr>
        <p:cNvPr id="1" name="Shape 107"/>
        <p:cNvGrpSpPr/>
        <p:nvPr/>
      </p:nvGrpSpPr>
      <p:grpSpPr>
        <a:xfrm>
          <a:off x="0" y="0"/>
          <a:ext cx="0" cy="0"/>
          <a:chOff x="0" y="0"/>
          <a:chExt cx="0" cy="0"/>
        </a:xfrm>
      </p:grpSpPr>
      <p:sp>
        <p:nvSpPr>
          <p:cNvPr id="108" name="Google Shape;108;p100"/>
          <p:cNvSpPr txBox="1">
            <a:spLocks noGrp="1"/>
          </p:cNvSpPr>
          <p:nvPr>
            <p:ph type="title"/>
          </p:nvPr>
        </p:nvSpPr>
        <p:spPr>
          <a:xfrm>
            <a:off x="609600" y="274640"/>
            <a:ext cx="10972801" cy="711081"/>
          </a:xfrm>
          <a:prstGeom prst="rect">
            <a:avLst/>
          </a:prstGeom>
          <a:noFill/>
          <a:ln>
            <a:noFill/>
          </a:ln>
        </p:spPr>
        <p:txBody>
          <a:bodyPr spcFirstLastPara="1" wrap="square" lIns="0" tIns="60925" rIns="0" bIns="60925" anchor="ctr" anchorCtr="0">
            <a:norm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00"/>
          <p:cNvSpPr txBox="1">
            <a:spLocks noGrp="1"/>
          </p:cNvSpPr>
          <p:nvPr>
            <p:ph type="body" idx="1"/>
          </p:nvPr>
        </p:nvSpPr>
        <p:spPr>
          <a:xfrm>
            <a:off x="609600" y="1600202"/>
            <a:ext cx="5384800" cy="4525963"/>
          </a:xfrm>
          <a:prstGeom prst="rect">
            <a:avLst/>
          </a:prstGeom>
          <a:noFill/>
          <a:ln>
            <a:noFill/>
          </a:ln>
        </p:spPr>
        <p:txBody>
          <a:bodyPr spcFirstLastPara="1" wrap="square" lIns="0" tIns="60925" rIns="0" bIns="60925" anchor="t" anchorCtr="0">
            <a:normAutofit/>
          </a:bodyPr>
          <a:lstStyle>
            <a:lvl1pPr marL="457200" lvl="0" indent="-228600" algn="l">
              <a:spcBef>
                <a:spcPts val="360"/>
              </a:spcBef>
              <a:spcAft>
                <a:spcPts val="0"/>
              </a:spcAft>
              <a:buClr>
                <a:srgbClr val="3F3F3F"/>
              </a:buClr>
              <a:buSzPts val="1800"/>
              <a:buFont typeface="Arial"/>
              <a:buNone/>
              <a:defRPr sz="1800">
                <a:solidFill>
                  <a:srgbClr val="3F3F3F"/>
                </a:solidFill>
              </a:defRPr>
            </a:lvl1pPr>
            <a:lvl2pPr marL="914400" lvl="1" indent="-228600" algn="l">
              <a:spcBef>
                <a:spcPts val="560"/>
              </a:spcBef>
              <a:spcAft>
                <a:spcPts val="0"/>
              </a:spcAft>
              <a:buClr>
                <a:schemeClr val="dk1"/>
              </a:buClr>
              <a:buSzPts val="2800"/>
              <a:buFont typeface="Arial"/>
              <a:buNone/>
              <a:defRPr sz="2800"/>
            </a:lvl2pPr>
            <a:lvl3pPr marL="1371600" lvl="2" indent="-228600" algn="l">
              <a:spcBef>
                <a:spcPts val="480"/>
              </a:spcBef>
              <a:spcAft>
                <a:spcPts val="0"/>
              </a:spcAft>
              <a:buClr>
                <a:schemeClr val="dk1"/>
              </a:buClr>
              <a:buSzPts val="2400"/>
              <a:buFont typeface="Arial"/>
              <a:buNone/>
              <a:defRPr sz="2400"/>
            </a:lvl3pPr>
            <a:lvl4pPr marL="1828800" lvl="3" indent="-228600" algn="l">
              <a:spcBef>
                <a:spcPts val="400"/>
              </a:spcBef>
              <a:spcAft>
                <a:spcPts val="0"/>
              </a:spcAft>
              <a:buClr>
                <a:schemeClr val="dk1"/>
              </a:buClr>
              <a:buSzPts val="2000"/>
              <a:buFont typeface="Arial"/>
              <a:buNone/>
              <a:defRPr sz="2000"/>
            </a:lvl4pPr>
            <a:lvl5pPr marL="2286000" lvl="4" indent="-228600" algn="l">
              <a:spcBef>
                <a:spcPts val="400"/>
              </a:spcBef>
              <a:spcAft>
                <a:spcPts val="0"/>
              </a:spcAft>
              <a:buClr>
                <a:schemeClr val="dk1"/>
              </a:buClr>
              <a:buSzPts val="2000"/>
              <a:buFont typeface="Arial"/>
              <a:buNone/>
              <a:defRPr sz="20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110" name="Google Shape;110;p100"/>
          <p:cNvSpPr txBox="1">
            <a:spLocks noGrp="1"/>
          </p:cNvSpPr>
          <p:nvPr>
            <p:ph type="body" idx="2"/>
          </p:nvPr>
        </p:nvSpPr>
        <p:spPr>
          <a:xfrm>
            <a:off x="6197600" y="1600202"/>
            <a:ext cx="5384800" cy="4525963"/>
          </a:xfrm>
          <a:prstGeom prst="rect">
            <a:avLst/>
          </a:prstGeom>
          <a:noFill/>
          <a:ln>
            <a:noFill/>
          </a:ln>
        </p:spPr>
        <p:txBody>
          <a:bodyPr spcFirstLastPara="1" wrap="square" lIns="0" tIns="60925" rIns="0" bIns="60925" anchor="t" anchorCtr="0">
            <a:normAutofit/>
          </a:bodyPr>
          <a:lstStyle>
            <a:lvl1pPr marL="457200" lvl="0" indent="-228600" algn="l">
              <a:spcBef>
                <a:spcPts val="360"/>
              </a:spcBef>
              <a:spcAft>
                <a:spcPts val="0"/>
              </a:spcAft>
              <a:buClr>
                <a:srgbClr val="3F3F3F"/>
              </a:buClr>
              <a:buSzPts val="1800"/>
              <a:buFont typeface="Arial"/>
              <a:buNone/>
              <a:defRPr sz="1800">
                <a:solidFill>
                  <a:srgbClr val="3F3F3F"/>
                </a:solidFill>
              </a:defRPr>
            </a:lvl1pPr>
            <a:lvl2pPr marL="914400" lvl="1" indent="-228600" algn="l">
              <a:spcBef>
                <a:spcPts val="560"/>
              </a:spcBef>
              <a:spcAft>
                <a:spcPts val="0"/>
              </a:spcAft>
              <a:buClr>
                <a:schemeClr val="dk1"/>
              </a:buClr>
              <a:buSzPts val="2800"/>
              <a:buFont typeface="Arial"/>
              <a:buNone/>
              <a:defRPr sz="2800"/>
            </a:lvl2pPr>
            <a:lvl3pPr marL="1371600" lvl="2" indent="-228600" algn="l">
              <a:spcBef>
                <a:spcPts val="480"/>
              </a:spcBef>
              <a:spcAft>
                <a:spcPts val="0"/>
              </a:spcAft>
              <a:buClr>
                <a:schemeClr val="dk1"/>
              </a:buClr>
              <a:buSzPts val="2400"/>
              <a:buFont typeface="Arial"/>
              <a:buNone/>
              <a:defRPr sz="2400"/>
            </a:lvl3pPr>
            <a:lvl4pPr marL="1828800" lvl="3" indent="-228600" algn="l">
              <a:spcBef>
                <a:spcPts val="400"/>
              </a:spcBef>
              <a:spcAft>
                <a:spcPts val="0"/>
              </a:spcAft>
              <a:buClr>
                <a:schemeClr val="dk1"/>
              </a:buClr>
              <a:buSzPts val="2000"/>
              <a:buFont typeface="Arial"/>
              <a:buNone/>
              <a:defRPr sz="2000"/>
            </a:lvl4pPr>
            <a:lvl5pPr marL="2286000" lvl="4" indent="-228600" algn="l">
              <a:spcBef>
                <a:spcPts val="400"/>
              </a:spcBef>
              <a:spcAft>
                <a:spcPts val="0"/>
              </a:spcAft>
              <a:buClr>
                <a:schemeClr val="dk1"/>
              </a:buClr>
              <a:buSzPts val="2000"/>
              <a:buFont typeface="Arial"/>
              <a:buNone/>
              <a:defRPr sz="20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111" name="Google Shape;111;p100"/>
          <p:cNvSpPr txBox="1">
            <a:spLocks noGrp="1"/>
          </p:cNvSpPr>
          <p:nvPr>
            <p:ph type="dt" idx="10"/>
          </p:nvPr>
        </p:nvSpPr>
        <p:spPr>
          <a:xfrm>
            <a:off x="609600" y="6356352"/>
            <a:ext cx="2844800" cy="365125"/>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00"/>
          <p:cNvSpPr txBox="1">
            <a:spLocks noGrp="1"/>
          </p:cNvSpPr>
          <p:nvPr>
            <p:ph type="ftr" idx="11"/>
          </p:nvPr>
        </p:nvSpPr>
        <p:spPr>
          <a:xfrm>
            <a:off x="4165601" y="6356352"/>
            <a:ext cx="3860800" cy="365125"/>
          </a:xfrm>
          <a:prstGeom prst="rect">
            <a:avLst/>
          </a:prstGeom>
          <a:noFill/>
          <a:ln>
            <a:noFill/>
          </a:ln>
        </p:spPr>
        <p:txBody>
          <a:bodyPr spcFirstLastPara="1" wrap="square" lIns="121875" tIns="60925" rIns="121875"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00"/>
          <p:cNvSpPr txBox="1">
            <a:spLocks noGrp="1"/>
          </p:cNvSpPr>
          <p:nvPr>
            <p:ph type="sldNum" idx="12"/>
          </p:nvPr>
        </p:nvSpPr>
        <p:spPr>
          <a:xfrm>
            <a:off x="8737601" y="6356352"/>
            <a:ext cx="2844800"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gradFill>
          <a:gsLst>
            <a:gs pos="0">
              <a:schemeClr val="lt1"/>
            </a:gs>
            <a:gs pos="81000">
              <a:srgbClr val="EEEEEE"/>
            </a:gs>
            <a:gs pos="100000">
              <a:srgbClr val="D8D8D8"/>
            </a:gs>
          </a:gsLst>
          <a:path path="circle">
            <a:fillToRect l="50000" t="50000" r="50000" b="50000"/>
          </a:path>
          <a:tileRect/>
        </a:gradFill>
        <a:effectLst/>
      </p:bgPr>
    </p:bg>
    <p:spTree>
      <p:nvGrpSpPr>
        <p:cNvPr id="1" name="Shape 114"/>
        <p:cNvGrpSpPr/>
        <p:nvPr/>
      </p:nvGrpSpPr>
      <p:grpSpPr>
        <a:xfrm>
          <a:off x="0" y="0"/>
          <a:ext cx="0" cy="0"/>
          <a:chOff x="0" y="0"/>
          <a:chExt cx="0" cy="0"/>
        </a:xfrm>
      </p:grpSpPr>
      <p:sp>
        <p:nvSpPr>
          <p:cNvPr id="115" name="Google Shape;115;p101"/>
          <p:cNvSpPr txBox="1">
            <a:spLocks noGrp="1"/>
          </p:cNvSpPr>
          <p:nvPr>
            <p:ph type="dt" idx="10"/>
          </p:nvPr>
        </p:nvSpPr>
        <p:spPr>
          <a:xfrm>
            <a:off x="609600" y="6356352"/>
            <a:ext cx="2844800" cy="365125"/>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01"/>
          <p:cNvSpPr txBox="1">
            <a:spLocks noGrp="1"/>
          </p:cNvSpPr>
          <p:nvPr>
            <p:ph type="ftr" idx="11"/>
          </p:nvPr>
        </p:nvSpPr>
        <p:spPr>
          <a:xfrm>
            <a:off x="4165601" y="6356352"/>
            <a:ext cx="3860800" cy="365125"/>
          </a:xfrm>
          <a:prstGeom prst="rect">
            <a:avLst/>
          </a:prstGeom>
          <a:noFill/>
          <a:ln>
            <a:noFill/>
          </a:ln>
        </p:spPr>
        <p:txBody>
          <a:bodyPr spcFirstLastPara="1" wrap="square" lIns="121875" tIns="60925" rIns="121875"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01"/>
          <p:cNvSpPr txBox="1">
            <a:spLocks noGrp="1"/>
          </p:cNvSpPr>
          <p:nvPr>
            <p:ph type="sldNum" idx="12"/>
          </p:nvPr>
        </p:nvSpPr>
        <p:spPr>
          <a:xfrm>
            <a:off x="8737601" y="6356352"/>
            <a:ext cx="2844800"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model2">
  <p:cSld name="slidemodel2">
    <p:bg>
      <p:bgPr>
        <a:gradFill>
          <a:gsLst>
            <a:gs pos="0">
              <a:srgbClr val="1181AE"/>
            </a:gs>
            <a:gs pos="55000">
              <a:srgbClr val="1181AE"/>
            </a:gs>
            <a:gs pos="100000">
              <a:srgbClr val="095474"/>
            </a:gs>
          </a:gsLst>
          <a:path path="circle">
            <a:fillToRect l="50000" t="50000" r="50000" b="50000"/>
          </a:path>
          <a:tileRect/>
        </a:gradFill>
        <a:effectLst/>
      </p:bgPr>
    </p:bg>
    <p:spTree>
      <p:nvGrpSpPr>
        <p:cNvPr id="1" name="Shape 118"/>
        <p:cNvGrpSpPr/>
        <p:nvPr/>
      </p:nvGrpSpPr>
      <p:grpSpPr>
        <a:xfrm>
          <a:off x="0" y="0"/>
          <a:ext cx="0" cy="0"/>
          <a:chOff x="0" y="0"/>
          <a:chExt cx="0" cy="0"/>
        </a:xfrm>
      </p:grpSpPr>
      <p:sp>
        <p:nvSpPr>
          <p:cNvPr id="119" name="Google Shape;119;p102"/>
          <p:cNvSpPr txBox="1">
            <a:spLocks noGrp="1"/>
          </p:cNvSpPr>
          <p:nvPr>
            <p:ph type="title"/>
          </p:nvPr>
        </p:nvSpPr>
        <p:spPr>
          <a:xfrm>
            <a:off x="3218672" y="2870634"/>
            <a:ext cx="5932223" cy="711081"/>
          </a:xfrm>
          <a:prstGeom prst="rect">
            <a:avLst/>
          </a:prstGeom>
          <a:noFill/>
          <a:ln>
            <a:noFill/>
          </a:ln>
        </p:spPr>
        <p:txBody>
          <a:bodyPr spcFirstLastPara="1" wrap="square" lIns="0" tIns="60925" rIns="0" bIns="60925" anchor="ctr" anchorCtr="0">
            <a:normAutofit/>
          </a:bodyPr>
          <a:lstStyle>
            <a:lvl1pPr lvl="0" algn="ctr">
              <a:spcBef>
                <a:spcPts val="0"/>
              </a:spcBef>
              <a:spcAft>
                <a:spcPts val="0"/>
              </a:spcAft>
              <a:buClr>
                <a:schemeClr val="lt1"/>
              </a:buClr>
              <a:buSzPts val="3600"/>
              <a:buFont typeface="Calibri"/>
              <a:buNone/>
              <a:defRPr sz="3600" b="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102"/>
          <p:cNvSpPr txBox="1">
            <a:spLocks noGrp="1"/>
          </p:cNvSpPr>
          <p:nvPr>
            <p:ph type="dt" idx="10"/>
          </p:nvPr>
        </p:nvSpPr>
        <p:spPr>
          <a:xfrm>
            <a:off x="609600" y="6356352"/>
            <a:ext cx="2844800" cy="365125"/>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02"/>
          <p:cNvSpPr txBox="1">
            <a:spLocks noGrp="1"/>
          </p:cNvSpPr>
          <p:nvPr>
            <p:ph type="ftr" idx="11"/>
          </p:nvPr>
        </p:nvSpPr>
        <p:spPr>
          <a:xfrm>
            <a:off x="4165601" y="6356352"/>
            <a:ext cx="3860800" cy="365125"/>
          </a:xfrm>
          <a:prstGeom prst="rect">
            <a:avLst/>
          </a:prstGeom>
          <a:noFill/>
          <a:ln>
            <a:noFill/>
          </a:ln>
        </p:spPr>
        <p:txBody>
          <a:bodyPr spcFirstLastPara="1" wrap="square" lIns="121875" tIns="60925" rIns="121875"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02"/>
          <p:cNvSpPr txBox="1">
            <a:spLocks noGrp="1"/>
          </p:cNvSpPr>
          <p:nvPr>
            <p:ph type="sldNum" idx="12"/>
          </p:nvPr>
        </p:nvSpPr>
        <p:spPr>
          <a:xfrm>
            <a:off x="8737601" y="6356352"/>
            <a:ext cx="2844800"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82"/>
          <p:cNvSpPr txBox="1">
            <a:spLocks noGrp="1"/>
          </p:cNvSpPr>
          <p:nvPr>
            <p:ph type="dt" idx="10"/>
          </p:nvPr>
        </p:nvSpPr>
        <p:spPr>
          <a:xfrm>
            <a:off x="609600" y="6356352"/>
            <a:ext cx="2844800" cy="365125"/>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82"/>
          <p:cNvSpPr txBox="1">
            <a:spLocks noGrp="1"/>
          </p:cNvSpPr>
          <p:nvPr>
            <p:ph type="ftr" idx="11"/>
          </p:nvPr>
        </p:nvSpPr>
        <p:spPr>
          <a:xfrm>
            <a:off x="4165601" y="6356352"/>
            <a:ext cx="3860800" cy="365125"/>
          </a:xfrm>
          <a:prstGeom prst="rect">
            <a:avLst/>
          </a:prstGeom>
          <a:noFill/>
          <a:ln>
            <a:noFill/>
          </a:ln>
        </p:spPr>
        <p:txBody>
          <a:bodyPr spcFirstLastPara="1" wrap="square" lIns="121875" tIns="60925" rIns="121875"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82"/>
          <p:cNvSpPr txBox="1">
            <a:spLocks noGrp="1"/>
          </p:cNvSpPr>
          <p:nvPr>
            <p:ph type="sldNum" idx="12"/>
          </p:nvPr>
        </p:nvSpPr>
        <p:spPr>
          <a:xfrm>
            <a:off x="8737601" y="6356352"/>
            <a:ext cx="2844800"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133"/>
        <p:cNvGrpSpPr/>
        <p:nvPr/>
      </p:nvGrpSpPr>
      <p:grpSpPr>
        <a:xfrm>
          <a:off x="0" y="0"/>
          <a:ext cx="0" cy="0"/>
          <a:chOff x="0" y="0"/>
          <a:chExt cx="0" cy="0"/>
        </a:xfrm>
      </p:grpSpPr>
      <p:sp>
        <p:nvSpPr>
          <p:cNvPr id="134" name="Google Shape;134;p103"/>
          <p:cNvSpPr/>
          <p:nvPr/>
        </p:nvSpPr>
        <p:spPr>
          <a:xfrm>
            <a:off x="1" y="3886200"/>
            <a:ext cx="12192000" cy="2971800"/>
          </a:xfrm>
          <a:prstGeom prst="rect">
            <a:avLst/>
          </a:prstGeom>
          <a:gradFill>
            <a:gsLst>
              <a:gs pos="0">
                <a:srgbClr val="F2F2F2"/>
              </a:gs>
              <a:gs pos="100000">
                <a:srgbClr val="A5A5A5">
                  <a:alpha val="52941"/>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5" name="Google Shape;135;p103"/>
          <p:cNvSpPr txBox="1">
            <a:spLocks noGrp="1"/>
          </p:cNvSpPr>
          <p:nvPr>
            <p:ph type="ctrTitle"/>
          </p:nvPr>
        </p:nvSpPr>
        <p:spPr>
          <a:xfrm>
            <a:off x="914401" y="3887117"/>
            <a:ext cx="10363200" cy="610820"/>
          </a:xfrm>
          <a:prstGeom prst="rect">
            <a:avLst/>
          </a:prstGeom>
          <a:noFill/>
          <a:ln>
            <a:noFill/>
          </a:ln>
        </p:spPr>
        <p:txBody>
          <a:bodyPr spcFirstLastPara="1" wrap="square" lIns="121875" tIns="60925" rIns="121875" bIns="60925" anchor="ctr" anchorCtr="0">
            <a:normAutofit/>
          </a:bodyPr>
          <a:lstStyle>
            <a:lvl1pPr lvl="0" algn="ctr">
              <a:spcBef>
                <a:spcPts val="0"/>
              </a:spcBef>
              <a:spcAft>
                <a:spcPts val="0"/>
              </a:spcAft>
              <a:buClr>
                <a:srgbClr val="3F3F3F"/>
              </a:buClr>
              <a:buSzPts val="4000"/>
              <a:buFont typeface="Calibri"/>
              <a:buNone/>
              <a:defRPr sz="4000">
                <a:solidFill>
                  <a:srgbClr val="3F3F3F"/>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103"/>
          <p:cNvSpPr txBox="1">
            <a:spLocks noGrp="1"/>
          </p:cNvSpPr>
          <p:nvPr>
            <p:ph type="subTitle" idx="1"/>
          </p:nvPr>
        </p:nvSpPr>
        <p:spPr>
          <a:xfrm>
            <a:off x="1828800" y="4399020"/>
            <a:ext cx="8534401" cy="764440"/>
          </a:xfrm>
          <a:prstGeom prst="rect">
            <a:avLst/>
          </a:prstGeom>
          <a:noFill/>
          <a:ln>
            <a:noFill/>
          </a:ln>
        </p:spPr>
        <p:txBody>
          <a:bodyPr spcFirstLastPara="1" wrap="square" lIns="121875" tIns="60925" rIns="121875" bIns="60925" anchor="t" anchorCtr="0">
            <a:normAutofit/>
          </a:bodyPr>
          <a:lstStyle>
            <a:lvl1pPr lvl="0" algn="ctr">
              <a:spcBef>
                <a:spcPts val="480"/>
              </a:spcBef>
              <a:spcAft>
                <a:spcPts val="0"/>
              </a:spcAft>
              <a:buClr>
                <a:srgbClr val="595959"/>
              </a:buClr>
              <a:buSzPts val="2400"/>
              <a:buNone/>
              <a:defRPr sz="2400">
                <a:solidFill>
                  <a:srgbClr val="595959"/>
                </a:solidFill>
                <a:latin typeface="Calibri"/>
                <a:ea typeface="Calibri"/>
                <a:cs typeface="Calibri"/>
                <a:sym typeface="Calibri"/>
              </a:defRPr>
            </a:lvl1pPr>
            <a:lvl2pPr lvl="1" algn="ctr">
              <a:spcBef>
                <a:spcPts val="640"/>
              </a:spcBef>
              <a:spcAft>
                <a:spcPts val="0"/>
              </a:spcAft>
              <a:buClr>
                <a:srgbClr val="888888"/>
              </a:buClr>
              <a:buSzPts val="32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540"/>
              </a:spcBef>
              <a:spcAft>
                <a:spcPts val="0"/>
              </a:spcAft>
              <a:buClr>
                <a:srgbClr val="888888"/>
              </a:buClr>
              <a:buSzPts val="2700"/>
              <a:buNone/>
              <a:defRPr>
                <a:solidFill>
                  <a:srgbClr val="888888"/>
                </a:solidFill>
              </a:defRPr>
            </a:lvl6pPr>
            <a:lvl7pPr lvl="6" algn="ctr">
              <a:spcBef>
                <a:spcPts val="540"/>
              </a:spcBef>
              <a:spcAft>
                <a:spcPts val="0"/>
              </a:spcAft>
              <a:buClr>
                <a:srgbClr val="888888"/>
              </a:buClr>
              <a:buSzPts val="2700"/>
              <a:buNone/>
              <a:defRPr>
                <a:solidFill>
                  <a:srgbClr val="888888"/>
                </a:solidFill>
              </a:defRPr>
            </a:lvl7pPr>
            <a:lvl8pPr lvl="7" algn="ctr">
              <a:spcBef>
                <a:spcPts val="540"/>
              </a:spcBef>
              <a:spcAft>
                <a:spcPts val="0"/>
              </a:spcAft>
              <a:buClr>
                <a:srgbClr val="888888"/>
              </a:buClr>
              <a:buSzPts val="2700"/>
              <a:buNone/>
              <a:defRPr>
                <a:solidFill>
                  <a:srgbClr val="888888"/>
                </a:solidFill>
              </a:defRPr>
            </a:lvl8pPr>
            <a:lvl9pPr lvl="8" algn="ctr">
              <a:spcBef>
                <a:spcPts val="540"/>
              </a:spcBef>
              <a:spcAft>
                <a:spcPts val="0"/>
              </a:spcAft>
              <a:buClr>
                <a:srgbClr val="888888"/>
              </a:buClr>
              <a:buSzPts val="2700"/>
              <a:buNone/>
              <a:defRPr>
                <a:solidFill>
                  <a:srgbClr val="888888"/>
                </a:solidFill>
              </a:defRPr>
            </a:lvl9pPr>
          </a:lstStyle>
          <a:p>
            <a:endParaRPr/>
          </a:p>
        </p:txBody>
      </p:sp>
      <p:sp>
        <p:nvSpPr>
          <p:cNvPr id="137" name="Google Shape;137;p103"/>
          <p:cNvSpPr txBox="1">
            <a:spLocks noGrp="1"/>
          </p:cNvSpPr>
          <p:nvPr>
            <p:ph type="dt" idx="10"/>
          </p:nvPr>
        </p:nvSpPr>
        <p:spPr>
          <a:xfrm>
            <a:off x="609600" y="6356352"/>
            <a:ext cx="2844800" cy="365125"/>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03"/>
          <p:cNvSpPr txBox="1">
            <a:spLocks noGrp="1"/>
          </p:cNvSpPr>
          <p:nvPr>
            <p:ph type="ftr" idx="11"/>
          </p:nvPr>
        </p:nvSpPr>
        <p:spPr>
          <a:xfrm>
            <a:off x="4165601" y="6356352"/>
            <a:ext cx="3860800" cy="365125"/>
          </a:xfrm>
          <a:prstGeom prst="rect">
            <a:avLst/>
          </a:prstGeom>
          <a:noFill/>
          <a:ln>
            <a:noFill/>
          </a:ln>
        </p:spPr>
        <p:txBody>
          <a:bodyPr spcFirstLastPara="1" wrap="square" lIns="121875" tIns="60925" rIns="121875"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103"/>
          <p:cNvSpPr txBox="1">
            <a:spLocks noGrp="1"/>
          </p:cNvSpPr>
          <p:nvPr>
            <p:ph type="sldNum" idx="12"/>
          </p:nvPr>
        </p:nvSpPr>
        <p:spPr>
          <a:xfrm>
            <a:off x="8737601" y="6356352"/>
            <a:ext cx="2844800"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
        <p:cNvGrpSpPr/>
        <p:nvPr/>
      </p:nvGrpSpPr>
      <p:grpSpPr>
        <a:xfrm>
          <a:off x="0" y="0"/>
          <a:ext cx="0" cy="0"/>
          <a:chOff x="0" y="0"/>
          <a:chExt cx="0" cy="0"/>
        </a:xfrm>
      </p:grpSpPr>
      <p:sp>
        <p:nvSpPr>
          <p:cNvPr id="20" name="Google Shape;20;p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0"/>
        <p:cNvGrpSpPr/>
        <p:nvPr/>
      </p:nvGrpSpPr>
      <p:grpSpPr>
        <a:xfrm>
          <a:off x="0" y="0"/>
          <a:ext cx="0" cy="0"/>
          <a:chOff x="0" y="0"/>
          <a:chExt cx="0" cy="0"/>
        </a:xfrm>
      </p:grpSpPr>
      <p:sp>
        <p:nvSpPr>
          <p:cNvPr id="141" name="Google Shape;141;p104"/>
          <p:cNvSpPr txBox="1">
            <a:spLocks noGrp="1"/>
          </p:cNvSpPr>
          <p:nvPr>
            <p:ph type="ctrTitle"/>
          </p:nvPr>
        </p:nvSpPr>
        <p:spPr>
          <a:xfrm>
            <a:off x="914401" y="2130427"/>
            <a:ext cx="10363200" cy="1470025"/>
          </a:xfrm>
          <a:prstGeom prst="rect">
            <a:avLst/>
          </a:prstGeom>
          <a:noFill/>
          <a:ln>
            <a:noFill/>
          </a:ln>
        </p:spPr>
        <p:txBody>
          <a:bodyPr spcFirstLastPara="1" wrap="square" lIns="121875" tIns="60925" rIns="121875" bIns="60925" anchor="ctr" anchorCtr="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104"/>
          <p:cNvSpPr txBox="1">
            <a:spLocks noGrp="1"/>
          </p:cNvSpPr>
          <p:nvPr>
            <p:ph type="subTitle" idx="1"/>
          </p:nvPr>
        </p:nvSpPr>
        <p:spPr>
          <a:xfrm>
            <a:off x="1828800" y="3886200"/>
            <a:ext cx="8534401" cy="1752600"/>
          </a:xfrm>
          <a:prstGeom prst="rect">
            <a:avLst/>
          </a:prstGeom>
          <a:noFill/>
          <a:ln>
            <a:noFill/>
          </a:ln>
        </p:spPr>
        <p:txBody>
          <a:bodyPr spcFirstLastPara="1" wrap="square" lIns="121875" tIns="60925" rIns="121875" bIns="60925" anchor="t" anchorCtr="0">
            <a:normAutofit/>
          </a:bodyPr>
          <a:lstStyle>
            <a:lvl1pPr lvl="0" algn="ctr">
              <a:spcBef>
                <a:spcPts val="720"/>
              </a:spcBef>
              <a:spcAft>
                <a:spcPts val="0"/>
              </a:spcAft>
              <a:buClr>
                <a:srgbClr val="888888"/>
              </a:buClr>
              <a:buSzPts val="3600"/>
              <a:buNone/>
              <a:defRPr>
                <a:solidFill>
                  <a:srgbClr val="888888"/>
                </a:solidFill>
              </a:defRPr>
            </a:lvl1pPr>
            <a:lvl2pPr lvl="1" algn="ctr">
              <a:spcBef>
                <a:spcPts val="640"/>
              </a:spcBef>
              <a:spcAft>
                <a:spcPts val="0"/>
              </a:spcAft>
              <a:buClr>
                <a:srgbClr val="888888"/>
              </a:buClr>
              <a:buSzPts val="32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540"/>
              </a:spcBef>
              <a:spcAft>
                <a:spcPts val="0"/>
              </a:spcAft>
              <a:buClr>
                <a:srgbClr val="888888"/>
              </a:buClr>
              <a:buSzPts val="2700"/>
              <a:buNone/>
              <a:defRPr>
                <a:solidFill>
                  <a:srgbClr val="888888"/>
                </a:solidFill>
              </a:defRPr>
            </a:lvl6pPr>
            <a:lvl7pPr lvl="6" algn="ctr">
              <a:spcBef>
                <a:spcPts val="540"/>
              </a:spcBef>
              <a:spcAft>
                <a:spcPts val="0"/>
              </a:spcAft>
              <a:buClr>
                <a:srgbClr val="888888"/>
              </a:buClr>
              <a:buSzPts val="2700"/>
              <a:buNone/>
              <a:defRPr>
                <a:solidFill>
                  <a:srgbClr val="888888"/>
                </a:solidFill>
              </a:defRPr>
            </a:lvl7pPr>
            <a:lvl8pPr lvl="7" algn="ctr">
              <a:spcBef>
                <a:spcPts val="540"/>
              </a:spcBef>
              <a:spcAft>
                <a:spcPts val="0"/>
              </a:spcAft>
              <a:buClr>
                <a:srgbClr val="888888"/>
              </a:buClr>
              <a:buSzPts val="2700"/>
              <a:buNone/>
              <a:defRPr>
                <a:solidFill>
                  <a:srgbClr val="888888"/>
                </a:solidFill>
              </a:defRPr>
            </a:lvl8pPr>
            <a:lvl9pPr lvl="8" algn="ctr">
              <a:spcBef>
                <a:spcPts val="540"/>
              </a:spcBef>
              <a:spcAft>
                <a:spcPts val="0"/>
              </a:spcAft>
              <a:buClr>
                <a:srgbClr val="888888"/>
              </a:buClr>
              <a:buSzPts val="2700"/>
              <a:buNone/>
              <a:defRPr>
                <a:solidFill>
                  <a:srgbClr val="888888"/>
                </a:solidFill>
              </a:defRPr>
            </a:lvl9pPr>
          </a:lstStyle>
          <a:p>
            <a:endParaRPr/>
          </a:p>
        </p:txBody>
      </p:sp>
      <p:sp>
        <p:nvSpPr>
          <p:cNvPr id="143" name="Google Shape;143;p104"/>
          <p:cNvSpPr txBox="1">
            <a:spLocks noGrp="1"/>
          </p:cNvSpPr>
          <p:nvPr>
            <p:ph type="dt" idx="10"/>
          </p:nvPr>
        </p:nvSpPr>
        <p:spPr>
          <a:xfrm>
            <a:off x="609600" y="6356352"/>
            <a:ext cx="2844800" cy="365125"/>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104"/>
          <p:cNvSpPr txBox="1">
            <a:spLocks noGrp="1"/>
          </p:cNvSpPr>
          <p:nvPr>
            <p:ph type="ftr" idx="11"/>
          </p:nvPr>
        </p:nvSpPr>
        <p:spPr>
          <a:xfrm>
            <a:off x="4165601" y="6356352"/>
            <a:ext cx="3860800" cy="365125"/>
          </a:xfrm>
          <a:prstGeom prst="rect">
            <a:avLst/>
          </a:prstGeom>
          <a:noFill/>
          <a:ln>
            <a:noFill/>
          </a:ln>
        </p:spPr>
        <p:txBody>
          <a:bodyPr spcFirstLastPara="1" wrap="square" lIns="121875" tIns="60925" rIns="121875"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04"/>
          <p:cNvSpPr txBox="1">
            <a:spLocks noGrp="1"/>
          </p:cNvSpPr>
          <p:nvPr>
            <p:ph type="sldNum" idx="12"/>
          </p:nvPr>
        </p:nvSpPr>
        <p:spPr>
          <a:xfrm>
            <a:off x="8737601" y="6356352"/>
            <a:ext cx="2844800"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6"/>
        <p:cNvGrpSpPr/>
        <p:nvPr/>
      </p:nvGrpSpPr>
      <p:grpSpPr>
        <a:xfrm>
          <a:off x="0" y="0"/>
          <a:ext cx="0" cy="0"/>
          <a:chOff x="0" y="0"/>
          <a:chExt cx="0" cy="0"/>
        </a:xfrm>
      </p:grpSpPr>
      <p:sp>
        <p:nvSpPr>
          <p:cNvPr id="147" name="Google Shape;147;p105"/>
          <p:cNvSpPr txBox="1">
            <a:spLocks noGrp="1"/>
          </p:cNvSpPr>
          <p:nvPr>
            <p:ph type="title"/>
          </p:nvPr>
        </p:nvSpPr>
        <p:spPr>
          <a:xfrm>
            <a:off x="609600" y="274640"/>
            <a:ext cx="10972801" cy="711081"/>
          </a:xfrm>
          <a:prstGeom prst="rect">
            <a:avLst/>
          </a:prstGeom>
          <a:noFill/>
          <a:ln>
            <a:noFill/>
          </a:ln>
        </p:spPr>
        <p:txBody>
          <a:bodyPr spcFirstLastPara="1" wrap="square" lIns="121875" tIns="60925" rIns="121875" bIns="60925" anchor="ctr" anchorCtr="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105"/>
          <p:cNvSpPr txBox="1">
            <a:spLocks noGrp="1"/>
          </p:cNvSpPr>
          <p:nvPr>
            <p:ph type="body" idx="1"/>
          </p:nvPr>
        </p:nvSpPr>
        <p:spPr>
          <a:xfrm>
            <a:off x="609600" y="1138426"/>
            <a:ext cx="10972801" cy="4987739"/>
          </a:xfrm>
          <a:prstGeom prst="rect">
            <a:avLst/>
          </a:prstGeom>
          <a:noFill/>
          <a:ln>
            <a:noFill/>
          </a:ln>
        </p:spPr>
        <p:txBody>
          <a:bodyPr spcFirstLastPara="1" wrap="square" lIns="121875" tIns="60925" rIns="121875" bIns="60925"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9" name="Google Shape;149;p105"/>
          <p:cNvSpPr txBox="1">
            <a:spLocks noGrp="1"/>
          </p:cNvSpPr>
          <p:nvPr>
            <p:ph type="dt" idx="10"/>
          </p:nvPr>
        </p:nvSpPr>
        <p:spPr>
          <a:xfrm>
            <a:off x="609600" y="6356352"/>
            <a:ext cx="2844800" cy="365125"/>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105"/>
          <p:cNvSpPr txBox="1">
            <a:spLocks noGrp="1"/>
          </p:cNvSpPr>
          <p:nvPr>
            <p:ph type="ftr" idx="11"/>
          </p:nvPr>
        </p:nvSpPr>
        <p:spPr>
          <a:xfrm>
            <a:off x="4165601" y="6356352"/>
            <a:ext cx="3860800" cy="365125"/>
          </a:xfrm>
          <a:prstGeom prst="rect">
            <a:avLst/>
          </a:prstGeom>
          <a:noFill/>
          <a:ln>
            <a:noFill/>
          </a:ln>
        </p:spPr>
        <p:txBody>
          <a:bodyPr spcFirstLastPara="1" wrap="square" lIns="121875" tIns="60925" rIns="121875"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105"/>
          <p:cNvSpPr txBox="1">
            <a:spLocks noGrp="1"/>
          </p:cNvSpPr>
          <p:nvPr>
            <p:ph type="sldNum" idx="12"/>
          </p:nvPr>
        </p:nvSpPr>
        <p:spPr>
          <a:xfrm>
            <a:off x="8737601" y="6356352"/>
            <a:ext cx="2844800"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2"/>
        <p:cNvGrpSpPr/>
        <p:nvPr/>
      </p:nvGrpSpPr>
      <p:grpSpPr>
        <a:xfrm>
          <a:off x="0" y="0"/>
          <a:ext cx="0" cy="0"/>
          <a:chOff x="0" y="0"/>
          <a:chExt cx="0" cy="0"/>
        </a:xfrm>
      </p:grpSpPr>
      <p:sp>
        <p:nvSpPr>
          <p:cNvPr id="153" name="Google Shape;153;p106"/>
          <p:cNvSpPr txBox="1">
            <a:spLocks noGrp="1"/>
          </p:cNvSpPr>
          <p:nvPr>
            <p:ph type="title"/>
          </p:nvPr>
        </p:nvSpPr>
        <p:spPr>
          <a:xfrm>
            <a:off x="963084" y="4406902"/>
            <a:ext cx="10363200" cy="1362075"/>
          </a:xfrm>
          <a:prstGeom prst="rect">
            <a:avLst/>
          </a:prstGeom>
          <a:noFill/>
          <a:ln>
            <a:noFill/>
          </a:ln>
        </p:spPr>
        <p:txBody>
          <a:bodyPr spcFirstLastPara="1" wrap="square" lIns="121875" tIns="60925" rIns="121875" bIns="60925" anchor="t" anchorCtr="0">
            <a:normAutofit/>
          </a:bodyPr>
          <a:lstStyle>
            <a:lvl1pPr lvl="0" algn="l">
              <a:spcBef>
                <a:spcPts val="0"/>
              </a:spcBef>
              <a:spcAft>
                <a:spcPts val="0"/>
              </a:spcAft>
              <a:buClr>
                <a:schemeClr val="dk1"/>
              </a:buClr>
              <a:buSzPts val="5300"/>
              <a:buFont typeface="Calibri"/>
              <a:buNone/>
              <a:defRPr sz="53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106"/>
          <p:cNvSpPr txBox="1">
            <a:spLocks noGrp="1"/>
          </p:cNvSpPr>
          <p:nvPr>
            <p:ph type="body" idx="1"/>
          </p:nvPr>
        </p:nvSpPr>
        <p:spPr>
          <a:xfrm>
            <a:off x="963084" y="2906713"/>
            <a:ext cx="10363200" cy="1500187"/>
          </a:xfrm>
          <a:prstGeom prst="rect">
            <a:avLst/>
          </a:prstGeom>
          <a:noFill/>
          <a:ln>
            <a:noFill/>
          </a:ln>
        </p:spPr>
        <p:txBody>
          <a:bodyPr spcFirstLastPara="1" wrap="square" lIns="121875" tIns="60925" rIns="121875" bIns="60925" anchor="b" anchorCtr="0">
            <a:normAutofit/>
          </a:bodyPr>
          <a:lstStyle>
            <a:lvl1pPr marL="457200" lvl="0" indent="-228600" algn="l">
              <a:spcBef>
                <a:spcPts val="540"/>
              </a:spcBef>
              <a:spcAft>
                <a:spcPts val="0"/>
              </a:spcAft>
              <a:buClr>
                <a:srgbClr val="888888"/>
              </a:buClr>
              <a:buSzPts val="2700"/>
              <a:buNone/>
              <a:defRPr sz="2700">
                <a:solidFill>
                  <a:srgbClr val="888888"/>
                </a:solidFill>
              </a:defRPr>
            </a:lvl1pPr>
            <a:lvl2pPr marL="914400" lvl="1" indent="-228600" algn="l">
              <a:spcBef>
                <a:spcPts val="480"/>
              </a:spcBef>
              <a:spcAft>
                <a:spcPts val="0"/>
              </a:spcAft>
              <a:buClr>
                <a:srgbClr val="888888"/>
              </a:buClr>
              <a:buSzPts val="2400"/>
              <a:buNone/>
              <a:defRPr sz="2400">
                <a:solidFill>
                  <a:srgbClr val="888888"/>
                </a:solidFill>
              </a:defRPr>
            </a:lvl2pPr>
            <a:lvl3pPr marL="1371600" lvl="2" indent="-228600" algn="l">
              <a:spcBef>
                <a:spcPts val="420"/>
              </a:spcBef>
              <a:spcAft>
                <a:spcPts val="0"/>
              </a:spcAft>
              <a:buClr>
                <a:srgbClr val="888888"/>
              </a:buClr>
              <a:buSzPts val="2100"/>
              <a:buNone/>
              <a:defRPr sz="2100">
                <a:solidFill>
                  <a:srgbClr val="888888"/>
                </a:solidFill>
              </a:defRPr>
            </a:lvl3pPr>
            <a:lvl4pPr marL="1828800" lvl="3" indent="-228600" algn="l">
              <a:spcBef>
                <a:spcPts val="380"/>
              </a:spcBef>
              <a:spcAft>
                <a:spcPts val="0"/>
              </a:spcAft>
              <a:buClr>
                <a:srgbClr val="888888"/>
              </a:buClr>
              <a:buSzPts val="1900"/>
              <a:buNone/>
              <a:defRPr sz="1900">
                <a:solidFill>
                  <a:srgbClr val="888888"/>
                </a:solidFill>
              </a:defRPr>
            </a:lvl4pPr>
            <a:lvl5pPr marL="2286000" lvl="4" indent="-228600" algn="l">
              <a:spcBef>
                <a:spcPts val="380"/>
              </a:spcBef>
              <a:spcAft>
                <a:spcPts val="0"/>
              </a:spcAft>
              <a:buClr>
                <a:srgbClr val="888888"/>
              </a:buClr>
              <a:buSzPts val="1900"/>
              <a:buNone/>
              <a:defRPr sz="1900">
                <a:solidFill>
                  <a:srgbClr val="888888"/>
                </a:solidFill>
              </a:defRPr>
            </a:lvl5pPr>
            <a:lvl6pPr marL="2743200" lvl="5" indent="-228600" algn="l">
              <a:spcBef>
                <a:spcPts val="380"/>
              </a:spcBef>
              <a:spcAft>
                <a:spcPts val="0"/>
              </a:spcAft>
              <a:buClr>
                <a:srgbClr val="888888"/>
              </a:buClr>
              <a:buSzPts val="1900"/>
              <a:buNone/>
              <a:defRPr sz="1900">
                <a:solidFill>
                  <a:srgbClr val="888888"/>
                </a:solidFill>
              </a:defRPr>
            </a:lvl6pPr>
            <a:lvl7pPr marL="3200400" lvl="6" indent="-228600" algn="l">
              <a:spcBef>
                <a:spcPts val="380"/>
              </a:spcBef>
              <a:spcAft>
                <a:spcPts val="0"/>
              </a:spcAft>
              <a:buClr>
                <a:srgbClr val="888888"/>
              </a:buClr>
              <a:buSzPts val="1900"/>
              <a:buNone/>
              <a:defRPr sz="1900">
                <a:solidFill>
                  <a:srgbClr val="888888"/>
                </a:solidFill>
              </a:defRPr>
            </a:lvl7pPr>
            <a:lvl8pPr marL="3657600" lvl="7" indent="-228600" algn="l">
              <a:spcBef>
                <a:spcPts val="380"/>
              </a:spcBef>
              <a:spcAft>
                <a:spcPts val="0"/>
              </a:spcAft>
              <a:buClr>
                <a:srgbClr val="888888"/>
              </a:buClr>
              <a:buSzPts val="1900"/>
              <a:buNone/>
              <a:defRPr sz="1900">
                <a:solidFill>
                  <a:srgbClr val="888888"/>
                </a:solidFill>
              </a:defRPr>
            </a:lvl8pPr>
            <a:lvl9pPr marL="4114800" lvl="8" indent="-228600" algn="l">
              <a:spcBef>
                <a:spcPts val="380"/>
              </a:spcBef>
              <a:spcAft>
                <a:spcPts val="0"/>
              </a:spcAft>
              <a:buClr>
                <a:srgbClr val="888888"/>
              </a:buClr>
              <a:buSzPts val="1900"/>
              <a:buNone/>
              <a:defRPr sz="1900">
                <a:solidFill>
                  <a:srgbClr val="888888"/>
                </a:solidFill>
              </a:defRPr>
            </a:lvl9pPr>
          </a:lstStyle>
          <a:p>
            <a:endParaRPr/>
          </a:p>
        </p:txBody>
      </p:sp>
      <p:sp>
        <p:nvSpPr>
          <p:cNvPr id="155" name="Google Shape;155;p106"/>
          <p:cNvSpPr txBox="1">
            <a:spLocks noGrp="1"/>
          </p:cNvSpPr>
          <p:nvPr>
            <p:ph type="dt" idx="10"/>
          </p:nvPr>
        </p:nvSpPr>
        <p:spPr>
          <a:xfrm>
            <a:off x="609600" y="6356352"/>
            <a:ext cx="2844800" cy="365125"/>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106"/>
          <p:cNvSpPr txBox="1">
            <a:spLocks noGrp="1"/>
          </p:cNvSpPr>
          <p:nvPr>
            <p:ph type="ftr" idx="11"/>
          </p:nvPr>
        </p:nvSpPr>
        <p:spPr>
          <a:xfrm>
            <a:off x="4165601" y="6356352"/>
            <a:ext cx="3860800" cy="365125"/>
          </a:xfrm>
          <a:prstGeom prst="rect">
            <a:avLst/>
          </a:prstGeom>
          <a:noFill/>
          <a:ln>
            <a:noFill/>
          </a:ln>
        </p:spPr>
        <p:txBody>
          <a:bodyPr spcFirstLastPara="1" wrap="square" lIns="121875" tIns="60925" rIns="121875"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106"/>
          <p:cNvSpPr txBox="1">
            <a:spLocks noGrp="1"/>
          </p:cNvSpPr>
          <p:nvPr>
            <p:ph type="sldNum" idx="12"/>
          </p:nvPr>
        </p:nvSpPr>
        <p:spPr>
          <a:xfrm>
            <a:off x="8737601" y="6356352"/>
            <a:ext cx="2844800"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8"/>
        <p:cNvGrpSpPr/>
        <p:nvPr/>
      </p:nvGrpSpPr>
      <p:grpSpPr>
        <a:xfrm>
          <a:off x="0" y="0"/>
          <a:ext cx="0" cy="0"/>
          <a:chOff x="0" y="0"/>
          <a:chExt cx="0" cy="0"/>
        </a:xfrm>
      </p:grpSpPr>
      <p:sp>
        <p:nvSpPr>
          <p:cNvPr id="159" name="Google Shape;159;p107"/>
          <p:cNvSpPr txBox="1">
            <a:spLocks noGrp="1"/>
          </p:cNvSpPr>
          <p:nvPr>
            <p:ph type="title"/>
          </p:nvPr>
        </p:nvSpPr>
        <p:spPr>
          <a:xfrm>
            <a:off x="609600" y="274640"/>
            <a:ext cx="10972801" cy="711081"/>
          </a:xfrm>
          <a:prstGeom prst="rect">
            <a:avLst/>
          </a:prstGeom>
          <a:noFill/>
          <a:ln>
            <a:noFill/>
          </a:ln>
        </p:spPr>
        <p:txBody>
          <a:bodyPr spcFirstLastPara="1" wrap="square" lIns="121875" tIns="60925" rIns="121875" bIns="60925" anchor="ctr" anchorCtr="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107"/>
          <p:cNvSpPr txBox="1">
            <a:spLocks noGrp="1"/>
          </p:cNvSpPr>
          <p:nvPr>
            <p:ph type="body" idx="1"/>
          </p:nvPr>
        </p:nvSpPr>
        <p:spPr>
          <a:xfrm>
            <a:off x="609600" y="1600202"/>
            <a:ext cx="5384800" cy="4525963"/>
          </a:xfrm>
          <a:prstGeom prst="rect">
            <a:avLst/>
          </a:prstGeom>
          <a:noFill/>
          <a:ln>
            <a:noFill/>
          </a:ln>
        </p:spPr>
        <p:txBody>
          <a:bodyPr spcFirstLastPara="1" wrap="square" lIns="121875" tIns="60925" rIns="121875" bIns="60925" anchor="t" anchorCtr="0">
            <a:normAutofit/>
          </a:bodyPr>
          <a:lstStyle>
            <a:lvl1pPr marL="457200" lvl="0" indent="-463550" algn="l">
              <a:spcBef>
                <a:spcPts val="740"/>
              </a:spcBef>
              <a:spcAft>
                <a:spcPts val="0"/>
              </a:spcAft>
              <a:buClr>
                <a:schemeClr val="dk1"/>
              </a:buClr>
              <a:buSzPts val="3700"/>
              <a:buChar char="•"/>
              <a:defRPr sz="3700"/>
            </a:lvl1pPr>
            <a:lvl2pPr marL="914400" lvl="1" indent="-431800" algn="l">
              <a:spcBef>
                <a:spcPts val="640"/>
              </a:spcBef>
              <a:spcAft>
                <a:spcPts val="0"/>
              </a:spcAft>
              <a:buClr>
                <a:schemeClr val="dk1"/>
              </a:buClr>
              <a:buSzPts val="3200"/>
              <a:buChar char="–"/>
              <a:defRPr sz="3200"/>
            </a:lvl2pPr>
            <a:lvl3pPr marL="1371600" lvl="2" indent="-400050" algn="l">
              <a:spcBef>
                <a:spcPts val="540"/>
              </a:spcBef>
              <a:spcAft>
                <a:spcPts val="0"/>
              </a:spcAft>
              <a:buClr>
                <a:schemeClr val="dk1"/>
              </a:buClr>
              <a:buSzPts val="2700"/>
              <a:buChar char="•"/>
              <a:defRPr sz="2700"/>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161" name="Google Shape;161;p107"/>
          <p:cNvSpPr txBox="1">
            <a:spLocks noGrp="1"/>
          </p:cNvSpPr>
          <p:nvPr>
            <p:ph type="body" idx="2"/>
          </p:nvPr>
        </p:nvSpPr>
        <p:spPr>
          <a:xfrm>
            <a:off x="6197600" y="1600202"/>
            <a:ext cx="5384800" cy="4525963"/>
          </a:xfrm>
          <a:prstGeom prst="rect">
            <a:avLst/>
          </a:prstGeom>
          <a:noFill/>
          <a:ln>
            <a:noFill/>
          </a:ln>
        </p:spPr>
        <p:txBody>
          <a:bodyPr spcFirstLastPara="1" wrap="square" lIns="121875" tIns="60925" rIns="121875" bIns="60925" anchor="t" anchorCtr="0">
            <a:normAutofit/>
          </a:bodyPr>
          <a:lstStyle>
            <a:lvl1pPr marL="457200" lvl="0" indent="-463550" algn="l">
              <a:spcBef>
                <a:spcPts val="740"/>
              </a:spcBef>
              <a:spcAft>
                <a:spcPts val="0"/>
              </a:spcAft>
              <a:buClr>
                <a:schemeClr val="dk1"/>
              </a:buClr>
              <a:buSzPts val="3700"/>
              <a:buChar char="•"/>
              <a:defRPr sz="3700"/>
            </a:lvl1pPr>
            <a:lvl2pPr marL="914400" lvl="1" indent="-431800" algn="l">
              <a:spcBef>
                <a:spcPts val="640"/>
              </a:spcBef>
              <a:spcAft>
                <a:spcPts val="0"/>
              </a:spcAft>
              <a:buClr>
                <a:schemeClr val="dk1"/>
              </a:buClr>
              <a:buSzPts val="3200"/>
              <a:buChar char="–"/>
              <a:defRPr sz="3200"/>
            </a:lvl2pPr>
            <a:lvl3pPr marL="1371600" lvl="2" indent="-400050" algn="l">
              <a:spcBef>
                <a:spcPts val="540"/>
              </a:spcBef>
              <a:spcAft>
                <a:spcPts val="0"/>
              </a:spcAft>
              <a:buClr>
                <a:schemeClr val="dk1"/>
              </a:buClr>
              <a:buSzPts val="2700"/>
              <a:buChar char="•"/>
              <a:defRPr sz="2700"/>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162" name="Google Shape;162;p107"/>
          <p:cNvSpPr txBox="1">
            <a:spLocks noGrp="1"/>
          </p:cNvSpPr>
          <p:nvPr>
            <p:ph type="dt" idx="10"/>
          </p:nvPr>
        </p:nvSpPr>
        <p:spPr>
          <a:xfrm>
            <a:off x="609600" y="6356352"/>
            <a:ext cx="2844800" cy="365125"/>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107"/>
          <p:cNvSpPr txBox="1">
            <a:spLocks noGrp="1"/>
          </p:cNvSpPr>
          <p:nvPr>
            <p:ph type="ftr" idx="11"/>
          </p:nvPr>
        </p:nvSpPr>
        <p:spPr>
          <a:xfrm>
            <a:off x="4165601" y="6356352"/>
            <a:ext cx="3860800" cy="365125"/>
          </a:xfrm>
          <a:prstGeom prst="rect">
            <a:avLst/>
          </a:prstGeom>
          <a:noFill/>
          <a:ln>
            <a:noFill/>
          </a:ln>
        </p:spPr>
        <p:txBody>
          <a:bodyPr spcFirstLastPara="1" wrap="square" lIns="121875" tIns="60925" rIns="121875"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107"/>
          <p:cNvSpPr txBox="1">
            <a:spLocks noGrp="1"/>
          </p:cNvSpPr>
          <p:nvPr>
            <p:ph type="sldNum" idx="12"/>
          </p:nvPr>
        </p:nvSpPr>
        <p:spPr>
          <a:xfrm>
            <a:off x="8737601" y="6356352"/>
            <a:ext cx="2844800"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5"/>
        <p:cNvGrpSpPr/>
        <p:nvPr/>
      </p:nvGrpSpPr>
      <p:grpSpPr>
        <a:xfrm>
          <a:off x="0" y="0"/>
          <a:ext cx="0" cy="0"/>
          <a:chOff x="0" y="0"/>
          <a:chExt cx="0" cy="0"/>
        </a:xfrm>
      </p:grpSpPr>
      <p:sp>
        <p:nvSpPr>
          <p:cNvPr id="166" name="Google Shape;166;p108"/>
          <p:cNvSpPr txBox="1">
            <a:spLocks noGrp="1"/>
          </p:cNvSpPr>
          <p:nvPr>
            <p:ph type="title"/>
          </p:nvPr>
        </p:nvSpPr>
        <p:spPr>
          <a:xfrm>
            <a:off x="609600" y="274640"/>
            <a:ext cx="10972801" cy="711081"/>
          </a:xfrm>
          <a:prstGeom prst="rect">
            <a:avLst/>
          </a:prstGeom>
          <a:noFill/>
          <a:ln>
            <a:noFill/>
          </a:ln>
        </p:spPr>
        <p:txBody>
          <a:bodyPr spcFirstLastPara="1" wrap="square" lIns="121875" tIns="60925" rIns="121875" bIns="60925" anchor="ctr" anchorCtr="0">
            <a:normAutofit/>
          </a:bodyPr>
          <a:lstStyle>
            <a:lvl1pPr lvl="0" algn="l">
              <a:spcBef>
                <a:spcPts val="0"/>
              </a:spcBef>
              <a:spcAft>
                <a:spcPts val="0"/>
              </a:spcAft>
              <a:buClr>
                <a:schemeClr val="dk1"/>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108"/>
          <p:cNvSpPr txBox="1">
            <a:spLocks noGrp="1"/>
          </p:cNvSpPr>
          <p:nvPr>
            <p:ph type="body" idx="1"/>
          </p:nvPr>
        </p:nvSpPr>
        <p:spPr>
          <a:xfrm>
            <a:off x="609600" y="1535114"/>
            <a:ext cx="5386917" cy="639763"/>
          </a:xfrm>
          <a:prstGeom prst="rect">
            <a:avLst/>
          </a:prstGeom>
          <a:noFill/>
          <a:ln>
            <a:noFill/>
          </a:ln>
        </p:spPr>
        <p:txBody>
          <a:bodyPr spcFirstLastPara="1" wrap="square" lIns="121875" tIns="60925" rIns="121875" bIns="60925"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40"/>
              </a:spcBef>
              <a:spcAft>
                <a:spcPts val="0"/>
              </a:spcAft>
              <a:buClr>
                <a:schemeClr val="dk1"/>
              </a:buClr>
              <a:buSzPts val="2700"/>
              <a:buNone/>
              <a:defRPr sz="2700" b="1"/>
            </a:lvl2pPr>
            <a:lvl3pPr marL="1371600" lvl="2" indent="-228600" algn="l">
              <a:spcBef>
                <a:spcPts val="480"/>
              </a:spcBef>
              <a:spcAft>
                <a:spcPts val="0"/>
              </a:spcAft>
              <a:buClr>
                <a:schemeClr val="dk1"/>
              </a:buClr>
              <a:buSzPts val="2400"/>
              <a:buNone/>
              <a:defRPr sz="2400" b="1"/>
            </a:lvl3pPr>
            <a:lvl4pPr marL="1828800" lvl="3" indent="-228600" algn="l">
              <a:spcBef>
                <a:spcPts val="420"/>
              </a:spcBef>
              <a:spcAft>
                <a:spcPts val="0"/>
              </a:spcAft>
              <a:buClr>
                <a:schemeClr val="dk1"/>
              </a:buClr>
              <a:buSzPts val="2100"/>
              <a:buNone/>
              <a:defRPr sz="2100" b="1"/>
            </a:lvl4pPr>
            <a:lvl5pPr marL="2286000" lvl="4" indent="-228600" algn="l">
              <a:spcBef>
                <a:spcPts val="420"/>
              </a:spcBef>
              <a:spcAft>
                <a:spcPts val="0"/>
              </a:spcAft>
              <a:buClr>
                <a:schemeClr val="dk1"/>
              </a:buClr>
              <a:buSzPts val="2100"/>
              <a:buNone/>
              <a:defRPr sz="2100" b="1"/>
            </a:lvl5pPr>
            <a:lvl6pPr marL="2743200" lvl="5" indent="-228600" algn="l">
              <a:spcBef>
                <a:spcPts val="420"/>
              </a:spcBef>
              <a:spcAft>
                <a:spcPts val="0"/>
              </a:spcAft>
              <a:buClr>
                <a:schemeClr val="dk1"/>
              </a:buClr>
              <a:buSzPts val="2100"/>
              <a:buNone/>
              <a:defRPr sz="2100" b="1"/>
            </a:lvl6pPr>
            <a:lvl7pPr marL="3200400" lvl="6" indent="-228600" algn="l">
              <a:spcBef>
                <a:spcPts val="420"/>
              </a:spcBef>
              <a:spcAft>
                <a:spcPts val="0"/>
              </a:spcAft>
              <a:buClr>
                <a:schemeClr val="dk1"/>
              </a:buClr>
              <a:buSzPts val="2100"/>
              <a:buNone/>
              <a:defRPr sz="2100" b="1"/>
            </a:lvl7pPr>
            <a:lvl8pPr marL="3657600" lvl="7" indent="-228600" algn="l">
              <a:spcBef>
                <a:spcPts val="420"/>
              </a:spcBef>
              <a:spcAft>
                <a:spcPts val="0"/>
              </a:spcAft>
              <a:buClr>
                <a:schemeClr val="dk1"/>
              </a:buClr>
              <a:buSzPts val="2100"/>
              <a:buNone/>
              <a:defRPr sz="2100" b="1"/>
            </a:lvl8pPr>
            <a:lvl9pPr marL="4114800" lvl="8" indent="-228600" algn="l">
              <a:spcBef>
                <a:spcPts val="420"/>
              </a:spcBef>
              <a:spcAft>
                <a:spcPts val="0"/>
              </a:spcAft>
              <a:buClr>
                <a:schemeClr val="dk1"/>
              </a:buClr>
              <a:buSzPts val="2100"/>
              <a:buNone/>
              <a:defRPr sz="2100" b="1"/>
            </a:lvl9pPr>
          </a:lstStyle>
          <a:p>
            <a:endParaRPr/>
          </a:p>
        </p:txBody>
      </p:sp>
      <p:sp>
        <p:nvSpPr>
          <p:cNvPr id="168" name="Google Shape;168;p108"/>
          <p:cNvSpPr txBox="1">
            <a:spLocks noGrp="1"/>
          </p:cNvSpPr>
          <p:nvPr>
            <p:ph type="body" idx="2"/>
          </p:nvPr>
        </p:nvSpPr>
        <p:spPr>
          <a:xfrm>
            <a:off x="609600" y="2174875"/>
            <a:ext cx="5386917" cy="3951288"/>
          </a:xfrm>
          <a:prstGeom prst="rect">
            <a:avLst/>
          </a:prstGeom>
          <a:noFill/>
          <a:ln>
            <a:noFill/>
          </a:ln>
        </p:spPr>
        <p:txBody>
          <a:bodyPr spcFirstLastPara="1" wrap="square" lIns="121875" tIns="60925" rIns="121875" bIns="60925" anchor="t" anchorCtr="0">
            <a:normAutofit/>
          </a:bodyPr>
          <a:lstStyle>
            <a:lvl1pPr marL="457200" lvl="0" indent="-431800" algn="l">
              <a:spcBef>
                <a:spcPts val="640"/>
              </a:spcBef>
              <a:spcAft>
                <a:spcPts val="0"/>
              </a:spcAft>
              <a:buClr>
                <a:schemeClr val="dk1"/>
              </a:buClr>
              <a:buSzPts val="3200"/>
              <a:buChar char="•"/>
              <a:defRPr sz="3200"/>
            </a:lvl1pPr>
            <a:lvl2pPr marL="914400" lvl="1" indent="-400050" algn="l">
              <a:spcBef>
                <a:spcPts val="540"/>
              </a:spcBef>
              <a:spcAft>
                <a:spcPts val="0"/>
              </a:spcAft>
              <a:buClr>
                <a:schemeClr val="dk1"/>
              </a:buClr>
              <a:buSzPts val="2700"/>
              <a:buChar char="–"/>
              <a:defRPr sz="2700"/>
            </a:lvl2pPr>
            <a:lvl3pPr marL="1371600" lvl="2" indent="-381000" algn="l">
              <a:spcBef>
                <a:spcPts val="480"/>
              </a:spcBef>
              <a:spcAft>
                <a:spcPts val="0"/>
              </a:spcAft>
              <a:buClr>
                <a:schemeClr val="dk1"/>
              </a:buClr>
              <a:buSzPts val="2400"/>
              <a:buChar char="•"/>
              <a:defRPr sz="2400"/>
            </a:lvl3pPr>
            <a:lvl4pPr marL="1828800" lvl="3" indent="-361950" algn="l">
              <a:spcBef>
                <a:spcPts val="420"/>
              </a:spcBef>
              <a:spcAft>
                <a:spcPts val="0"/>
              </a:spcAft>
              <a:buClr>
                <a:schemeClr val="dk1"/>
              </a:buClr>
              <a:buSzPts val="2100"/>
              <a:buChar char="–"/>
              <a:defRPr sz="2100"/>
            </a:lvl4pPr>
            <a:lvl5pPr marL="2286000" lvl="4" indent="-361950" algn="l">
              <a:spcBef>
                <a:spcPts val="420"/>
              </a:spcBef>
              <a:spcAft>
                <a:spcPts val="0"/>
              </a:spcAft>
              <a:buClr>
                <a:schemeClr val="dk1"/>
              </a:buClr>
              <a:buSzPts val="2100"/>
              <a:buChar char="»"/>
              <a:defRPr sz="2100"/>
            </a:lvl5pPr>
            <a:lvl6pPr marL="2743200" lvl="5" indent="-361950" algn="l">
              <a:spcBef>
                <a:spcPts val="420"/>
              </a:spcBef>
              <a:spcAft>
                <a:spcPts val="0"/>
              </a:spcAft>
              <a:buClr>
                <a:schemeClr val="dk1"/>
              </a:buClr>
              <a:buSzPts val="2100"/>
              <a:buChar char="•"/>
              <a:defRPr sz="2100"/>
            </a:lvl6pPr>
            <a:lvl7pPr marL="3200400" lvl="6" indent="-361950" algn="l">
              <a:spcBef>
                <a:spcPts val="420"/>
              </a:spcBef>
              <a:spcAft>
                <a:spcPts val="0"/>
              </a:spcAft>
              <a:buClr>
                <a:schemeClr val="dk1"/>
              </a:buClr>
              <a:buSzPts val="2100"/>
              <a:buChar char="•"/>
              <a:defRPr sz="2100"/>
            </a:lvl7pPr>
            <a:lvl8pPr marL="3657600" lvl="7" indent="-361950" algn="l">
              <a:spcBef>
                <a:spcPts val="420"/>
              </a:spcBef>
              <a:spcAft>
                <a:spcPts val="0"/>
              </a:spcAft>
              <a:buClr>
                <a:schemeClr val="dk1"/>
              </a:buClr>
              <a:buSzPts val="2100"/>
              <a:buChar char="•"/>
              <a:defRPr sz="2100"/>
            </a:lvl8pPr>
            <a:lvl9pPr marL="4114800" lvl="8" indent="-361950" algn="l">
              <a:spcBef>
                <a:spcPts val="420"/>
              </a:spcBef>
              <a:spcAft>
                <a:spcPts val="0"/>
              </a:spcAft>
              <a:buClr>
                <a:schemeClr val="dk1"/>
              </a:buClr>
              <a:buSzPts val="2100"/>
              <a:buChar char="•"/>
              <a:defRPr sz="2100"/>
            </a:lvl9pPr>
          </a:lstStyle>
          <a:p>
            <a:endParaRPr/>
          </a:p>
        </p:txBody>
      </p:sp>
      <p:sp>
        <p:nvSpPr>
          <p:cNvPr id="169" name="Google Shape;169;p108"/>
          <p:cNvSpPr txBox="1">
            <a:spLocks noGrp="1"/>
          </p:cNvSpPr>
          <p:nvPr>
            <p:ph type="body" idx="3"/>
          </p:nvPr>
        </p:nvSpPr>
        <p:spPr>
          <a:xfrm>
            <a:off x="6193369" y="1535114"/>
            <a:ext cx="5389033" cy="639763"/>
          </a:xfrm>
          <a:prstGeom prst="rect">
            <a:avLst/>
          </a:prstGeom>
          <a:noFill/>
          <a:ln>
            <a:noFill/>
          </a:ln>
        </p:spPr>
        <p:txBody>
          <a:bodyPr spcFirstLastPara="1" wrap="square" lIns="121875" tIns="60925" rIns="121875" bIns="60925"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40"/>
              </a:spcBef>
              <a:spcAft>
                <a:spcPts val="0"/>
              </a:spcAft>
              <a:buClr>
                <a:schemeClr val="dk1"/>
              </a:buClr>
              <a:buSzPts val="2700"/>
              <a:buNone/>
              <a:defRPr sz="2700" b="1"/>
            </a:lvl2pPr>
            <a:lvl3pPr marL="1371600" lvl="2" indent="-228600" algn="l">
              <a:spcBef>
                <a:spcPts val="480"/>
              </a:spcBef>
              <a:spcAft>
                <a:spcPts val="0"/>
              </a:spcAft>
              <a:buClr>
                <a:schemeClr val="dk1"/>
              </a:buClr>
              <a:buSzPts val="2400"/>
              <a:buNone/>
              <a:defRPr sz="2400" b="1"/>
            </a:lvl3pPr>
            <a:lvl4pPr marL="1828800" lvl="3" indent="-228600" algn="l">
              <a:spcBef>
                <a:spcPts val="420"/>
              </a:spcBef>
              <a:spcAft>
                <a:spcPts val="0"/>
              </a:spcAft>
              <a:buClr>
                <a:schemeClr val="dk1"/>
              </a:buClr>
              <a:buSzPts val="2100"/>
              <a:buNone/>
              <a:defRPr sz="2100" b="1"/>
            </a:lvl4pPr>
            <a:lvl5pPr marL="2286000" lvl="4" indent="-228600" algn="l">
              <a:spcBef>
                <a:spcPts val="420"/>
              </a:spcBef>
              <a:spcAft>
                <a:spcPts val="0"/>
              </a:spcAft>
              <a:buClr>
                <a:schemeClr val="dk1"/>
              </a:buClr>
              <a:buSzPts val="2100"/>
              <a:buNone/>
              <a:defRPr sz="2100" b="1"/>
            </a:lvl5pPr>
            <a:lvl6pPr marL="2743200" lvl="5" indent="-228600" algn="l">
              <a:spcBef>
                <a:spcPts val="420"/>
              </a:spcBef>
              <a:spcAft>
                <a:spcPts val="0"/>
              </a:spcAft>
              <a:buClr>
                <a:schemeClr val="dk1"/>
              </a:buClr>
              <a:buSzPts val="2100"/>
              <a:buNone/>
              <a:defRPr sz="2100" b="1"/>
            </a:lvl6pPr>
            <a:lvl7pPr marL="3200400" lvl="6" indent="-228600" algn="l">
              <a:spcBef>
                <a:spcPts val="420"/>
              </a:spcBef>
              <a:spcAft>
                <a:spcPts val="0"/>
              </a:spcAft>
              <a:buClr>
                <a:schemeClr val="dk1"/>
              </a:buClr>
              <a:buSzPts val="2100"/>
              <a:buNone/>
              <a:defRPr sz="2100" b="1"/>
            </a:lvl7pPr>
            <a:lvl8pPr marL="3657600" lvl="7" indent="-228600" algn="l">
              <a:spcBef>
                <a:spcPts val="420"/>
              </a:spcBef>
              <a:spcAft>
                <a:spcPts val="0"/>
              </a:spcAft>
              <a:buClr>
                <a:schemeClr val="dk1"/>
              </a:buClr>
              <a:buSzPts val="2100"/>
              <a:buNone/>
              <a:defRPr sz="2100" b="1"/>
            </a:lvl8pPr>
            <a:lvl9pPr marL="4114800" lvl="8" indent="-228600" algn="l">
              <a:spcBef>
                <a:spcPts val="420"/>
              </a:spcBef>
              <a:spcAft>
                <a:spcPts val="0"/>
              </a:spcAft>
              <a:buClr>
                <a:schemeClr val="dk1"/>
              </a:buClr>
              <a:buSzPts val="2100"/>
              <a:buNone/>
              <a:defRPr sz="2100" b="1"/>
            </a:lvl9pPr>
          </a:lstStyle>
          <a:p>
            <a:endParaRPr/>
          </a:p>
        </p:txBody>
      </p:sp>
      <p:sp>
        <p:nvSpPr>
          <p:cNvPr id="170" name="Google Shape;170;p108"/>
          <p:cNvSpPr txBox="1">
            <a:spLocks noGrp="1"/>
          </p:cNvSpPr>
          <p:nvPr>
            <p:ph type="body" idx="4"/>
          </p:nvPr>
        </p:nvSpPr>
        <p:spPr>
          <a:xfrm>
            <a:off x="6193369" y="2174875"/>
            <a:ext cx="5389033" cy="3951288"/>
          </a:xfrm>
          <a:prstGeom prst="rect">
            <a:avLst/>
          </a:prstGeom>
          <a:noFill/>
          <a:ln>
            <a:noFill/>
          </a:ln>
        </p:spPr>
        <p:txBody>
          <a:bodyPr spcFirstLastPara="1" wrap="square" lIns="121875" tIns="60925" rIns="121875" bIns="60925" anchor="t" anchorCtr="0">
            <a:normAutofit/>
          </a:bodyPr>
          <a:lstStyle>
            <a:lvl1pPr marL="457200" lvl="0" indent="-431800" algn="l">
              <a:spcBef>
                <a:spcPts val="640"/>
              </a:spcBef>
              <a:spcAft>
                <a:spcPts val="0"/>
              </a:spcAft>
              <a:buClr>
                <a:schemeClr val="dk1"/>
              </a:buClr>
              <a:buSzPts val="3200"/>
              <a:buChar char="•"/>
              <a:defRPr sz="3200"/>
            </a:lvl1pPr>
            <a:lvl2pPr marL="914400" lvl="1" indent="-400050" algn="l">
              <a:spcBef>
                <a:spcPts val="540"/>
              </a:spcBef>
              <a:spcAft>
                <a:spcPts val="0"/>
              </a:spcAft>
              <a:buClr>
                <a:schemeClr val="dk1"/>
              </a:buClr>
              <a:buSzPts val="2700"/>
              <a:buChar char="–"/>
              <a:defRPr sz="2700"/>
            </a:lvl2pPr>
            <a:lvl3pPr marL="1371600" lvl="2" indent="-381000" algn="l">
              <a:spcBef>
                <a:spcPts val="480"/>
              </a:spcBef>
              <a:spcAft>
                <a:spcPts val="0"/>
              </a:spcAft>
              <a:buClr>
                <a:schemeClr val="dk1"/>
              </a:buClr>
              <a:buSzPts val="2400"/>
              <a:buChar char="•"/>
              <a:defRPr sz="2400"/>
            </a:lvl3pPr>
            <a:lvl4pPr marL="1828800" lvl="3" indent="-361950" algn="l">
              <a:spcBef>
                <a:spcPts val="420"/>
              </a:spcBef>
              <a:spcAft>
                <a:spcPts val="0"/>
              </a:spcAft>
              <a:buClr>
                <a:schemeClr val="dk1"/>
              </a:buClr>
              <a:buSzPts val="2100"/>
              <a:buChar char="–"/>
              <a:defRPr sz="2100"/>
            </a:lvl4pPr>
            <a:lvl5pPr marL="2286000" lvl="4" indent="-361950" algn="l">
              <a:spcBef>
                <a:spcPts val="420"/>
              </a:spcBef>
              <a:spcAft>
                <a:spcPts val="0"/>
              </a:spcAft>
              <a:buClr>
                <a:schemeClr val="dk1"/>
              </a:buClr>
              <a:buSzPts val="2100"/>
              <a:buChar char="»"/>
              <a:defRPr sz="2100"/>
            </a:lvl5pPr>
            <a:lvl6pPr marL="2743200" lvl="5" indent="-361950" algn="l">
              <a:spcBef>
                <a:spcPts val="420"/>
              </a:spcBef>
              <a:spcAft>
                <a:spcPts val="0"/>
              </a:spcAft>
              <a:buClr>
                <a:schemeClr val="dk1"/>
              </a:buClr>
              <a:buSzPts val="2100"/>
              <a:buChar char="•"/>
              <a:defRPr sz="2100"/>
            </a:lvl6pPr>
            <a:lvl7pPr marL="3200400" lvl="6" indent="-361950" algn="l">
              <a:spcBef>
                <a:spcPts val="420"/>
              </a:spcBef>
              <a:spcAft>
                <a:spcPts val="0"/>
              </a:spcAft>
              <a:buClr>
                <a:schemeClr val="dk1"/>
              </a:buClr>
              <a:buSzPts val="2100"/>
              <a:buChar char="•"/>
              <a:defRPr sz="2100"/>
            </a:lvl7pPr>
            <a:lvl8pPr marL="3657600" lvl="7" indent="-361950" algn="l">
              <a:spcBef>
                <a:spcPts val="420"/>
              </a:spcBef>
              <a:spcAft>
                <a:spcPts val="0"/>
              </a:spcAft>
              <a:buClr>
                <a:schemeClr val="dk1"/>
              </a:buClr>
              <a:buSzPts val="2100"/>
              <a:buChar char="•"/>
              <a:defRPr sz="2100"/>
            </a:lvl8pPr>
            <a:lvl9pPr marL="4114800" lvl="8" indent="-361950" algn="l">
              <a:spcBef>
                <a:spcPts val="420"/>
              </a:spcBef>
              <a:spcAft>
                <a:spcPts val="0"/>
              </a:spcAft>
              <a:buClr>
                <a:schemeClr val="dk1"/>
              </a:buClr>
              <a:buSzPts val="2100"/>
              <a:buChar char="•"/>
              <a:defRPr sz="2100"/>
            </a:lvl9pPr>
          </a:lstStyle>
          <a:p>
            <a:endParaRPr/>
          </a:p>
        </p:txBody>
      </p:sp>
      <p:sp>
        <p:nvSpPr>
          <p:cNvPr id="171" name="Google Shape;171;p108"/>
          <p:cNvSpPr txBox="1">
            <a:spLocks noGrp="1"/>
          </p:cNvSpPr>
          <p:nvPr>
            <p:ph type="dt" idx="10"/>
          </p:nvPr>
        </p:nvSpPr>
        <p:spPr>
          <a:xfrm>
            <a:off x="609600" y="6356352"/>
            <a:ext cx="2844800" cy="365125"/>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108"/>
          <p:cNvSpPr txBox="1">
            <a:spLocks noGrp="1"/>
          </p:cNvSpPr>
          <p:nvPr>
            <p:ph type="ftr" idx="11"/>
          </p:nvPr>
        </p:nvSpPr>
        <p:spPr>
          <a:xfrm>
            <a:off x="4165601" y="6356352"/>
            <a:ext cx="3860800" cy="365125"/>
          </a:xfrm>
          <a:prstGeom prst="rect">
            <a:avLst/>
          </a:prstGeom>
          <a:noFill/>
          <a:ln>
            <a:noFill/>
          </a:ln>
        </p:spPr>
        <p:txBody>
          <a:bodyPr spcFirstLastPara="1" wrap="square" lIns="121875" tIns="60925" rIns="121875"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108"/>
          <p:cNvSpPr txBox="1">
            <a:spLocks noGrp="1"/>
          </p:cNvSpPr>
          <p:nvPr>
            <p:ph type="sldNum" idx="12"/>
          </p:nvPr>
        </p:nvSpPr>
        <p:spPr>
          <a:xfrm>
            <a:off x="8737601" y="6356352"/>
            <a:ext cx="2844800"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4"/>
        <p:cNvGrpSpPr/>
        <p:nvPr/>
      </p:nvGrpSpPr>
      <p:grpSpPr>
        <a:xfrm>
          <a:off x="0" y="0"/>
          <a:ext cx="0" cy="0"/>
          <a:chOff x="0" y="0"/>
          <a:chExt cx="0" cy="0"/>
        </a:xfrm>
      </p:grpSpPr>
      <p:sp>
        <p:nvSpPr>
          <p:cNvPr id="175" name="Google Shape;175;p109"/>
          <p:cNvSpPr txBox="1">
            <a:spLocks noGrp="1"/>
          </p:cNvSpPr>
          <p:nvPr>
            <p:ph type="title"/>
          </p:nvPr>
        </p:nvSpPr>
        <p:spPr>
          <a:xfrm>
            <a:off x="609600" y="274640"/>
            <a:ext cx="10972801" cy="711081"/>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Clr>
                <a:schemeClr val="dk1"/>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6" name="Google Shape;176;p109"/>
          <p:cNvSpPr txBox="1">
            <a:spLocks noGrp="1"/>
          </p:cNvSpPr>
          <p:nvPr>
            <p:ph type="dt" idx="10"/>
          </p:nvPr>
        </p:nvSpPr>
        <p:spPr>
          <a:xfrm>
            <a:off x="609600" y="6356352"/>
            <a:ext cx="2844800" cy="365125"/>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109"/>
          <p:cNvSpPr txBox="1">
            <a:spLocks noGrp="1"/>
          </p:cNvSpPr>
          <p:nvPr>
            <p:ph type="ftr" idx="11"/>
          </p:nvPr>
        </p:nvSpPr>
        <p:spPr>
          <a:xfrm>
            <a:off x="4165601" y="6356352"/>
            <a:ext cx="3860800" cy="365125"/>
          </a:xfrm>
          <a:prstGeom prst="rect">
            <a:avLst/>
          </a:prstGeom>
          <a:noFill/>
          <a:ln>
            <a:noFill/>
          </a:ln>
        </p:spPr>
        <p:txBody>
          <a:bodyPr spcFirstLastPara="1" wrap="square" lIns="121875" tIns="60925" rIns="121875"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109"/>
          <p:cNvSpPr txBox="1">
            <a:spLocks noGrp="1"/>
          </p:cNvSpPr>
          <p:nvPr>
            <p:ph type="sldNum" idx="12"/>
          </p:nvPr>
        </p:nvSpPr>
        <p:spPr>
          <a:xfrm>
            <a:off x="8737601" y="6356352"/>
            <a:ext cx="2844800"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Title Only">
  <p:cSld name="1_Title Only">
    <p:bg>
      <p:bgPr>
        <a:solidFill>
          <a:srgbClr val="262626"/>
        </a:solidFill>
        <a:effectLst/>
      </p:bgPr>
    </p:bg>
    <p:spTree>
      <p:nvGrpSpPr>
        <p:cNvPr id="1" name="Shape 179"/>
        <p:cNvGrpSpPr/>
        <p:nvPr/>
      </p:nvGrpSpPr>
      <p:grpSpPr>
        <a:xfrm>
          <a:off x="0" y="0"/>
          <a:ext cx="0" cy="0"/>
          <a:chOff x="0" y="0"/>
          <a:chExt cx="0" cy="0"/>
        </a:xfrm>
      </p:grpSpPr>
      <p:sp>
        <p:nvSpPr>
          <p:cNvPr id="180" name="Google Shape;180;p110"/>
          <p:cNvSpPr txBox="1">
            <a:spLocks noGrp="1"/>
          </p:cNvSpPr>
          <p:nvPr>
            <p:ph type="title"/>
          </p:nvPr>
        </p:nvSpPr>
        <p:spPr>
          <a:xfrm>
            <a:off x="609600" y="274640"/>
            <a:ext cx="10972801" cy="711081"/>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Clr>
                <a:schemeClr val="dk1"/>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1" name="Google Shape;181;p110"/>
          <p:cNvSpPr txBox="1">
            <a:spLocks noGrp="1"/>
          </p:cNvSpPr>
          <p:nvPr>
            <p:ph type="dt" idx="10"/>
          </p:nvPr>
        </p:nvSpPr>
        <p:spPr>
          <a:xfrm>
            <a:off x="609600" y="6356352"/>
            <a:ext cx="2844800" cy="365125"/>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110"/>
          <p:cNvSpPr txBox="1">
            <a:spLocks noGrp="1"/>
          </p:cNvSpPr>
          <p:nvPr>
            <p:ph type="ftr" idx="11"/>
          </p:nvPr>
        </p:nvSpPr>
        <p:spPr>
          <a:xfrm>
            <a:off x="4165601" y="6356352"/>
            <a:ext cx="3860800" cy="365125"/>
          </a:xfrm>
          <a:prstGeom prst="rect">
            <a:avLst/>
          </a:prstGeom>
          <a:noFill/>
          <a:ln>
            <a:noFill/>
          </a:ln>
        </p:spPr>
        <p:txBody>
          <a:bodyPr spcFirstLastPara="1" wrap="square" lIns="121875" tIns="60925" rIns="121875"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110"/>
          <p:cNvSpPr txBox="1">
            <a:spLocks noGrp="1"/>
          </p:cNvSpPr>
          <p:nvPr>
            <p:ph type="sldNum" idx="12"/>
          </p:nvPr>
        </p:nvSpPr>
        <p:spPr>
          <a:xfrm>
            <a:off x="8737601" y="6356352"/>
            <a:ext cx="2844800"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4"/>
        <p:cNvGrpSpPr/>
        <p:nvPr/>
      </p:nvGrpSpPr>
      <p:grpSpPr>
        <a:xfrm>
          <a:off x="0" y="0"/>
          <a:ext cx="0" cy="0"/>
          <a:chOff x="0" y="0"/>
          <a:chExt cx="0" cy="0"/>
        </a:xfrm>
      </p:grpSpPr>
      <p:sp>
        <p:nvSpPr>
          <p:cNvPr id="185" name="Google Shape;185;p111"/>
          <p:cNvSpPr txBox="1">
            <a:spLocks noGrp="1"/>
          </p:cNvSpPr>
          <p:nvPr>
            <p:ph type="title"/>
          </p:nvPr>
        </p:nvSpPr>
        <p:spPr>
          <a:xfrm>
            <a:off x="609602" y="273050"/>
            <a:ext cx="4011084" cy="1162051"/>
          </a:xfrm>
          <a:prstGeom prst="rect">
            <a:avLst/>
          </a:prstGeom>
          <a:noFill/>
          <a:ln>
            <a:noFill/>
          </a:ln>
        </p:spPr>
        <p:txBody>
          <a:bodyPr spcFirstLastPara="1" wrap="square" lIns="121875" tIns="60925" rIns="121875" bIns="60925" anchor="b" anchorCtr="0">
            <a:normAutofit/>
          </a:bodyPr>
          <a:lstStyle>
            <a:lvl1pPr lvl="0" algn="l">
              <a:spcBef>
                <a:spcPts val="0"/>
              </a:spcBef>
              <a:spcAft>
                <a:spcPts val="0"/>
              </a:spcAft>
              <a:buClr>
                <a:schemeClr val="dk1"/>
              </a:buClr>
              <a:buSzPts val="2700"/>
              <a:buFont typeface="Calibri"/>
              <a:buNone/>
              <a:defRPr sz="27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111"/>
          <p:cNvSpPr txBox="1">
            <a:spLocks noGrp="1"/>
          </p:cNvSpPr>
          <p:nvPr>
            <p:ph type="body" idx="1"/>
          </p:nvPr>
        </p:nvSpPr>
        <p:spPr>
          <a:xfrm>
            <a:off x="4766733" y="273053"/>
            <a:ext cx="6815667" cy="5853113"/>
          </a:xfrm>
          <a:prstGeom prst="rect">
            <a:avLst/>
          </a:prstGeom>
          <a:noFill/>
          <a:ln>
            <a:noFill/>
          </a:ln>
        </p:spPr>
        <p:txBody>
          <a:bodyPr spcFirstLastPara="1" wrap="square" lIns="121875" tIns="60925" rIns="121875" bIns="60925" anchor="t" anchorCtr="0">
            <a:normAutofit/>
          </a:bodyPr>
          <a:lstStyle>
            <a:lvl1pPr marL="457200" lvl="0" indent="-501650" algn="l">
              <a:spcBef>
                <a:spcPts val="860"/>
              </a:spcBef>
              <a:spcAft>
                <a:spcPts val="0"/>
              </a:spcAft>
              <a:buClr>
                <a:schemeClr val="dk1"/>
              </a:buClr>
              <a:buSzPts val="4300"/>
              <a:buChar char="•"/>
              <a:defRPr sz="4300"/>
            </a:lvl1pPr>
            <a:lvl2pPr marL="914400" lvl="1" indent="-463550" algn="l">
              <a:spcBef>
                <a:spcPts val="740"/>
              </a:spcBef>
              <a:spcAft>
                <a:spcPts val="0"/>
              </a:spcAft>
              <a:buClr>
                <a:schemeClr val="dk1"/>
              </a:buClr>
              <a:buSzPts val="3700"/>
              <a:buChar char="–"/>
              <a:defRPr sz="3700"/>
            </a:lvl2pPr>
            <a:lvl3pPr marL="1371600" lvl="2" indent="-431800" algn="l">
              <a:spcBef>
                <a:spcPts val="640"/>
              </a:spcBef>
              <a:spcAft>
                <a:spcPts val="0"/>
              </a:spcAft>
              <a:buClr>
                <a:schemeClr val="dk1"/>
              </a:buClr>
              <a:buSzPts val="3200"/>
              <a:buChar char="•"/>
              <a:defRPr sz="3200"/>
            </a:lvl3pPr>
            <a:lvl4pPr marL="1828800" lvl="3" indent="-400050" algn="l">
              <a:spcBef>
                <a:spcPts val="540"/>
              </a:spcBef>
              <a:spcAft>
                <a:spcPts val="0"/>
              </a:spcAft>
              <a:buClr>
                <a:schemeClr val="dk1"/>
              </a:buClr>
              <a:buSzPts val="2700"/>
              <a:buChar char="–"/>
              <a:defRPr sz="2700"/>
            </a:lvl4pPr>
            <a:lvl5pPr marL="2286000" lvl="4" indent="-400050" algn="l">
              <a:spcBef>
                <a:spcPts val="540"/>
              </a:spcBef>
              <a:spcAft>
                <a:spcPts val="0"/>
              </a:spcAft>
              <a:buClr>
                <a:schemeClr val="dk1"/>
              </a:buClr>
              <a:buSzPts val="2700"/>
              <a:buChar char="»"/>
              <a:defRPr sz="2700"/>
            </a:lvl5pPr>
            <a:lvl6pPr marL="2743200" lvl="5" indent="-400050" algn="l">
              <a:spcBef>
                <a:spcPts val="540"/>
              </a:spcBef>
              <a:spcAft>
                <a:spcPts val="0"/>
              </a:spcAft>
              <a:buClr>
                <a:schemeClr val="dk1"/>
              </a:buClr>
              <a:buSzPts val="2700"/>
              <a:buChar char="•"/>
              <a:defRPr sz="2700"/>
            </a:lvl6pPr>
            <a:lvl7pPr marL="3200400" lvl="6" indent="-400050" algn="l">
              <a:spcBef>
                <a:spcPts val="540"/>
              </a:spcBef>
              <a:spcAft>
                <a:spcPts val="0"/>
              </a:spcAft>
              <a:buClr>
                <a:schemeClr val="dk1"/>
              </a:buClr>
              <a:buSzPts val="2700"/>
              <a:buChar char="•"/>
              <a:defRPr sz="2700"/>
            </a:lvl7pPr>
            <a:lvl8pPr marL="3657600" lvl="7" indent="-400050" algn="l">
              <a:spcBef>
                <a:spcPts val="540"/>
              </a:spcBef>
              <a:spcAft>
                <a:spcPts val="0"/>
              </a:spcAft>
              <a:buClr>
                <a:schemeClr val="dk1"/>
              </a:buClr>
              <a:buSzPts val="2700"/>
              <a:buChar char="•"/>
              <a:defRPr sz="2700"/>
            </a:lvl8pPr>
            <a:lvl9pPr marL="4114800" lvl="8" indent="-400050" algn="l">
              <a:spcBef>
                <a:spcPts val="540"/>
              </a:spcBef>
              <a:spcAft>
                <a:spcPts val="0"/>
              </a:spcAft>
              <a:buClr>
                <a:schemeClr val="dk1"/>
              </a:buClr>
              <a:buSzPts val="2700"/>
              <a:buChar char="•"/>
              <a:defRPr sz="2700"/>
            </a:lvl9pPr>
          </a:lstStyle>
          <a:p>
            <a:endParaRPr/>
          </a:p>
        </p:txBody>
      </p:sp>
      <p:sp>
        <p:nvSpPr>
          <p:cNvPr id="187" name="Google Shape;187;p111"/>
          <p:cNvSpPr txBox="1">
            <a:spLocks noGrp="1"/>
          </p:cNvSpPr>
          <p:nvPr>
            <p:ph type="body" idx="2"/>
          </p:nvPr>
        </p:nvSpPr>
        <p:spPr>
          <a:xfrm>
            <a:off x="609602" y="1435103"/>
            <a:ext cx="4011084" cy="4691063"/>
          </a:xfrm>
          <a:prstGeom prst="rect">
            <a:avLst/>
          </a:prstGeom>
          <a:noFill/>
          <a:ln>
            <a:noFill/>
          </a:ln>
        </p:spPr>
        <p:txBody>
          <a:bodyPr spcFirstLastPara="1" wrap="square" lIns="121875" tIns="60925" rIns="121875" bIns="60925" anchor="t" anchorCtr="0">
            <a:normAutofit/>
          </a:bodyPr>
          <a:lstStyle>
            <a:lvl1pPr marL="457200" lvl="0" indent="-228600" algn="l">
              <a:spcBef>
                <a:spcPts val="380"/>
              </a:spcBef>
              <a:spcAft>
                <a:spcPts val="0"/>
              </a:spcAft>
              <a:buClr>
                <a:schemeClr val="dk1"/>
              </a:buClr>
              <a:buSzPts val="1900"/>
              <a:buNone/>
              <a:defRPr sz="1900"/>
            </a:lvl1pPr>
            <a:lvl2pPr marL="914400" lvl="1" indent="-228600" algn="l">
              <a:spcBef>
                <a:spcPts val="320"/>
              </a:spcBef>
              <a:spcAft>
                <a:spcPts val="0"/>
              </a:spcAft>
              <a:buClr>
                <a:schemeClr val="dk1"/>
              </a:buClr>
              <a:buSzPts val="1600"/>
              <a:buNone/>
              <a:defRPr sz="1600"/>
            </a:lvl2pPr>
            <a:lvl3pPr marL="1371600" lvl="2" indent="-228600" algn="l">
              <a:spcBef>
                <a:spcPts val="260"/>
              </a:spcBef>
              <a:spcAft>
                <a:spcPts val="0"/>
              </a:spcAft>
              <a:buClr>
                <a:schemeClr val="dk1"/>
              </a:buClr>
              <a:buSzPts val="1300"/>
              <a:buNone/>
              <a:defRPr sz="1300"/>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188" name="Google Shape;188;p111"/>
          <p:cNvSpPr txBox="1">
            <a:spLocks noGrp="1"/>
          </p:cNvSpPr>
          <p:nvPr>
            <p:ph type="dt" idx="10"/>
          </p:nvPr>
        </p:nvSpPr>
        <p:spPr>
          <a:xfrm>
            <a:off x="609600" y="6356352"/>
            <a:ext cx="2844800" cy="365125"/>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111"/>
          <p:cNvSpPr txBox="1">
            <a:spLocks noGrp="1"/>
          </p:cNvSpPr>
          <p:nvPr>
            <p:ph type="ftr" idx="11"/>
          </p:nvPr>
        </p:nvSpPr>
        <p:spPr>
          <a:xfrm>
            <a:off x="4165601" y="6356352"/>
            <a:ext cx="3860800" cy="365125"/>
          </a:xfrm>
          <a:prstGeom prst="rect">
            <a:avLst/>
          </a:prstGeom>
          <a:noFill/>
          <a:ln>
            <a:noFill/>
          </a:ln>
        </p:spPr>
        <p:txBody>
          <a:bodyPr spcFirstLastPara="1" wrap="square" lIns="121875" tIns="60925" rIns="121875"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111"/>
          <p:cNvSpPr txBox="1">
            <a:spLocks noGrp="1"/>
          </p:cNvSpPr>
          <p:nvPr>
            <p:ph type="sldNum" idx="12"/>
          </p:nvPr>
        </p:nvSpPr>
        <p:spPr>
          <a:xfrm>
            <a:off x="8737601" y="6356352"/>
            <a:ext cx="2844800"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1"/>
        <p:cNvGrpSpPr/>
        <p:nvPr/>
      </p:nvGrpSpPr>
      <p:grpSpPr>
        <a:xfrm>
          <a:off x="0" y="0"/>
          <a:ext cx="0" cy="0"/>
          <a:chOff x="0" y="0"/>
          <a:chExt cx="0" cy="0"/>
        </a:xfrm>
      </p:grpSpPr>
      <p:sp>
        <p:nvSpPr>
          <p:cNvPr id="192" name="Google Shape;192;p112"/>
          <p:cNvSpPr txBox="1">
            <a:spLocks noGrp="1"/>
          </p:cNvSpPr>
          <p:nvPr>
            <p:ph type="title"/>
          </p:nvPr>
        </p:nvSpPr>
        <p:spPr>
          <a:xfrm>
            <a:off x="2389718" y="4800601"/>
            <a:ext cx="7315200" cy="566739"/>
          </a:xfrm>
          <a:prstGeom prst="rect">
            <a:avLst/>
          </a:prstGeom>
          <a:noFill/>
          <a:ln>
            <a:noFill/>
          </a:ln>
        </p:spPr>
        <p:txBody>
          <a:bodyPr spcFirstLastPara="1" wrap="square" lIns="121875" tIns="60925" rIns="121875" bIns="60925" anchor="b" anchorCtr="0">
            <a:normAutofit/>
          </a:bodyPr>
          <a:lstStyle>
            <a:lvl1pPr lvl="0" algn="l">
              <a:spcBef>
                <a:spcPts val="0"/>
              </a:spcBef>
              <a:spcAft>
                <a:spcPts val="0"/>
              </a:spcAft>
              <a:buClr>
                <a:schemeClr val="dk1"/>
              </a:buClr>
              <a:buSzPts val="2700"/>
              <a:buFont typeface="Calibri"/>
              <a:buNone/>
              <a:defRPr sz="27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112"/>
          <p:cNvSpPr>
            <a:spLocks noGrp="1"/>
          </p:cNvSpPr>
          <p:nvPr>
            <p:ph type="pic" idx="2"/>
          </p:nvPr>
        </p:nvSpPr>
        <p:spPr>
          <a:xfrm>
            <a:off x="2389718" y="612775"/>
            <a:ext cx="7315200" cy="4114800"/>
          </a:xfrm>
          <a:prstGeom prst="rect">
            <a:avLst/>
          </a:prstGeom>
          <a:noFill/>
          <a:ln>
            <a:noFill/>
          </a:ln>
        </p:spPr>
      </p:sp>
      <p:sp>
        <p:nvSpPr>
          <p:cNvPr id="194" name="Google Shape;194;p112"/>
          <p:cNvSpPr txBox="1">
            <a:spLocks noGrp="1"/>
          </p:cNvSpPr>
          <p:nvPr>
            <p:ph type="body" idx="1"/>
          </p:nvPr>
        </p:nvSpPr>
        <p:spPr>
          <a:xfrm>
            <a:off x="2389718" y="5367339"/>
            <a:ext cx="7315200" cy="804863"/>
          </a:xfrm>
          <a:prstGeom prst="rect">
            <a:avLst/>
          </a:prstGeom>
          <a:noFill/>
          <a:ln>
            <a:noFill/>
          </a:ln>
        </p:spPr>
        <p:txBody>
          <a:bodyPr spcFirstLastPara="1" wrap="square" lIns="121875" tIns="60925" rIns="121875" bIns="60925" anchor="t" anchorCtr="0">
            <a:normAutofit/>
          </a:bodyPr>
          <a:lstStyle>
            <a:lvl1pPr marL="457200" lvl="0" indent="-228600" algn="l">
              <a:spcBef>
                <a:spcPts val="380"/>
              </a:spcBef>
              <a:spcAft>
                <a:spcPts val="0"/>
              </a:spcAft>
              <a:buClr>
                <a:schemeClr val="dk1"/>
              </a:buClr>
              <a:buSzPts val="1900"/>
              <a:buNone/>
              <a:defRPr sz="1900"/>
            </a:lvl1pPr>
            <a:lvl2pPr marL="914400" lvl="1" indent="-228600" algn="l">
              <a:spcBef>
                <a:spcPts val="320"/>
              </a:spcBef>
              <a:spcAft>
                <a:spcPts val="0"/>
              </a:spcAft>
              <a:buClr>
                <a:schemeClr val="dk1"/>
              </a:buClr>
              <a:buSzPts val="1600"/>
              <a:buNone/>
              <a:defRPr sz="1600"/>
            </a:lvl2pPr>
            <a:lvl3pPr marL="1371600" lvl="2" indent="-228600" algn="l">
              <a:spcBef>
                <a:spcPts val="260"/>
              </a:spcBef>
              <a:spcAft>
                <a:spcPts val="0"/>
              </a:spcAft>
              <a:buClr>
                <a:schemeClr val="dk1"/>
              </a:buClr>
              <a:buSzPts val="1300"/>
              <a:buNone/>
              <a:defRPr sz="1300"/>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195" name="Google Shape;195;p112"/>
          <p:cNvSpPr txBox="1">
            <a:spLocks noGrp="1"/>
          </p:cNvSpPr>
          <p:nvPr>
            <p:ph type="dt" idx="10"/>
          </p:nvPr>
        </p:nvSpPr>
        <p:spPr>
          <a:xfrm>
            <a:off x="609600" y="6356352"/>
            <a:ext cx="2844800" cy="365125"/>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112"/>
          <p:cNvSpPr txBox="1">
            <a:spLocks noGrp="1"/>
          </p:cNvSpPr>
          <p:nvPr>
            <p:ph type="ftr" idx="11"/>
          </p:nvPr>
        </p:nvSpPr>
        <p:spPr>
          <a:xfrm>
            <a:off x="4165601" y="6356352"/>
            <a:ext cx="3860800" cy="365125"/>
          </a:xfrm>
          <a:prstGeom prst="rect">
            <a:avLst/>
          </a:prstGeom>
          <a:noFill/>
          <a:ln>
            <a:noFill/>
          </a:ln>
        </p:spPr>
        <p:txBody>
          <a:bodyPr spcFirstLastPara="1" wrap="square" lIns="121875" tIns="60925" rIns="121875"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112"/>
          <p:cNvSpPr txBox="1">
            <a:spLocks noGrp="1"/>
          </p:cNvSpPr>
          <p:nvPr>
            <p:ph type="sldNum" idx="12"/>
          </p:nvPr>
        </p:nvSpPr>
        <p:spPr>
          <a:xfrm>
            <a:off x="8737601" y="6356352"/>
            <a:ext cx="2844800"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8"/>
        <p:cNvGrpSpPr/>
        <p:nvPr/>
      </p:nvGrpSpPr>
      <p:grpSpPr>
        <a:xfrm>
          <a:off x="0" y="0"/>
          <a:ext cx="0" cy="0"/>
          <a:chOff x="0" y="0"/>
          <a:chExt cx="0" cy="0"/>
        </a:xfrm>
      </p:grpSpPr>
      <p:sp>
        <p:nvSpPr>
          <p:cNvPr id="199" name="Google Shape;199;p113"/>
          <p:cNvSpPr txBox="1">
            <a:spLocks noGrp="1"/>
          </p:cNvSpPr>
          <p:nvPr>
            <p:ph type="title"/>
          </p:nvPr>
        </p:nvSpPr>
        <p:spPr>
          <a:xfrm>
            <a:off x="609600" y="274640"/>
            <a:ext cx="10972801" cy="711081"/>
          </a:xfrm>
          <a:prstGeom prst="rect">
            <a:avLst/>
          </a:prstGeom>
          <a:noFill/>
          <a:ln>
            <a:noFill/>
          </a:ln>
        </p:spPr>
        <p:txBody>
          <a:bodyPr spcFirstLastPara="1" wrap="square" lIns="121875" tIns="60925" rIns="121875" bIns="60925" anchor="ctr" anchorCtr="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0" name="Google Shape;200;p113"/>
          <p:cNvSpPr txBox="1">
            <a:spLocks noGrp="1"/>
          </p:cNvSpPr>
          <p:nvPr>
            <p:ph type="body" idx="1"/>
          </p:nvPr>
        </p:nvSpPr>
        <p:spPr>
          <a:xfrm rot="5400000">
            <a:off x="3602131" y="-1854105"/>
            <a:ext cx="4987739" cy="10972801"/>
          </a:xfrm>
          <a:prstGeom prst="rect">
            <a:avLst/>
          </a:prstGeom>
          <a:noFill/>
          <a:ln>
            <a:noFill/>
          </a:ln>
        </p:spPr>
        <p:txBody>
          <a:bodyPr spcFirstLastPara="1" wrap="square" lIns="121875" tIns="60925" rIns="121875" bIns="60925"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1" name="Google Shape;201;p113"/>
          <p:cNvSpPr txBox="1">
            <a:spLocks noGrp="1"/>
          </p:cNvSpPr>
          <p:nvPr>
            <p:ph type="dt" idx="10"/>
          </p:nvPr>
        </p:nvSpPr>
        <p:spPr>
          <a:xfrm>
            <a:off x="609600" y="6356352"/>
            <a:ext cx="2844800" cy="365125"/>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113"/>
          <p:cNvSpPr txBox="1">
            <a:spLocks noGrp="1"/>
          </p:cNvSpPr>
          <p:nvPr>
            <p:ph type="ftr" idx="11"/>
          </p:nvPr>
        </p:nvSpPr>
        <p:spPr>
          <a:xfrm>
            <a:off x="4165601" y="6356352"/>
            <a:ext cx="3860800" cy="365125"/>
          </a:xfrm>
          <a:prstGeom prst="rect">
            <a:avLst/>
          </a:prstGeom>
          <a:noFill/>
          <a:ln>
            <a:noFill/>
          </a:ln>
        </p:spPr>
        <p:txBody>
          <a:bodyPr spcFirstLastPara="1" wrap="square" lIns="121875" tIns="60925" rIns="121875"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113"/>
          <p:cNvSpPr txBox="1">
            <a:spLocks noGrp="1"/>
          </p:cNvSpPr>
          <p:nvPr>
            <p:ph type="sldNum" idx="12"/>
          </p:nvPr>
        </p:nvSpPr>
        <p:spPr>
          <a:xfrm>
            <a:off x="8737601" y="6356352"/>
            <a:ext cx="2844800"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
        <p:cNvGrpSpPr/>
        <p:nvPr/>
      </p:nvGrpSpPr>
      <p:grpSpPr>
        <a:xfrm>
          <a:off x="0" y="0"/>
          <a:ext cx="0" cy="0"/>
          <a:chOff x="0" y="0"/>
          <a:chExt cx="0" cy="0"/>
        </a:xfrm>
      </p:grpSpPr>
      <p:sp>
        <p:nvSpPr>
          <p:cNvPr id="25" name="Google Shape;25;p8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8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7" name="Google Shape;27;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04"/>
        <p:cNvGrpSpPr/>
        <p:nvPr/>
      </p:nvGrpSpPr>
      <p:grpSpPr>
        <a:xfrm>
          <a:off x="0" y="0"/>
          <a:ext cx="0" cy="0"/>
          <a:chOff x="0" y="0"/>
          <a:chExt cx="0" cy="0"/>
        </a:xfrm>
      </p:grpSpPr>
      <p:sp>
        <p:nvSpPr>
          <p:cNvPr id="205" name="Google Shape;205;p114"/>
          <p:cNvSpPr txBox="1">
            <a:spLocks noGrp="1"/>
          </p:cNvSpPr>
          <p:nvPr>
            <p:ph type="title"/>
          </p:nvPr>
        </p:nvSpPr>
        <p:spPr>
          <a:xfrm rot="5400000">
            <a:off x="7285038" y="1828803"/>
            <a:ext cx="5851525" cy="2743200"/>
          </a:xfrm>
          <a:prstGeom prst="rect">
            <a:avLst/>
          </a:prstGeom>
          <a:noFill/>
          <a:ln>
            <a:noFill/>
          </a:ln>
        </p:spPr>
        <p:txBody>
          <a:bodyPr spcFirstLastPara="1" wrap="square" lIns="121875" tIns="60925" rIns="121875" bIns="60925" anchor="ctr" anchorCtr="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114"/>
          <p:cNvSpPr txBox="1">
            <a:spLocks noGrp="1"/>
          </p:cNvSpPr>
          <p:nvPr>
            <p:ph type="body" idx="1"/>
          </p:nvPr>
        </p:nvSpPr>
        <p:spPr>
          <a:xfrm rot="5400000">
            <a:off x="1697038" y="-812797"/>
            <a:ext cx="5851525" cy="8026400"/>
          </a:xfrm>
          <a:prstGeom prst="rect">
            <a:avLst/>
          </a:prstGeom>
          <a:noFill/>
          <a:ln>
            <a:noFill/>
          </a:ln>
        </p:spPr>
        <p:txBody>
          <a:bodyPr spcFirstLastPara="1" wrap="square" lIns="121875" tIns="60925" rIns="121875" bIns="60925"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7" name="Google Shape;207;p114"/>
          <p:cNvSpPr txBox="1">
            <a:spLocks noGrp="1"/>
          </p:cNvSpPr>
          <p:nvPr>
            <p:ph type="dt" idx="10"/>
          </p:nvPr>
        </p:nvSpPr>
        <p:spPr>
          <a:xfrm>
            <a:off x="609600" y="6356352"/>
            <a:ext cx="2844800" cy="365125"/>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114"/>
          <p:cNvSpPr txBox="1">
            <a:spLocks noGrp="1"/>
          </p:cNvSpPr>
          <p:nvPr>
            <p:ph type="ftr" idx="11"/>
          </p:nvPr>
        </p:nvSpPr>
        <p:spPr>
          <a:xfrm>
            <a:off x="4165601" y="6356352"/>
            <a:ext cx="3860800" cy="365125"/>
          </a:xfrm>
          <a:prstGeom prst="rect">
            <a:avLst/>
          </a:prstGeom>
          <a:noFill/>
          <a:ln>
            <a:noFill/>
          </a:ln>
        </p:spPr>
        <p:txBody>
          <a:bodyPr spcFirstLastPara="1" wrap="square" lIns="121875" tIns="60925" rIns="121875"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114"/>
          <p:cNvSpPr txBox="1">
            <a:spLocks noGrp="1"/>
          </p:cNvSpPr>
          <p:nvPr>
            <p:ph type="sldNum" idx="12"/>
          </p:nvPr>
        </p:nvSpPr>
        <p:spPr>
          <a:xfrm>
            <a:off x="8737601" y="6356352"/>
            <a:ext cx="2844800"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lidemodel2">
  <p:cSld name="slidemodel2">
    <p:bg>
      <p:bgPr>
        <a:gradFill>
          <a:gsLst>
            <a:gs pos="0">
              <a:srgbClr val="1181AE"/>
            </a:gs>
            <a:gs pos="55000">
              <a:srgbClr val="1181AE"/>
            </a:gs>
            <a:gs pos="100000">
              <a:srgbClr val="095474"/>
            </a:gs>
          </a:gsLst>
          <a:path path="circle">
            <a:fillToRect l="50000" t="50000" r="50000" b="50000"/>
          </a:path>
          <a:tileRect/>
        </a:gradFill>
        <a:effectLst/>
      </p:bgPr>
    </p:bg>
    <p:spTree>
      <p:nvGrpSpPr>
        <p:cNvPr id="1" name="Shape 210"/>
        <p:cNvGrpSpPr/>
        <p:nvPr/>
      </p:nvGrpSpPr>
      <p:grpSpPr>
        <a:xfrm>
          <a:off x="0" y="0"/>
          <a:ext cx="0" cy="0"/>
          <a:chOff x="0" y="0"/>
          <a:chExt cx="0" cy="0"/>
        </a:xfrm>
      </p:grpSpPr>
      <p:sp>
        <p:nvSpPr>
          <p:cNvPr id="211" name="Google Shape;211;p115"/>
          <p:cNvSpPr txBox="1">
            <a:spLocks noGrp="1"/>
          </p:cNvSpPr>
          <p:nvPr>
            <p:ph type="title"/>
          </p:nvPr>
        </p:nvSpPr>
        <p:spPr>
          <a:xfrm>
            <a:off x="3218672" y="2870634"/>
            <a:ext cx="5932223" cy="711081"/>
          </a:xfrm>
          <a:prstGeom prst="rect">
            <a:avLst/>
          </a:prstGeom>
          <a:noFill/>
          <a:ln>
            <a:noFill/>
          </a:ln>
        </p:spPr>
        <p:txBody>
          <a:bodyPr spcFirstLastPara="1" wrap="square" lIns="121875" tIns="60925" rIns="121875" bIns="60925" anchor="ctr" anchorCtr="0">
            <a:normAutofit/>
          </a:bodyPr>
          <a:lstStyle>
            <a:lvl1pPr lvl="0" algn="ctr">
              <a:spcBef>
                <a:spcPts val="0"/>
              </a:spcBef>
              <a:spcAft>
                <a:spcPts val="0"/>
              </a:spcAft>
              <a:buClr>
                <a:schemeClr val="lt1"/>
              </a:buClr>
              <a:buSzPts val="3600"/>
              <a:buFont typeface="Calibri"/>
              <a:buNone/>
              <a:defRPr sz="3600" b="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2" name="Google Shape;212;p115"/>
          <p:cNvSpPr txBox="1">
            <a:spLocks noGrp="1"/>
          </p:cNvSpPr>
          <p:nvPr>
            <p:ph type="dt" idx="10"/>
          </p:nvPr>
        </p:nvSpPr>
        <p:spPr>
          <a:xfrm>
            <a:off x="609600" y="6356352"/>
            <a:ext cx="2844800" cy="365125"/>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115"/>
          <p:cNvSpPr txBox="1">
            <a:spLocks noGrp="1"/>
          </p:cNvSpPr>
          <p:nvPr>
            <p:ph type="ftr" idx="11"/>
          </p:nvPr>
        </p:nvSpPr>
        <p:spPr>
          <a:xfrm>
            <a:off x="4165601" y="6356352"/>
            <a:ext cx="3860800" cy="365125"/>
          </a:xfrm>
          <a:prstGeom prst="rect">
            <a:avLst/>
          </a:prstGeom>
          <a:noFill/>
          <a:ln>
            <a:noFill/>
          </a:ln>
        </p:spPr>
        <p:txBody>
          <a:bodyPr spcFirstLastPara="1" wrap="square" lIns="121875" tIns="60925" rIns="121875"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115"/>
          <p:cNvSpPr txBox="1">
            <a:spLocks noGrp="1"/>
          </p:cNvSpPr>
          <p:nvPr>
            <p:ph type="sldNum" idx="12"/>
          </p:nvPr>
        </p:nvSpPr>
        <p:spPr>
          <a:xfrm>
            <a:off x="8737601" y="6356352"/>
            <a:ext cx="2844800"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1"/>
        <p:cNvGrpSpPr/>
        <p:nvPr/>
      </p:nvGrpSpPr>
      <p:grpSpPr>
        <a:xfrm>
          <a:off x="0" y="0"/>
          <a:ext cx="0" cy="0"/>
          <a:chOff x="0" y="0"/>
          <a:chExt cx="0" cy="0"/>
        </a:xfrm>
      </p:grpSpPr>
      <p:sp>
        <p:nvSpPr>
          <p:cNvPr id="222" name="Google Shape;222;p84"/>
          <p:cNvSpPr txBox="1">
            <a:spLocks noGrp="1"/>
          </p:cNvSpPr>
          <p:nvPr>
            <p:ph type="title"/>
          </p:nvPr>
        </p:nvSpPr>
        <p:spPr>
          <a:xfrm>
            <a:off x="609600" y="274640"/>
            <a:ext cx="10972801" cy="711081"/>
          </a:xfrm>
          <a:prstGeom prst="rect">
            <a:avLst/>
          </a:prstGeom>
          <a:noFill/>
          <a:ln>
            <a:noFill/>
          </a:ln>
        </p:spPr>
        <p:txBody>
          <a:bodyPr spcFirstLastPara="1" wrap="square" lIns="0" tIns="60925" rIns="0" bIns="60925" anchor="ctr" anchorCtr="0">
            <a:noAutofit/>
          </a:bodyPr>
          <a:lstStyle>
            <a:lvl1pPr lvl="0" algn="l">
              <a:spcBef>
                <a:spcPts val="0"/>
              </a:spcBef>
              <a:spcAft>
                <a:spcPts val="0"/>
              </a:spcAft>
              <a:buClr>
                <a:schemeClr val="dk1"/>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3" name="Google Shape;223;p84"/>
          <p:cNvSpPr txBox="1">
            <a:spLocks noGrp="1"/>
          </p:cNvSpPr>
          <p:nvPr>
            <p:ph type="dt" idx="10"/>
          </p:nvPr>
        </p:nvSpPr>
        <p:spPr>
          <a:xfrm>
            <a:off x="609600" y="6356352"/>
            <a:ext cx="2844800" cy="365125"/>
          </a:xfrm>
          <a:prstGeom prst="rect">
            <a:avLst/>
          </a:prstGeom>
          <a:noFill/>
          <a:ln>
            <a:noFill/>
          </a:ln>
        </p:spPr>
        <p:txBody>
          <a:bodyPr spcFirstLastPara="1" wrap="square" lIns="0" tIns="60925" rIns="0"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84"/>
          <p:cNvSpPr txBox="1">
            <a:spLocks noGrp="1"/>
          </p:cNvSpPr>
          <p:nvPr>
            <p:ph type="ftr" idx="11"/>
          </p:nvPr>
        </p:nvSpPr>
        <p:spPr>
          <a:xfrm>
            <a:off x="4165601" y="6356352"/>
            <a:ext cx="3860800" cy="365125"/>
          </a:xfrm>
          <a:prstGeom prst="rect">
            <a:avLst/>
          </a:prstGeom>
          <a:noFill/>
          <a:ln>
            <a:noFill/>
          </a:ln>
        </p:spPr>
        <p:txBody>
          <a:bodyPr spcFirstLastPara="1" wrap="square" lIns="0" tIns="60925" rIns="0"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84"/>
          <p:cNvSpPr txBox="1">
            <a:spLocks noGrp="1"/>
          </p:cNvSpPr>
          <p:nvPr>
            <p:ph type="sldNum" idx="12"/>
          </p:nvPr>
        </p:nvSpPr>
        <p:spPr>
          <a:xfrm>
            <a:off x="8737601" y="6356352"/>
            <a:ext cx="2844800" cy="365125"/>
          </a:xfrm>
          <a:prstGeom prst="rect">
            <a:avLst/>
          </a:prstGeom>
          <a:noFill/>
          <a:ln>
            <a:noFill/>
          </a:ln>
        </p:spPr>
        <p:txBody>
          <a:bodyPr spcFirstLastPara="1" wrap="square" lIns="0" tIns="60925" rIns="0"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
        <p:nvSpPr>
          <p:cNvPr id="227" name="Google Shape;227;p85"/>
          <p:cNvSpPr txBox="1">
            <a:spLocks noGrp="1"/>
          </p:cNvSpPr>
          <p:nvPr>
            <p:ph type="dt" idx="10"/>
          </p:nvPr>
        </p:nvSpPr>
        <p:spPr>
          <a:xfrm>
            <a:off x="609600" y="6356352"/>
            <a:ext cx="2844800" cy="365125"/>
          </a:xfrm>
          <a:prstGeom prst="rect">
            <a:avLst/>
          </a:prstGeom>
          <a:noFill/>
          <a:ln>
            <a:noFill/>
          </a:ln>
        </p:spPr>
        <p:txBody>
          <a:bodyPr spcFirstLastPara="1" wrap="square" lIns="0" tIns="60925" rIns="0"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85"/>
          <p:cNvSpPr txBox="1">
            <a:spLocks noGrp="1"/>
          </p:cNvSpPr>
          <p:nvPr>
            <p:ph type="ftr" idx="11"/>
          </p:nvPr>
        </p:nvSpPr>
        <p:spPr>
          <a:xfrm>
            <a:off x="4165601" y="6356352"/>
            <a:ext cx="3860800" cy="365125"/>
          </a:xfrm>
          <a:prstGeom prst="rect">
            <a:avLst/>
          </a:prstGeom>
          <a:noFill/>
          <a:ln>
            <a:noFill/>
          </a:ln>
        </p:spPr>
        <p:txBody>
          <a:bodyPr spcFirstLastPara="1" wrap="square" lIns="0" tIns="60925" rIns="0"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85"/>
          <p:cNvSpPr txBox="1">
            <a:spLocks noGrp="1"/>
          </p:cNvSpPr>
          <p:nvPr>
            <p:ph type="sldNum" idx="12"/>
          </p:nvPr>
        </p:nvSpPr>
        <p:spPr>
          <a:xfrm>
            <a:off x="8737601" y="6356352"/>
            <a:ext cx="2844800" cy="365125"/>
          </a:xfrm>
          <a:prstGeom prst="rect">
            <a:avLst/>
          </a:prstGeom>
          <a:noFill/>
          <a:ln>
            <a:noFill/>
          </a:ln>
        </p:spPr>
        <p:txBody>
          <a:bodyPr spcFirstLastPara="1" wrap="square" lIns="0" tIns="60925" rIns="0"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230"/>
        <p:cNvGrpSpPr/>
        <p:nvPr/>
      </p:nvGrpSpPr>
      <p:grpSpPr>
        <a:xfrm>
          <a:off x="0" y="0"/>
          <a:ext cx="0" cy="0"/>
          <a:chOff x="0" y="0"/>
          <a:chExt cx="0" cy="0"/>
        </a:xfrm>
      </p:grpSpPr>
      <p:sp>
        <p:nvSpPr>
          <p:cNvPr id="231" name="Google Shape;231;p116"/>
          <p:cNvSpPr txBox="1">
            <a:spLocks noGrp="1"/>
          </p:cNvSpPr>
          <p:nvPr>
            <p:ph type="ctrTitle"/>
          </p:nvPr>
        </p:nvSpPr>
        <p:spPr>
          <a:xfrm>
            <a:off x="914401" y="3887117"/>
            <a:ext cx="10363200" cy="610820"/>
          </a:xfrm>
          <a:prstGeom prst="rect">
            <a:avLst/>
          </a:prstGeom>
          <a:noFill/>
          <a:ln>
            <a:noFill/>
          </a:ln>
        </p:spPr>
        <p:txBody>
          <a:bodyPr spcFirstLastPara="1" wrap="square" lIns="0" tIns="60925" rIns="0" bIns="60925" anchor="ctr" anchorCtr="0">
            <a:normAutofit/>
          </a:bodyPr>
          <a:lstStyle>
            <a:lvl1pPr lvl="0" algn="ctr">
              <a:spcBef>
                <a:spcPts val="0"/>
              </a:spcBef>
              <a:spcAft>
                <a:spcPts val="0"/>
              </a:spcAft>
              <a:buClr>
                <a:srgbClr val="3F3F3F"/>
              </a:buClr>
              <a:buSzPts val="4000"/>
              <a:buFont typeface="Calibri"/>
              <a:buNone/>
              <a:defRPr sz="4000">
                <a:solidFill>
                  <a:srgbClr val="3F3F3F"/>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2" name="Google Shape;232;p116"/>
          <p:cNvSpPr txBox="1">
            <a:spLocks noGrp="1"/>
          </p:cNvSpPr>
          <p:nvPr>
            <p:ph type="subTitle" idx="1"/>
          </p:nvPr>
        </p:nvSpPr>
        <p:spPr>
          <a:xfrm>
            <a:off x="1828800" y="4399020"/>
            <a:ext cx="8534401" cy="764440"/>
          </a:xfrm>
          <a:prstGeom prst="rect">
            <a:avLst/>
          </a:prstGeom>
          <a:noFill/>
          <a:ln>
            <a:noFill/>
          </a:ln>
        </p:spPr>
        <p:txBody>
          <a:bodyPr spcFirstLastPara="1" wrap="square" lIns="0" tIns="60925" rIns="0" bIns="60925" anchor="t" anchorCtr="0">
            <a:normAutofit/>
          </a:bodyPr>
          <a:lstStyle>
            <a:lvl1pPr lvl="0" algn="ctr">
              <a:spcBef>
                <a:spcPts val="480"/>
              </a:spcBef>
              <a:spcAft>
                <a:spcPts val="0"/>
              </a:spcAft>
              <a:buClr>
                <a:srgbClr val="595959"/>
              </a:buClr>
              <a:buSzPts val="2400"/>
              <a:buNone/>
              <a:defRPr sz="2400">
                <a:solidFill>
                  <a:srgbClr val="595959"/>
                </a:solidFill>
                <a:latin typeface="Calibri"/>
                <a:ea typeface="Calibri"/>
                <a:cs typeface="Calibri"/>
                <a:sym typeface="Calibri"/>
              </a:defRPr>
            </a:lvl1pPr>
            <a:lvl2pPr lvl="1" algn="ctr">
              <a:spcBef>
                <a:spcPts val="640"/>
              </a:spcBef>
              <a:spcAft>
                <a:spcPts val="0"/>
              </a:spcAft>
              <a:buClr>
                <a:srgbClr val="888888"/>
              </a:buClr>
              <a:buSzPts val="32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540"/>
              </a:spcBef>
              <a:spcAft>
                <a:spcPts val="0"/>
              </a:spcAft>
              <a:buClr>
                <a:srgbClr val="888888"/>
              </a:buClr>
              <a:buSzPts val="2700"/>
              <a:buNone/>
              <a:defRPr>
                <a:solidFill>
                  <a:srgbClr val="888888"/>
                </a:solidFill>
              </a:defRPr>
            </a:lvl6pPr>
            <a:lvl7pPr lvl="6" algn="ctr">
              <a:spcBef>
                <a:spcPts val="540"/>
              </a:spcBef>
              <a:spcAft>
                <a:spcPts val="0"/>
              </a:spcAft>
              <a:buClr>
                <a:srgbClr val="888888"/>
              </a:buClr>
              <a:buSzPts val="2700"/>
              <a:buNone/>
              <a:defRPr>
                <a:solidFill>
                  <a:srgbClr val="888888"/>
                </a:solidFill>
              </a:defRPr>
            </a:lvl7pPr>
            <a:lvl8pPr lvl="7" algn="ctr">
              <a:spcBef>
                <a:spcPts val="540"/>
              </a:spcBef>
              <a:spcAft>
                <a:spcPts val="0"/>
              </a:spcAft>
              <a:buClr>
                <a:srgbClr val="888888"/>
              </a:buClr>
              <a:buSzPts val="2700"/>
              <a:buNone/>
              <a:defRPr>
                <a:solidFill>
                  <a:srgbClr val="888888"/>
                </a:solidFill>
              </a:defRPr>
            </a:lvl8pPr>
            <a:lvl9pPr lvl="8" algn="ctr">
              <a:spcBef>
                <a:spcPts val="540"/>
              </a:spcBef>
              <a:spcAft>
                <a:spcPts val="0"/>
              </a:spcAft>
              <a:buClr>
                <a:srgbClr val="888888"/>
              </a:buClr>
              <a:buSzPts val="2700"/>
              <a:buNone/>
              <a:defRPr>
                <a:solidFill>
                  <a:srgbClr val="888888"/>
                </a:solidFill>
              </a:defRPr>
            </a:lvl9pPr>
          </a:lstStyle>
          <a:p>
            <a:endParaRPr/>
          </a:p>
        </p:txBody>
      </p:sp>
      <p:sp>
        <p:nvSpPr>
          <p:cNvPr id="233" name="Google Shape;233;p116"/>
          <p:cNvSpPr txBox="1">
            <a:spLocks noGrp="1"/>
          </p:cNvSpPr>
          <p:nvPr>
            <p:ph type="dt" idx="10"/>
          </p:nvPr>
        </p:nvSpPr>
        <p:spPr>
          <a:xfrm>
            <a:off x="609600" y="6356352"/>
            <a:ext cx="2844800" cy="365125"/>
          </a:xfrm>
          <a:prstGeom prst="rect">
            <a:avLst/>
          </a:prstGeom>
          <a:noFill/>
          <a:ln>
            <a:noFill/>
          </a:ln>
        </p:spPr>
        <p:txBody>
          <a:bodyPr spcFirstLastPara="1" wrap="square" lIns="0" tIns="60925" rIns="0"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 name="Google Shape;234;p116"/>
          <p:cNvSpPr txBox="1">
            <a:spLocks noGrp="1"/>
          </p:cNvSpPr>
          <p:nvPr>
            <p:ph type="ftr" idx="11"/>
          </p:nvPr>
        </p:nvSpPr>
        <p:spPr>
          <a:xfrm>
            <a:off x="4165601" y="6356352"/>
            <a:ext cx="3860800" cy="365125"/>
          </a:xfrm>
          <a:prstGeom prst="rect">
            <a:avLst/>
          </a:prstGeom>
          <a:noFill/>
          <a:ln>
            <a:noFill/>
          </a:ln>
        </p:spPr>
        <p:txBody>
          <a:bodyPr spcFirstLastPara="1" wrap="square" lIns="0" tIns="60925" rIns="0"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p116"/>
          <p:cNvSpPr txBox="1">
            <a:spLocks noGrp="1"/>
          </p:cNvSpPr>
          <p:nvPr>
            <p:ph type="sldNum" idx="12"/>
          </p:nvPr>
        </p:nvSpPr>
        <p:spPr>
          <a:xfrm>
            <a:off x="8737601" y="6356352"/>
            <a:ext cx="2844800" cy="365125"/>
          </a:xfrm>
          <a:prstGeom prst="rect">
            <a:avLst/>
          </a:prstGeom>
          <a:noFill/>
          <a:ln>
            <a:noFill/>
          </a:ln>
        </p:spPr>
        <p:txBody>
          <a:bodyPr spcFirstLastPara="1" wrap="square" lIns="0" tIns="60925" rIns="0"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36"/>
        <p:cNvGrpSpPr/>
        <p:nvPr/>
      </p:nvGrpSpPr>
      <p:grpSpPr>
        <a:xfrm>
          <a:off x="0" y="0"/>
          <a:ext cx="0" cy="0"/>
          <a:chOff x="0" y="0"/>
          <a:chExt cx="0" cy="0"/>
        </a:xfrm>
      </p:grpSpPr>
      <p:sp>
        <p:nvSpPr>
          <p:cNvPr id="237" name="Google Shape;237;p117"/>
          <p:cNvSpPr txBox="1">
            <a:spLocks noGrp="1"/>
          </p:cNvSpPr>
          <p:nvPr>
            <p:ph type="ctrTitle"/>
          </p:nvPr>
        </p:nvSpPr>
        <p:spPr>
          <a:xfrm>
            <a:off x="914401" y="2130427"/>
            <a:ext cx="10363200" cy="1470025"/>
          </a:xfrm>
          <a:prstGeom prst="rect">
            <a:avLst/>
          </a:prstGeom>
          <a:noFill/>
          <a:ln>
            <a:noFill/>
          </a:ln>
        </p:spPr>
        <p:txBody>
          <a:bodyPr spcFirstLastPara="1" wrap="square" lIns="0" tIns="60925" rIns="0" bIns="60925" anchor="ctr" anchorCtr="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8" name="Google Shape;238;p117"/>
          <p:cNvSpPr txBox="1">
            <a:spLocks noGrp="1"/>
          </p:cNvSpPr>
          <p:nvPr>
            <p:ph type="subTitle" idx="1"/>
          </p:nvPr>
        </p:nvSpPr>
        <p:spPr>
          <a:xfrm>
            <a:off x="1828800" y="3886200"/>
            <a:ext cx="8534401" cy="1752600"/>
          </a:xfrm>
          <a:prstGeom prst="rect">
            <a:avLst/>
          </a:prstGeom>
          <a:noFill/>
          <a:ln>
            <a:noFill/>
          </a:ln>
        </p:spPr>
        <p:txBody>
          <a:bodyPr spcFirstLastPara="1" wrap="square" lIns="0" tIns="60925" rIns="0" bIns="60925" anchor="t" anchorCtr="0">
            <a:normAutofit/>
          </a:bodyPr>
          <a:lstStyle>
            <a:lvl1pPr lvl="0" algn="ctr">
              <a:spcBef>
                <a:spcPts val="720"/>
              </a:spcBef>
              <a:spcAft>
                <a:spcPts val="0"/>
              </a:spcAft>
              <a:buClr>
                <a:srgbClr val="888888"/>
              </a:buClr>
              <a:buSzPts val="3600"/>
              <a:buNone/>
              <a:defRPr>
                <a:solidFill>
                  <a:srgbClr val="888888"/>
                </a:solidFill>
              </a:defRPr>
            </a:lvl1pPr>
            <a:lvl2pPr lvl="1" algn="ctr">
              <a:spcBef>
                <a:spcPts val="640"/>
              </a:spcBef>
              <a:spcAft>
                <a:spcPts val="0"/>
              </a:spcAft>
              <a:buClr>
                <a:srgbClr val="888888"/>
              </a:buClr>
              <a:buSzPts val="32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540"/>
              </a:spcBef>
              <a:spcAft>
                <a:spcPts val="0"/>
              </a:spcAft>
              <a:buClr>
                <a:srgbClr val="888888"/>
              </a:buClr>
              <a:buSzPts val="2700"/>
              <a:buNone/>
              <a:defRPr>
                <a:solidFill>
                  <a:srgbClr val="888888"/>
                </a:solidFill>
              </a:defRPr>
            </a:lvl6pPr>
            <a:lvl7pPr lvl="6" algn="ctr">
              <a:spcBef>
                <a:spcPts val="540"/>
              </a:spcBef>
              <a:spcAft>
                <a:spcPts val="0"/>
              </a:spcAft>
              <a:buClr>
                <a:srgbClr val="888888"/>
              </a:buClr>
              <a:buSzPts val="2700"/>
              <a:buNone/>
              <a:defRPr>
                <a:solidFill>
                  <a:srgbClr val="888888"/>
                </a:solidFill>
              </a:defRPr>
            </a:lvl7pPr>
            <a:lvl8pPr lvl="7" algn="ctr">
              <a:spcBef>
                <a:spcPts val="540"/>
              </a:spcBef>
              <a:spcAft>
                <a:spcPts val="0"/>
              </a:spcAft>
              <a:buClr>
                <a:srgbClr val="888888"/>
              </a:buClr>
              <a:buSzPts val="2700"/>
              <a:buNone/>
              <a:defRPr>
                <a:solidFill>
                  <a:srgbClr val="888888"/>
                </a:solidFill>
              </a:defRPr>
            </a:lvl8pPr>
            <a:lvl9pPr lvl="8" algn="ctr">
              <a:spcBef>
                <a:spcPts val="540"/>
              </a:spcBef>
              <a:spcAft>
                <a:spcPts val="0"/>
              </a:spcAft>
              <a:buClr>
                <a:srgbClr val="888888"/>
              </a:buClr>
              <a:buSzPts val="2700"/>
              <a:buNone/>
              <a:defRPr>
                <a:solidFill>
                  <a:srgbClr val="888888"/>
                </a:solidFill>
              </a:defRPr>
            </a:lvl9pPr>
          </a:lstStyle>
          <a:p>
            <a:endParaRPr/>
          </a:p>
        </p:txBody>
      </p:sp>
      <p:sp>
        <p:nvSpPr>
          <p:cNvPr id="239" name="Google Shape;239;p117"/>
          <p:cNvSpPr txBox="1">
            <a:spLocks noGrp="1"/>
          </p:cNvSpPr>
          <p:nvPr>
            <p:ph type="dt" idx="10"/>
          </p:nvPr>
        </p:nvSpPr>
        <p:spPr>
          <a:xfrm>
            <a:off x="609600" y="6356352"/>
            <a:ext cx="2844800" cy="365125"/>
          </a:xfrm>
          <a:prstGeom prst="rect">
            <a:avLst/>
          </a:prstGeom>
          <a:noFill/>
          <a:ln>
            <a:noFill/>
          </a:ln>
        </p:spPr>
        <p:txBody>
          <a:bodyPr spcFirstLastPara="1" wrap="square" lIns="0" tIns="60925" rIns="0"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117"/>
          <p:cNvSpPr txBox="1">
            <a:spLocks noGrp="1"/>
          </p:cNvSpPr>
          <p:nvPr>
            <p:ph type="ftr" idx="11"/>
          </p:nvPr>
        </p:nvSpPr>
        <p:spPr>
          <a:xfrm>
            <a:off x="4165601" y="6356352"/>
            <a:ext cx="3860800" cy="365125"/>
          </a:xfrm>
          <a:prstGeom prst="rect">
            <a:avLst/>
          </a:prstGeom>
          <a:noFill/>
          <a:ln>
            <a:noFill/>
          </a:ln>
        </p:spPr>
        <p:txBody>
          <a:bodyPr spcFirstLastPara="1" wrap="square" lIns="0" tIns="60925" rIns="0"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117"/>
          <p:cNvSpPr txBox="1">
            <a:spLocks noGrp="1"/>
          </p:cNvSpPr>
          <p:nvPr>
            <p:ph type="sldNum" idx="12"/>
          </p:nvPr>
        </p:nvSpPr>
        <p:spPr>
          <a:xfrm>
            <a:off x="8737601" y="6356352"/>
            <a:ext cx="2844800" cy="365125"/>
          </a:xfrm>
          <a:prstGeom prst="rect">
            <a:avLst/>
          </a:prstGeom>
          <a:noFill/>
          <a:ln>
            <a:noFill/>
          </a:ln>
        </p:spPr>
        <p:txBody>
          <a:bodyPr spcFirstLastPara="1" wrap="square" lIns="0" tIns="60925" rIns="0"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2"/>
        <p:cNvGrpSpPr/>
        <p:nvPr/>
      </p:nvGrpSpPr>
      <p:grpSpPr>
        <a:xfrm>
          <a:off x="0" y="0"/>
          <a:ext cx="0" cy="0"/>
          <a:chOff x="0" y="0"/>
          <a:chExt cx="0" cy="0"/>
        </a:xfrm>
      </p:grpSpPr>
      <p:sp>
        <p:nvSpPr>
          <p:cNvPr id="243" name="Google Shape;243;p118"/>
          <p:cNvSpPr txBox="1">
            <a:spLocks noGrp="1"/>
          </p:cNvSpPr>
          <p:nvPr>
            <p:ph type="title"/>
          </p:nvPr>
        </p:nvSpPr>
        <p:spPr>
          <a:xfrm>
            <a:off x="609600" y="274640"/>
            <a:ext cx="10972801" cy="711081"/>
          </a:xfrm>
          <a:prstGeom prst="rect">
            <a:avLst/>
          </a:prstGeom>
          <a:noFill/>
          <a:ln>
            <a:noFill/>
          </a:ln>
        </p:spPr>
        <p:txBody>
          <a:bodyPr spcFirstLastPara="1" wrap="square" lIns="0" tIns="60925" rIns="0" bIns="60925" anchor="ctr" anchorCtr="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4" name="Google Shape;244;p118"/>
          <p:cNvSpPr txBox="1">
            <a:spLocks noGrp="1"/>
          </p:cNvSpPr>
          <p:nvPr>
            <p:ph type="body" idx="1"/>
          </p:nvPr>
        </p:nvSpPr>
        <p:spPr>
          <a:xfrm>
            <a:off x="609600" y="1138426"/>
            <a:ext cx="10972801" cy="4987739"/>
          </a:xfrm>
          <a:prstGeom prst="rect">
            <a:avLst/>
          </a:prstGeom>
          <a:noFill/>
          <a:ln>
            <a:noFill/>
          </a:ln>
        </p:spPr>
        <p:txBody>
          <a:bodyPr spcFirstLastPara="1" wrap="square" lIns="0" tIns="60925" rIns="0" bIns="60925"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5" name="Google Shape;245;p118"/>
          <p:cNvSpPr txBox="1">
            <a:spLocks noGrp="1"/>
          </p:cNvSpPr>
          <p:nvPr>
            <p:ph type="dt" idx="10"/>
          </p:nvPr>
        </p:nvSpPr>
        <p:spPr>
          <a:xfrm>
            <a:off x="609600" y="6356352"/>
            <a:ext cx="2844800" cy="365125"/>
          </a:xfrm>
          <a:prstGeom prst="rect">
            <a:avLst/>
          </a:prstGeom>
          <a:noFill/>
          <a:ln>
            <a:noFill/>
          </a:ln>
        </p:spPr>
        <p:txBody>
          <a:bodyPr spcFirstLastPara="1" wrap="square" lIns="0" tIns="60925" rIns="0"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118"/>
          <p:cNvSpPr txBox="1">
            <a:spLocks noGrp="1"/>
          </p:cNvSpPr>
          <p:nvPr>
            <p:ph type="ftr" idx="11"/>
          </p:nvPr>
        </p:nvSpPr>
        <p:spPr>
          <a:xfrm>
            <a:off x="4165601" y="6356352"/>
            <a:ext cx="3860800" cy="365125"/>
          </a:xfrm>
          <a:prstGeom prst="rect">
            <a:avLst/>
          </a:prstGeom>
          <a:noFill/>
          <a:ln>
            <a:noFill/>
          </a:ln>
        </p:spPr>
        <p:txBody>
          <a:bodyPr spcFirstLastPara="1" wrap="square" lIns="0" tIns="60925" rIns="0"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 name="Google Shape;247;p118"/>
          <p:cNvSpPr txBox="1">
            <a:spLocks noGrp="1"/>
          </p:cNvSpPr>
          <p:nvPr>
            <p:ph type="sldNum" idx="12"/>
          </p:nvPr>
        </p:nvSpPr>
        <p:spPr>
          <a:xfrm>
            <a:off x="8737601" y="6356352"/>
            <a:ext cx="2844800" cy="365125"/>
          </a:xfrm>
          <a:prstGeom prst="rect">
            <a:avLst/>
          </a:prstGeom>
          <a:noFill/>
          <a:ln>
            <a:noFill/>
          </a:ln>
        </p:spPr>
        <p:txBody>
          <a:bodyPr spcFirstLastPara="1" wrap="square" lIns="0" tIns="60925" rIns="0"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8"/>
        <p:cNvGrpSpPr/>
        <p:nvPr/>
      </p:nvGrpSpPr>
      <p:grpSpPr>
        <a:xfrm>
          <a:off x="0" y="0"/>
          <a:ext cx="0" cy="0"/>
          <a:chOff x="0" y="0"/>
          <a:chExt cx="0" cy="0"/>
        </a:xfrm>
      </p:grpSpPr>
      <p:sp>
        <p:nvSpPr>
          <p:cNvPr id="249" name="Google Shape;249;p119"/>
          <p:cNvSpPr txBox="1">
            <a:spLocks noGrp="1"/>
          </p:cNvSpPr>
          <p:nvPr>
            <p:ph type="title"/>
          </p:nvPr>
        </p:nvSpPr>
        <p:spPr>
          <a:xfrm>
            <a:off x="963084" y="4406902"/>
            <a:ext cx="10363200" cy="1362075"/>
          </a:xfrm>
          <a:prstGeom prst="rect">
            <a:avLst/>
          </a:prstGeom>
          <a:noFill/>
          <a:ln>
            <a:noFill/>
          </a:ln>
        </p:spPr>
        <p:txBody>
          <a:bodyPr spcFirstLastPara="1" wrap="square" lIns="0" tIns="60925" rIns="0" bIns="60925" anchor="t" anchorCtr="0">
            <a:normAutofit/>
          </a:bodyPr>
          <a:lstStyle>
            <a:lvl1pPr lvl="0" algn="l">
              <a:spcBef>
                <a:spcPts val="0"/>
              </a:spcBef>
              <a:spcAft>
                <a:spcPts val="0"/>
              </a:spcAft>
              <a:buClr>
                <a:schemeClr val="dk1"/>
              </a:buClr>
              <a:buSzPts val="5300"/>
              <a:buFont typeface="Calibri"/>
              <a:buNone/>
              <a:defRPr sz="53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0" name="Google Shape;250;p119"/>
          <p:cNvSpPr txBox="1">
            <a:spLocks noGrp="1"/>
          </p:cNvSpPr>
          <p:nvPr>
            <p:ph type="body" idx="1"/>
          </p:nvPr>
        </p:nvSpPr>
        <p:spPr>
          <a:xfrm>
            <a:off x="963084" y="2906713"/>
            <a:ext cx="10363200" cy="1500187"/>
          </a:xfrm>
          <a:prstGeom prst="rect">
            <a:avLst/>
          </a:prstGeom>
          <a:noFill/>
          <a:ln>
            <a:noFill/>
          </a:ln>
        </p:spPr>
        <p:txBody>
          <a:bodyPr spcFirstLastPara="1" wrap="square" lIns="0" tIns="60925" rIns="0" bIns="60925" anchor="b" anchorCtr="0">
            <a:normAutofit/>
          </a:bodyPr>
          <a:lstStyle>
            <a:lvl1pPr marL="457200" lvl="0" indent="-228600" algn="l">
              <a:spcBef>
                <a:spcPts val="540"/>
              </a:spcBef>
              <a:spcAft>
                <a:spcPts val="0"/>
              </a:spcAft>
              <a:buClr>
                <a:srgbClr val="888888"/>
              </a:buClr>
              <a:buSzPts val="2700"/>
              <a:buNone/>
              <a:defRPr sz="2700">
                <a:solidFill>
                  <a:srgbClr val="888888"/>
                </a:solidFill>
              </a:defRPr>
            </a:lvl1pPr>
            <a:lvl2pPr marL="914400" lvl="1" indent="-228600" algn="l">
              <a:spcBef>
                <a:spcPts val="480"/>
              </a:spcBef>
              <a:spcAft>
                <a:spcPts val="0"/>
              </a:spcAft>
              <a:buClr>
                <a:srgbClr val="888888"/>
              </a:buClr>
              <a:buSzPts val="2400"/>
              <a:buNone/>
              <a:defRPr sz="2400">
                <a:solidFill>
                  <a:srgbClr val="888888"/>
                </a:solidFill>
              </a:defRPr>
            </a:lvl2pPr>
            <a:lvl3pPr marL="1371600" lvl="2" indent="-228600" algn="l">
              <a:spcBef>
                <a:spcPts val="420"/>
              </a:spcBef>
              <a:spcAft>
                <a:spcPts val="0"/>
              </a:spcAft>
              <a:buClr>
                <a:srgbClr val="888888"/>
              </a:buClr>
              <a:buSzPts val="2100"/>
              <a:buNone/>
              <a:defRPr sz="2100">
                <a:solidFill>
                  <a:srgbClr val="888888"/>
                </a:solidFill>
              </a:defRPr>
            </a:lvl3pPr>
            <a:lvl4pPr marL="1828800" lvl="3" indent="-228600" algn="l">
              <a:spcBef>
                <a:spcPts val="380"/>
              </a:spcBef>
              <a:spcAft>
                <a:spcPts val="0"/>
              </a:spcAft>
              <a:buClr>
                <a:srgbClr val="888888"/>
              </a:buClr>
              <a:buSzPts val="1900"/>
              <a:buNone/>
              <a:defRPr sz="1900">
                <a:solidFill>
                  <a:srgbClr val="888888"/>
                </a:solidFill>
              </a:defRPr>
            </a:lvl4pPr>
            <a:lvl5pPr marL="2286000" lvl="4" indent="-228600" algn="l">
              <a:spcBef>
                <a:spcPts val="380"/>
              </a:spcBef>
              <a:spcAft>
                <a:spcPts val="0"/>
              </a:spcAft>
              <a:buClr>
                <a:srgbClr val="888888"/>
              </a:buClr>
              <a:buSzPts val="1900"/>
              <a:buNone/>
              <a:defRPr sz="1900">
                <a:solidFill>
                  <a:srgbClr val="888888"/>
                </a:solidFill>
              </a:defRPr>
            </a:lvl5pPr>
            <a:lvl6pPr marL="2743200" lvl="5" indent="-228600" algn="l">
              <a:spcBef>
                <a:spcPts val="380"/>
              </a:spcBef>
              <a:spcAft>
                <a:spcPts val="0"/>
              </a:spcAft>
              <a:buClr>
                <a:srgbClr val="888888"/>
              </a:buClr>
              <a:buSzPts val="1900"/>
              <a:buNone/>
              <a:defRPr sz="1900">
                <a:solidFill>
                  <a:srgbClr val="888888"/>
                </a:solidFill>
              </a:defRPr>
            </a:lvl6pPr>
            <a:lvl7pPr marL="3200400" lvl="6" indent="-228600" algn="l">
              <a:spcBef>
                <a:spcPts val="380"/>
              </a:spcBef>
              <a:spcAft>
                <a:spcPts val="0"/>
              </a:spcAft>
              <a:buClr>
                <a:srgbClr val="888888"/>
              </a:buClr>
              <a:buSzPts val="1900"/>
              <a:buNone/>
              <a:defRPr sz="1900">
                <a:solidFill>
                  <a:srgbClr val="888888"/>
                </a:solidFill>
              </a:defRPr>
            </a:lvl7pPr>
            <a:lvl8pPr marL="3657600" lvl="7" indent="-228600" algn="l">
              <a:spcBef>
                <a:spcPts val="380"/>
              </a:spcBef>
              <a:spcAft>
                <a:spcPts val="0"/>
              </a:spcAft>
              <a:buClr>
                <a:srgbClr val="888888"/>
              </a:buClr>
              <a:buSzPts val="1900"/>
              <a:buNone/>
              <a:defRPr sz="1900">
                <a:solidFill>
                  <a:srgbClr val="888888"/>
                </a:solidFill>
              </a:defRPr>
            </a:lvl8pPr>
            <a:lvl9pPr marL="4114800" lvl="8" indent="-228600" algn="l">
              <a:spcBef>
                <a:spcPts val="380"/>
              </a:spcBef>
              <a:spcAft>
                <a:spcPts val="0"/>
              </a:spcAft>
              <a:buClr>
                <a:srgbClr val="888888"/>
              </a:buClr>
              <a:buSzPts val="1900"/>
              <a:buNone/>
              <a:defRPr sz="1900">
                <a:solidFill>
                  <a:srgbClr val="888888"/>
                </a:solidFill>
              </a:defRPr>
            </a:lvl9pPr>
          </a:lstStyle>
          <a:p>
            <a:endParaRPr/>
          </a:p>
        </p:txBody>
      </p:sp>
      <p:sp>
        <p:nvSpPr>
          <p:cNvPr id="251" name="Google Shape;251;p119"/>
          <p:cNvSpPr txBox="1">
            <a:spLocks noGrp="1"/>
          </p:cNvSpPr>
          <p:nvPr>
            <p:ph type="dt" idx="10"/>
          </p:nvPr>
        </p:nvSpPr>
        <p:spPr>
          <a:xfrm>
            <a:off x="609600" y="6356352"/>
            <a:ext cx="2844800" cy="365125"/>
          </a:xfrm>
          <a:prstGeom prst="rect">
            <a:avLst/>
          </a:prstGeom>
          <a:noFill/>
          <a:ln>
            <a:noFill/>
          </a:ln>
        </p:spPr>
        <p:txBody>
          <a:bodyPr spcFirstLastPara="1" wrap="square" lIns="0" tIns="60925" rIns="0"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119"/>
          <p:cNvSpPr txBox="1">
            <a:spLocks noGrp="1"/>
          </p:cNvSpPr>
          <p:nvPr>
            <p:ph type="ftr" idx="11"/>
          </p:nvPr>
        </p:nvSpPr>
        <p:spPr>
          <a:xfrm>
            <a:off x="4165601" y="6356352"/>
            <a:ext cx="3860800" cy="365125"/>
          </a:xfrm>
          <a:prstGeom prst="rect">
            <a:avLst/>
          </a:prstGeom>
          <a:noFill/>
          <a:ln>
            <a:noFill/>
          </a:ln>
        </p:spPr>
        <p:txBody>
          <a:bodyPr spcFirstLastPara="1" wrap="square" lIns="0" tIns="60925" rIns="0"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119"/>
          <p:cNvSpPr txBox="1">
            <a:spLocks noGrp="1"/>
          </p:cNvSpPr>
          <p:nvPr>
            <p:ph type="sldNum" idx="12"/>
          </p:nvPr>
        </p:nvSpPr>
        <p:spPr>
          <a:xfrm>
            <a:off x="8737601" y="6356352"/>
            <a:ext cx="2844800" cy="365125"/>
          </a:xfrm>
          <a:prstGeom prst="rect">
            <a:avLst/>
          </a:prstGeom>
          <a:noFill/>
          <a:ln>
            <a:noFill/>
          </a:ln>
        </p:spPr>
        <p:txBody>
          <a:bodyPr spcFirstLastPara="1" wrap="square" lIns="0" tIns="60925" rIns="0"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4"/>
        <p:cNvGrpSpPr/>
        <p:nvPr/>
      </p:nvGrpSpPr>
      <p:grpSpPr>
        <a:xfrm>
          <a:off x="0" y="0"/>
          <a:ext cx="0" cy="0"/>
          <a:chOff x="0" y="0"/>
          <a:chExt cx="0" cy="0"/>
        </a:xfrm>
      </p:grpSpPr>
      <p:sp>
        <p:nvSpPr>
          <p:cNvPr id="255" name="Google Shape;255;p120"/>
          <p:cNvSpPr txBox="1">
            <a:spLocks noGrp="1"/>
          </p:cNvSpPr>
          <p:nvPr>
            <p:ph type="title"/>
          </p:nvPr>
        </p:nvSpPr>
        <p:spPr>
          <a:xfrm>
            <a:off x="609600" y="274640"/>
            <a:ext cx="10972801" cy="711081"/>
          </a:xfrm>
          <a:prstGeom prst="rect">
            <a:avLst/>
          </a:prstGeom>
          <a:noFill/>
          <a:ln>
            <a:noFill/>
          </a:ln>
        </p:spPr>
        <p:txBody>
          <a:bodyPr spcFirstLastPara="1" wrap="square" lIns="0" tIns="60925" rIns="0" bIns="60925" anchor="ctr" anchorCtr="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6" name="Google Shape;256;p120"/>
          <p:cNvSpPr txBox="1">
            <a:spLocks noGrp="1"/>
          </p:cNvSpPr>
          <p:nvPr>
            <p:ph type="body" idx="1"/>
          </p:nvPr>
        </p:nvSpPr>
        <p:spPr>
          <a:xfrm>
            <a:off x="609600" y="1600202"/>
            <a:ext cx="5384800" cy="4525963"/>
          </a:xfrm>
          <a:prstGeom prst="rect">
            <a:avLst/>
          </a:prstGeom>
          <a:noFill/>
          <a:ln>
            <a:noFill/>
          </a:ln>
        </p:spPr>
        <p:txBody>
          <a:bodyPr spcFirstLastPara="1" wrap="square" lIns="0" tIns="60925" rIns="0" bIns="60925" anchor="t" anchorCtr="0">
            <a:normAutofit/>
          </a:bodyPr>
          <a:lstStyle>
            <a:lvl1pPr marL="457200" lvl="0" indent="-463550" algn="l">
              <a:spcBef>
                <a:spcPts val="740"/>
              </a:spcBef>
              <a:spcAft>
                <a:spcPts val="0"/>
              </a:spcAft>
              <a:buClr>
                <a:schemeClr val="dk1"/>
              </a:buClr>
              <a:buSzPts val="3700"/>
              <a:buChar char="•"/>
              <a:defRPr sz="3700"/>
            </a:lvl1pPr>
            <a:lvl2pPr marL="914400" lvl="1" indent="-431800" algn="l">
              <a:spcBef>
                <a:spcPts val="640"/>
              </a:spcBef>
              <a:spcAft>
                <a:spcPts val="0"/>
              </a:spcAft>
              <a:buClr>
                <a:schemeClr val="dk1"/>
              </a:buClr>
              <a:buSzPts val="3200"/>
              <a:buChar char="–"/>
              <a:defRPr sz="3200"/>
            </a:lvl2pPr>
            <a:lvl3pPr marL="1371600" lvl="2" indent="-400050" algn="l">
              <a:spcBef>
                <a:spcPts val="540"/>
              </a:spcBef>
              <a:spcAft>
                <a:spcPts val="0"/>
              </a:spcAft>
              <a:buClr>
                <a:schemeClr val="dk1"/>
              </a:buClr>
              <a:buSzPts val="2700"/>
              <a:buChar char="•"/>
              <a:defRPr sz="2700"/>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257" name="Google Shape;257;p120"/>
          <p:cNvSpPr txBox="1">
            <a:spLocks noGrp="1"/>
          </p:cNvSpPr>
          <p:nvPr>
            <p:ph type="body" idx="2"/>
          </p:nvPr>
        </p:nvSpPr>
        <p:spPr>
          <a:xfrm>
            <a:off x="6197600" y="1600202"/>
            <a:ext cx="5384800" cy="4525963"/>
          </a:xfrm>
          <a:prstGeom prst="rect">
            <a:avLst/>
          </a:prstGeom>
          <a:noFill/>
          <a:ln>
            <a:noFill/>
          </a:ln>
        </p:spPr>
        <p:txBody>
          <a:bodyPr spcFirstLastPara="1" wrap="square" lIns="0" tIns="60925" rIns="0" bIns="60925" anchor="t" anchorCtr="0">
            <a:normAutofit/>
          </a:bodyPr>
          <a:lstStyle>
            <a:lvl1pPr marL="457200" lvl="0" indent="-463550" algn="l">
              <a:spcBef>
                <a:spcPts val="740"/>
              </a:spcBef>
              <a:spcAft>
                <a:spcPts val="0"/>
              </a:spcAft>
              <a:buClr>
                <a:schemeClr val="dk1"/>
              </a:buClr>
              <a:buSzPts val="3700"/>
              <a:buChar char="•"/>
              <a:defRPr sz="3700"/>
            </a:lvl1pPr>
            <a:lvl2pPr marL="914400" lvl="1" indent="-431800" algn="l">
              <a:spcBef>
                <a:spcPts val="640"/>
              </a:spcBef>
              <a:spcAft>
                <a:spcPts val="0"/>
              </a:spcAft>
              <a:buClr>
                <a:schemeClr val="dk1"/>
              </a:buClr>
              <a:buSzPts val="3200"/>
              <a:buChar char="–"/>
              <a:defRPr sz="3200"/>
            </a:lvl2pPr>
            <a:lvl3pPr marL="1371600" lvl="2" indent="-400050" algn="l">
              <a:spcBef>
                <a:spcPts val="540"/>
              </a:spcBef>
              <a:spcAft>
                <a:spcPts val="0"/>
              </a:spcAft>
              <a:buClr>
                <a:schemeClr val="dk1"/>
              </a:buClr>
              <a:buSzPts val="2700"/>
              <a:buChar char="•"/>
              <a:defRPr sz="2700"/>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258" name="Google Shape;258;p120"/>
          <p:cNvSpPr txBox="1">
            <a:spLocks noGrp="1"/>
          </p:cNvSpPr>
          <p:nvPr>
            <p:ph type="dt" idx="10"/>
          </p:nvPr>
        </p:nvSpPr>
        <p:spPr>
          <a:xfrm>
            <a:off x="609600" y="6356352"/>
            <a:ext cx="2844800" cy="365125"/>
          </a:xfrm>
          <a:prstGeom prst="rect">
            <a:avLst/>
          </a:prstGeom>
          <a:noFill/>
          <a:ln>
            <a:noFill/>
          </a:ln>
        </p:spPr>
        <p:txBody>
          <a:bodyPr spcFirstLastPara="1" wrap="square" lIns="0" tIns="60925" rIns="0"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9" name="Google Shape;259;p120"/>
          <p:cNvSpPr txBox="1">
            <a:spLocks noGrp="1"/>
          </p:cNvSpPr>
          <p:nvPr>
            <p:ph type="ftr" idx="11"/>
          </p:nvPr>
        </p:nvSpPr>
        <p:spPr>
          <a:xfrm>
            <a:off x="4165601" y="6356352"/>
            <a:ext cx="3860800" cy="365125"/>
          </a:xfrm>
          <a:prstGeom prst="rect">
            <a:avLst/>
          </a:prstGeom>
          <a:noFill/>
          <a:ln>
            <a:noFill/>
          </a:ln>
        </p:spPr>
        <p:txBody>
          <a:bodyPr spcFirstLastPara="1" wrap="square" lIns="0" tIns="60925" rIns="0"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 name="Google Shape;260;p120"/>
          <p:cNvSpPr txBox="1">
            <a:spLocks noGrp="1"/>
          </p:cNvSpPr>
          <p:nvPr>
            <p:ph type="sldNum" idx="12"/>
          </p:nvPr>
        </p:nvSpPr>
        <p:spPr>
          <a:xfrm>
            <a:off x="8737601" y="6356352"/>
            <a:ext cx="2844800" cy="365125"/>
          </a:xfrm>
          <a:prstGeom prst="rect">
            <a:avLst/>
          </a:prstGeom>
          <a:noFill/>
          <a:ln>
            <a:noFill/>
          </a:ln>
        </p:spPr>
        <p:txBody>
          <a:bodyPr spcFirstLastPara="1" wrap="square" lIns="0" tIns="60925" rIns="0"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1"/>
        <p:cNvGrpSpPr/>
        <p:nvPr/>
      </p:nvGrpSpPr>
      <p:grpSpPr>
        <a:xfrm>
          <a:off x="0" y="0"/>
          <a:ext cx="0" cy="0"/>
          <a:chOff x="0" y="0"/>
          <a:chExt cx="0" cy="0"/>
        </a:xfrm>
      </p:grpSpPr>
      <p:sp>
        <p:nvSpPr>
          <p:cNvPr id="262" name="Google Shape;262;p121"/>
          <p:cNvSpPr txBox="1">
            <a:spLocks noGrp="1"/>
          </p:cNvSpPr>
          <p:nvPr>
            <p:ph type="title"/>
          </p:nvPr>
        </p:nvSpPr>
        <p:spPr>
          <a:xfrm>
            <a:off x="609600" y="274640"/>
            <a:ext cx="10972801" cy="711081"/>
          </a:xfrm>
          <a:prstGeom prst="rect">
            <a:avLst/>
          </a:prstGeom>
          <a:noFill/>
          <a:ln>
            <a:noFill/>
          </a:ln>
        </p:spPr>
        <p:txBody>
          <a:bodyPr spcFirstLastPara="1" wrap="square" lIns="0" tIns="60925" rIns="0" bIns="60925" anchor="ctr" anchorCtr="0">
            <a:normAutofit/>
          </a:bodyPr>
          <a:lstStyle>
            <a:lvl1pPr lvl="0" algn="l">
              <a:spcBef>
                <a:spcPts val="0"/>
              </a:spcBef>
              <a:spcAft>
                <a:spcPts val="0"/>
              </a:spcAft>
              <a:buClr>
                <a:schemeClr val="dk1"/>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3" name="Google Shape;263;p121"/>
          <p:cNvSpPr txBox="1">
            <a:spLocks noGrp="1"/>
          </p:cNvSpPr>
          <p:nvPr>
            <p:ph type="body" idx="1"/>
          </p:nvPr>
        </p:nvSpPr>
        <p:spPr>
          <a:xfrm>
            <a:off x="609600" y="1535114"/>
            <a:ext cx="5386917" cy="639763"/>
          </a:xfrm>
          <a:prstGeom prst="rect">
            <a:avLst/>
          </a:prstGeom>
          <a:noFill/>
          <a:ln>
            <a:noFill/>
          </a:ln>
        </p:spPr>
        <p:txBody>
          <a:bodyPr spcFirstLastPara="1" wrap="square" lIns="0" tIns="60925" rIns="0" bIns="60925"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40"/>
              </a:spcBef>
              <a:spcAft>
                <a:spcPts val="0"/>
              </a:spcAft>
              <a:buClr>
                <a:schemeClr val="dk1"/>
              </a:buClr>
              <a:buSzPts val="2700"/>
              <a:buNone/>
              <a:defRPr sz="2700" b="1"/>
            </a:lvl2pPr>
            <a:lvl3pPr marL="1371600" lvl="2" indent="-228600" algn="l">
              <a:spcBef>
                <a:spcPts val="480"/>
              </a:spcBef>
              <a:spcAft>
                <a:spcPts val="0"/>
              </a:spcAft>
              <a:buClr>
                <a:schemeClr val="dk1"/>
              </a:buClr>
              <a:buSzPts val="2400"/>
              <a:buNone/>
              <a:defRPr sz="2400" b="1"/>
            </a:lvl3pPr>
            <a:lvl4pPr marL="1828800" lvl="3" indent="-228600" algn="l">
              <a:spcBef>
                <a:spcPts val="420"/>
              </a:spcBef>
              <a:spcAft>
                <a:spcPts val="0"/>
              </a:spcAft>
              <a:buClr>
                <a:schemeClr val="dk1"/>
              </a:buClr>
              <a:buSzPts val="2100"/>
              <a:buNone/>
              <a:defRPr sz="2100" b="1"/>
            </a:lvl4pPr>
            <a:lvl5pPr marL="2286000" lvl="4" indent="-228600" algn="l">
              <a:spcBef>
                <a:spcPts val="420"/>
              </a:spcBef>
              <a:spcAft>
                <a:spcPts val="0"/>
              </a:spcAft>
              <a:buClr>
                <a:schemeClr val="dk1"/>
              </a:buClr>
              <a:buSzPts val="2100"/>
              <a:buNone/>
              <a:defRPr sz="2100" b="1"/>
            </a:lvl5pPr>
            <a:lvl6pPr marL="2743200" lvl="5" indent="-228600" algn="l">
              <a:spcBef>
                <a:spcPts val="420"/>
              </a:spcBef>
              <a:spcAft>
                <a:spcPts val="0"/>
              </a:spcAft>
              <a:buClr>
                <a:schemeClr val="dk1"/>
              </a:buClr>
              <a:buSzPts val="2100"/>
              <a:buNone/>
              <a:defRPr sz="2100" b="1"/>
            </a:lvl6pPr>
            <a:lvl7pPr marL="3200400" lvl="6" indent="-228600" algn="l">
              <a:spcBef>
                <a:spcPts val="420"/>
              </a:spcBef>
              <a:spcAft>
                <a:spcPts val="0"/>
              </a:spcAft>
              <a:buClr>
                <a:schemeClr val="dk1"/>
              </a:buClr>
              <a:buSzPts val="2100"/>
              <a:buNone/>
              <a:defRPr sz="2100" b="1"/>
            </a:lvl7pPr>
            <a:lvl8pPr marL="3657600" lvl="7" indent="-228600" algn="l">
              <a:spcBef>
                <a:spcPts val="420"/>
              </a:spcBef>
              <a:spcAft>
                <a:spcPts val="0"/>
              </a:spcAft>
              <a:buClr>
                <a:schemeClr val="dk1"/>
              </a:buClr>
              <a:buSzPts val="2100"/>
              <a:buNone/>
              <a:defRPr sz="2100" b="1"/>
            </a:lvl8pPr>
            <a:lvl9pPr marL="4114800" lvl="8" indent="-228600" algn="l">
              <a:spcBef>
                <a:spcPts val="420"/>
              </a:spcBef>
              <a:spcAft>
                <a:spcPts val="0"/>
              </a:spcAft>
              <a:buClr>
                <a:schemeClr val="dk1"/>
              </a:buClr>
              <a:buSzPts val="2100"/>
              <a:buNone/>
              <a:defRPr sz="2100" b="1"/>
            </a:lvl9pPr>
          </a:lstStyle>
          <a:p>
            <a:endParaRPr/>
          </a:p>
        </p:txBody>
      </p:sp>
      <p:sp>
        <p:nvSpPr>
          <p:cNvPr id="264" name="Google Shape;264;p121"/>
          <p:cNvSpPr txBox="1">
            <a:spLocks noGrp="1"/>
          </p:cNvSpPr>
          <p:nvPr>
            <p:ph type="body" idx="2"/>
          </p:nvPr>
        </p:nvSpPr>
        <p:spPr>
          <a:xfrm>
            <a:off x="609600" y="2174875"/>
            <a:ext cx="5386917" cy="3951288"/>
          </a:xfrm>
          <a:prstGeom prst="rect">
            <a:avLst/>
          </a:prstGeom>
          <a:noFill/>
          <a:ln>
            <a:noFill/>
          </a:ln>
        </p:spPr>
        <p:txBody>
          <a:bodyPr spcFirstLastPara="1" wrap="square" lIns="0" tIns="60925" rIns="0" bIns="60925" anchor="t" anchorCtr="0">
            <a:normAutofit/>
          </a:bodyPr>
          <a:lstStyle>
            <a:lvl1pPr marL="457200" lvl="0" indent="-431800" algn="l">
              <a:spcBef>
                <a:spcPts val="640"/>
              </a:spcBef>
              <a:spcAft>
                <a:spcPts val="0"/>
              </a:spcAft>
              <a:buClr>
                <a:schemeClr val="dk1"/>
              </a:buClr>
              <a:buSzPts val="3200"/>
              <a:buChar char="•"/>
              <a:defRPr sz="3200"/>
            </a:lvl1pPr>
            <a:lvl2pPr marL="914400" lvl="1" indent="-400050" algn="l">
              <a:spcBef>
                <a:spcPts val="540"/>
              </a:spcBef>
              <a:spcAft>
                <a:spcPts val="0"/>
              </a:spcAft>
              <a:buClr>
                <a:schemeClr val="dk1"/>
              </a:buClr>
              <a:buSzPts val="2700"/>
              <a:buChar char="–"/>
              <a:defRPr sz="2700"/>
            </a:lvl2pPr>
            <a:lvl3pPr marL="1371600" lvl="2" indent="-381000" algn="l">
              <a:spcBef>
                <a:spcPts val="480"/>
              </a:spcBef>
              <a:spcAft>
                <a:spcPts val="0"/>
              </a:spcAft>
              <a:buClr>
                <a:schemeClr val="dk1"/>
              </a:buClr>
              <a:buSzPts val="2400"/>
              <a:buChar char="•"/>
              <a:defRPr sz="2400"/>
            </a:lvl3pPr>
            <a:lvl4pPr marL="1828800" lvl="3" indent="-361950" algn="l">
              <a:spcBef>
                <a:spcPts val="420"/>
              </a:spcBef>
              <a:spcAft>
                <a:spcPts val="0"/>
              </a:spcAft>
              <a:buClr>
                <a:schemeClr val="dk1"/>
              </a:buClr>
              <a:buSzPts val="2100"/>
              <a:buChar char="–"/>
              <a:defRPr sz="2100"/>
            </a:lvl4pPr>
            <a:lvl5pPr marL="2286000" lvl="4" indent="-361950" algn="l">
              <a:spcBef>
                <a:spcPts val="420"/>
              </a:spcBef>
              <a:spcAft>
                <a:spcPts val="0"/>
              </a:spcAft>
              <a:buClr>
                <a:schemeClr val="dk1"/>
              </a:buClr>
              <a:buSzPts val="2100"/>
              <a:buChar char="»"/>
              <a:defRPr sz="2100"/>
            </a:lvl5pPr>
            <a:lvl6pPr marL="2743200" lvl="5" indent="-361950" algn="l">
              <a:spcBef>
                <a:spcPts val="420"/>
              </a:spcBef>
              <a:spcAft>
                <a:spcPts val="0"/>
              </a:spcAft>
              <a:buClr>
                <a:schemeClr val="dk1"/>
              </a:buClr>
              <a:buSzPts val="2100"/>
              <a:buChar char="•"/>
              <a:defRPr sz="2100"/>
            </a:lvl6pPr>
            <a:lvl7pPr marL="3200400" lvl="6" indent="-361950" algn="l">
              <a:spcBef>
                <a:spcPts val="420"/>
              </a:spcBef>
              <a:spcAft>
                <a:spcPts val="0"/>
              </a:spcAft>
              <a:buClr>
                <a:schemeClr val="dk1"/>
              </a:buClr>
              <a:buSzPts val="2100"/>
              <a:buChar char="•"/>
              <a:defRPr sz="2100"/>
            </a:lvl7pPr>
            <a:lvl8pPr marL="3657600" lvl="7" indent="-361950" algn="l">
              <a:spcBef>
                <a:spcPts val="420"/>
              </a:spcBef>
              <a:spcAft>
                <a:spcPts val="0"/>
              </a:spcAft>
              <a:buClr>
                <a:schemeClr val="dk1"/>
              </a:buClr>
              <a:buSzPts val="2100"/>
              <a:buChar char="•"/>
              <a:defRPr sz="2100"/>
            </a:lvl8pPr>
            <a:lvl9pPr marL="4114800" lvl="8" indent="-361950" algn="l">
              <a:spcBef>
                <a:spcPts val="420"/>
              </a:spcBef>
              <a:spcAft>
                <a:spcPts val="0"/>
              </a:spcAft>
              <a:buClr>
                <a:schemeClr val="dk1"/>
              </a:buClr>
              <a:buSzPts val="2100"/>
              <a:buChar char="•"/>
              <a:defRPr sz="2100"/>
            </a:lvl9pPr>
          </a:lstStyle>
          <a:p>
            <a:endParaRPr/>
          </a:p>
        </p:txBody>
      </p:sp>
      <p:sp>
        <p:nvSpPr>
          <p:cNvPr id="265" name="Google Shape;265;p121"/>
          <p:cNvSpPr txBox="1">
            <a:spLocks noGrp="1"/>
          </p:cNvSpPr>
          <p:nvPr>
            <p:ph type="body" idx="3"/>
          </p:nvPr>
        </p:nvSpPr>
        <p:spPr>
          <a:xfrm>
            <a:off x="6193369" y="1535114"/>
            <a:ext cx="5389033" cy="639763"/>
          </a:xfrm>
          <a:prstGeom prst="rect">
            <a:avLst/>
          </a:prstGeom>
          <a:noFill/>
          <a:ln>
            <a:noFill/>
          </a:ln>
        </p:spPr>
        <p:txBody>
          <a:bodyPr spcFirstLastPara="1" wrap="square" lIns="0" tIns="60925" rIns="0" bIns="60925"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40"/>
              </a:spcBef>
              <a:spcAft>
                <a:spcPts val="0"/>
              </a:spcAft>
              <a:buClr>
                <a:schemeClr val="dk1"/>
              </a:buClr>
              <a:buSzPts val="2700"/>
              <a:buNone/>
              <a:defRPr sz="2700" b="1"/>
            </a:lvl2pPr>
            <a:lvl3pPr marL="1371600" lvl="2" indent="-228600" algn="l">
              <a:spcBef>
                <a:spcPts val="480"/>
              </a:spcBef>
              <a:spcAft>
                <a:spcPts val="0"/>
              </a:spcAft>
              <a:buClr>
                <a:schemeClr val="dk1"/>
              </a:buClr>
              <a:buSzPts val="2400"/>
              <a:buNone/>
              <a:defRPr sz="2400" b="1"/>
            </a:lvl3pPr>
            <a:lvl4pPr marL="1828800" lvl="3" indent="-228600" algn="l">
              <a:spcBef>
                <a:spcPts val="420"/>
              </a:spcBef>
              <a:spcAft>
                <a:spcPts val="0"/>
              </a:spcAft>
              <a:buClr>
                <a:schemeClr val="dk1"/>
              </a:buClr>
              <a:buSzPts val="2100"/>
              <a:buNone/>
              <a:defRPr sz="2100" b="1"/>
            </a:lvl4pPr>
            <a:lvl5pPr marL="2286000" lvl="4" indent="-228600" algn="l">
              <a:spcBef>
                <a:spcPts val="420"/>
              </a:spcBef>
              <a:spcAft>
                <a:spcPts val="0"/>
              </a:spcAft>
              <a:buClr>
                <a:schemeClr val="dk1"/>
              </a:buClr>
              <a:buSzPts val="2100"/>
              <a:buNone/>
              <a:defRPr sz="2100" b="1"/>
            </a:lvl5pPr>
            <a:lvl6pPr marL="2743200" lvl="5" indent="-228600" algn="l">
              <a:spcBef>
                <a:spcPts val="420"/>
              </a:spcBef>
              <a:spcAft>
                <a:spcPts val="0"/>
              </a:spcAft>
              <a:buClr>
                <a:schemeClr val="dk1"/>
              </a:buClr>
              <a:buSzPts val="2100"/>
              <a:buNone/>
              <a:defRPr sz="2100" b="1"/>
            </a:lvl6pPr>
            <a:lvl7pPr marL="3200400" lvl="6" indent="-228600" algn="l">
              <a:spcBef>
                <a:spcPts val="420"/>
              </a:spcBef>
              <a:spcAft>
                <a:spcPts val="0"/>
              </a:spcAft>
              <a:buClr>
                <a:schemeClr val="dk1"/>
              </a:buClr>
              <a:buSzPts val="2100"/>
              <a:buNone/>
              <a:defRPr sz="2100" b="1"/>
            </a:lvl7pPr>
            <a:lvl8pPr marL="3657600" lvl="7" indent="-228600" algn="l">
              <a:spcBef>
                <a:spcPts val="420"/>
              </a:spcBef>
              <a:spcAft>
                <a:spcPts val="0"/>
              </a:spcAft>
              <a:buClr>
                <a:schemeClr val="dk1"/>
              </a:buClr>
              <a:buSzPts val="2100"/>
              <a:buNone/>
              <a:defRPr sz="2100" b="1"/>
            </a:lvl8pPr>
            <a:lvl9pPr marL="4114800" lvl="8" indent="-228600" algn="l">
              <a:spcBef>
                <a:spcPts val="420"/>
              </a:spcBef>
              <a:spcAft>
                <a:spcPts val="0"/>
              </a:spcAft>
              <a:buClr>
                <a:schemeClr val="dk1"/>
              </a:buClr>
              <a:buSzPts val="2100"/>
              <a:buNone/>
              <a:defRPr sz="2100" b="1"/>
            </a:lvl9pPr>
          </a:lstStyle>
          <a:p>
            <a:endParaRPr/>
          </a:p>
        </p:txBody>
      </p:sp>
      <p:sp>
        <p:nvSpPr>
          <p:cNvPr id="266" name="Google Shape;266;p121"/>
          <p:cNvSpPr txBox="1">
            <a:spLocks noGrp="1"/>
          </p:cNvSpPr>
          <p:nvPr>
            <p:ph type="body" idx="4"/>
          </p:nvPr>
        </p:nvSpPr>
        <p:spPr>
          <a:xfrm>
            <a:off x="6193369" y="2174875"/>
            <a:ext cx="5389033" cy="3951288"/>
          </a:xfrm>
          <a:prstGeom prst="rect">
            <a:avLst/>
          </a:prstGeom>
          <a:noFill/>
          <a:ln>
            <a:noFill/>
          </a:ln>
        </p:spPr>
        <p:txBody>
          <a:bodyPr spcFirstLastPara="1" wrap="square" lIns="0" tIns="60925" rIns="0" bIns="60925" anchor="t" anchorCtr="0">
            <a:normAutofit/>
          </a:bodyPr>
          <a:lstStyle>
            <a:lvl1pPr marL="457200" lvl="0" indent="-431800" algn="l">
              <a:spcBef>
                <a:spcPts val="640"/>
              </a:spcBef>
              <a:spcAft>
                <a:spcPts val="0"/>
              </a:spcAft>
              <a:buClr>
                <a:schemeClr val="dk1"/>
              </a:buClr>
              <a:buSzPts val="3200"/>
              <a:buChar char="•"/>
              <a:defRPr sz="3200"/>
            </a:lvl1pPr>
            <a:lvl2pPr marL="914400" lvl="1" indent="-400050" algn="l">
              <a:spcBef>
                <a:spcPts val="540"/>
              </a:spcBef>
              <a:spcAft>
                <a:spcPts val="0"/>
              </a:spcAft>
              <a:buClr>
                <a:schemeClr val="dk1"/>
              </a:buClr>
              <a:buSzPts val="2700"/>
              <a:buChar char="–"/>
              <a:defRPr sz="2700"/>
            </a:lvl2pPr>
            <a:lvl3pPr marL="1371600" lvl="2" indent="-381000" algn="l">
              <a:spcBef>
                <a:spcPts val="480"/>
              </a:spcBef>
              <a:spcAft>
                <a:spcPts val="0"/>
              </a:spcAft>
              <a:buClr>
                <a:schemeClr val="dk1"/>
              </a:buClr>
              <a:buSzPts val="2400"/>
              <a:buChar char="•"/>
              <a:defRPr sz="2400"/>
            </a:lvl3pPr>
            <a:lvl4pPr marL="1828800" lvl="3" indent="-361950" algn="l">
              <a:spcBef>
                <a:spcPts val="420"/>
              </a:spcBef>
              <a:spcAft>
                <a:spcPts val="0"/>
              </a:spcAft>
              <a:buClr>
                <a:schemeClr val="dk1"/>
              </a:buClr>
              <a:buSzPts val="2100"/>
              <a:buChar char="–"/>
              <a:defRPr sz="2100"/>
            </a:lvl4pPr>
            <a:lvl5pPr marL="2286000" lvl="4" indent="-361950" algn="l">
              <a:spcBef>
                <a:spcPts val="420"/>
              </a:spcBef>
              <a:spcAft>
                <a:spcPts val="0"/>
              </a:spcAft>
              <a:buClr>
                <a:schemeClr val="dk1"/>
              </a:buClr>
              <a:buSzPts val="2100"/>
              <a:buChar char="»"/>
              <a:defRPr sz="2100"/>
            </a:lvl5pPr>
            <a:lvl6pPr marL="2743200" lvl="5" indent="-361950" algn="l">
              <a:spcBef>
                <a:spcPts val="420"/>
              </a:spcBef>
              <a:spcAft>
                <a:spcPts val="0"/>
              </a:spcAft>
              <a:buClr>
                <a:schemeClr val="dk1"/>
              </a:buClr>
              <a:buSzPts val="2100"/>
              <a:buChar char="•"/>
              <a:defRPr sz="2100"/>
            </a:lvl6pPr>
            <a:lvl7pPr marL="3200400" lvl="6" indent="-361950" algn="l">
              <a:spcBef>
                <a:spcPts val="420"/>
              </a:spcBef>
              <a:spcAft>
                <a:spcPts val="0"/>
              </a:spcAft>
              <a:buClr>
                <a:schemeClr val="dk1"/>
              </a:buClr>
              <a:buSzPts val="2100"/>
              <a:buChar char="•"/>
              <a:defRPr sz="2100"/>
            </a:lvl7pPr>
            <a:lvl8pPr marL="3657600" lvl="7" indent="-361950" algn="l">
              <a:spcBef>
                <a:spcPts val="420"/>
              </a:spcBef>
              <a:spcAft>
                <a:spcPts val="0"/>
              </a:spcAft>
              <a:buClr>
                <a:schemeClr val="dk1"/>
              </a:buClr>
              <a:buSzPts val="2100"/>
              <a:buChar char="•"/>
              <a:defRPr sz="2100"/>
            </a:lvl8pPr>
            <a:lvl9pPr marL="4114800" lvl="8" indent="-361950" algn="l">
              <a:spcBef>
                <a:spcPts val="420"/>
              </a:spcBef>
              <a:spcAft>
                <a:spcPts val="0"/>
              </a:spcAft>
              <a:buClr>
                <a:schemeClr val="dk1"/>
              </a:buClr>
              <a:buSzPts val="2100"/>
              <a:buChar char="•"/>
              <a:defRPr sz="2100"/>
            </a:lvl9pPr>
          </a:lstStyle>
          <a:p>
            <a:endParaRPr/>
          </a:p>
        </p:txBody>
      </p:sp>
      <p:sp>
        <p:nvSpPr>
          <p:cNvPr id="267" name="Google Shape;267;p121"/>
          <p:cNvSpPr txBox="1">
            <a:spLocks noGrp="1"/>
          </p:cNvSpPr>
          <p:nvPr>
            <p:ph type="dt" idx="10"/>
          </p:nvPr>
        </p:nvSpPr>
        <p:spPr>
          <a:xfrm>
            <a:off x="609600" y="6356352"/>
            <a:ext cx="2844800" cy="365125"/>
          </a:xfrm>
          <a:prstGeom prst="rect">
            <a:avLst/>
          </a:prstGeom>
          <a:noFill/>
          <a:ln>
            <a:noFill/>
          </a:ln>
        </p:spPr>
        <p:txBody>
          <a:bodyPr spcFirstLastPara="1" wrap="square" lIns="0" tIns="60925" rIns="0"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121"/>
          <p:cNvSpPr txBox="1">
            <a:spLocks noGrp="1"/>
          </p:cNvSpPr>
          <p:nvPr>
            <p:ph type="ftr" idx="11"/>
          </p:nvPr>
        </p:nvSpPr>
        <p:spPr>
          <a:xfrm>
            <a:off x="4165601" y="6356352"/>
            <a:ext cx="3860800" cy="365125"/>
          </a:xfrm>
          <a:prstGeom prst="rect">
            <a:avLst/>
          </a:prstGeom>
          <a:noFill/>
          <a:ln>
            <a:noFill/>
          </a:ln>
        </p:spPr>
        <p:txBody>
          <a:bodyPr spcFirstLastPara="1" wrap="square" lIns="0" tIns="60925" rIns="0"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121"/>
          <p:cNvSpPr txBox="1">
            <a:spLocks noGrp="1"/>
          </p:cNvSpPr>
          <p:nvPr>
            <p:ph type="sldNum" idx="12"/>
          </p:nvPr>
        </p:nvSpPr>
        <p:spPr>
          <a:xfrm>
            <a:off x="8737601" y="6356352"/>
            <a:ext cx="2844800" cy="365125"/>
          </a:xfrm>
          <a:prstGeom prst="rect">
            <a:avLst/>
          </a:prstGeom>
          <a:noFill/>
          <a:ln>
            <a:noFill/>
          </a:ln>
        </p:spPr>
        <p:txBody>
          <a:bodyPr spcFirstLastPara="1" wrap="square" lIns="0" tIns="60925" rIns="0"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9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9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70"/>
        <p:cNvGrpSpPr/>
        <p:nvPr/>
      </p:nvGrpSpPr>
      <p:grpSpPr>
        <a:xfrm>
          <a:off x="0" y="0"/>
          <a:ext cx="0" cy="0"/>
          <a:chOff x="0" y="0"/>
          <a:chExt cx="0" cy="0"/>
        </a:xfrm>
      </p:grpSpPr>
      <p:sp>
        <p:nvSpPr>
          <p:cNvPr id="271" name="Google Shape;271;p122"/>
          <p:cNvSpPr txBox="1">
            <a:spLocks noGrp="1"/>
          </p:cNvSpPr>
          <p:nvPr>
            <p:ph type="title"/>
          </p:nvPr>
        </p:nvSpPr>
        <p:spPr>
          <a:xfrm>
            <a:off x="609602" y="273050"/>
            <a:ext cx="4011084" cy="1162051"/>
          </a:xfrm>
          <a:prstGeom prst="rect">
            <a:avLst/>
          </a:prstGeom>
          <a:noFill/>
          <a:ln>
            <a:noFill/>
          </a:ln>
        </p:spPr>
        <p:txBody>
          <a:bodyPr spcFirstLastPara="1" wrap="square" lIns="0" tIns="60925" rIns="0" bIns="60925" anchor="b" anchorCtr="0">
            <a:normAutofit/>
          </a:bodyPr>
          <a:lstStyle>
            <a:lvl1pPr lvl="0" algn="l">
              <a:spcBef>
                <a:spcPts val="0"/>
              </a:spcBef>
              <a:spcAft>
                <a:spcPts val="0"/>
              </a:spcAft>
              <a:buClr>
                <a:schemeClr val="dk1"/>
              </a:buClr>
              <a:buSzPts val="2700"/>
              <a:buFont typeface="Calibri"/>
              <a:buNone/>
              <a:defRPr sz="27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2" name="Google Shape;272;p122"/>
          <p:cNvSpPr txBox="1">
            <a:spLocks noGrp="1"/>
          </p:cNvSpPr>
          <p:nvPr>
            <p:ph type="body" idx="1"/>
          </p:nvPr>
        </p:nvSpPr>
        <p:spPr>
          <a:xfrm>
            <a:off x="4766733" y="273053"/>
            <a:ext cx="6815667" cy="5853113"/>
          </a:xfrm>
          <a:prstGeom prst="rect">
            <a:avLst/>
          </a:prstGeom>
          <a:noFill/>
          <a:ln>
            <a:noFill/>
          </a:ln>
        </p:spPr>
        <p:txBody>
          <a:bodyPr spcFirstLastPara="1" wrap="square" lIns="0" tIns="60925" rIns="0" bIns="60925" anchor="t" anchorCtr="0">
            <a:normAutofit/>
          </a:bodyPr>
          <a:lstStyle>
            <a:lvl1pPr marL="457200" lvl="0" indent="-501650" algn="l">
              <a:spcBef>
                <a:spcPts val="860"/>
              </a:spcBef>
              <a:spcAft>
                <a:spcPts val="0"/>
              </a:spcAft>
              <a:buClr>
                <a:schemeClr val="dk1"/>
              </a:buClr>
              <a:buSzPts val="4300"/>
              <a:buChar char="•"/>
              <a:defRPr sz="4300"/>
            </a:lvl1pPr>
            <a:lvl2pPr marL="914400" lvl="1" indent="-463550" algn="l">
              <a:spcBef>
                <a:spcPts val="740"/>
              </a:spcBef>
              <a:spcAft>
                <a:spcPts val="0"/>
              </a:spcAft>
              <a:buClr>
                <a:schemeClr val="dk1"/>
              </a:buClr>
              <a:buSzPts val="3700"/>
              <a:buChar char="–"/>
              <a:defRPr sz="3700"/>
            </a:lvl2pPr>
            <a:lvl3pPr marL="1371600" lvl="2" indent="-431800" algn="l">
              <a:spcBef>
                <a:spcPts val="640"/>
              </a:spcBef>
              <a:spcAft>
                <a:spcPts val="0"/>
              </a:spcAft>
              <a:buClr>
                <a:schemeClr val="dk1"/>
              </a:buClr>
              <a:buSzPts val="3200"/>
              <a:buChar char="•"/>
              <a:defRPr sz="3200"/>
            </a:lvl3pPr>
            <a:lvl4pPr marL="1828800" lvl="3" indent="-400050" algn="l">
              <a:spcBef>
                <a:spcPts val="540"/>
              </a:spcBef>
              <a:spcAft>
                <a:spcPts val="0"/>
              </a:spcAft>
              <a:buClr>
                <a:schemeClr val="dk1"/>
              </a:buClr>
              <a:buSzPts val="2700"/>
              <a:buChar char="–"/>
              <a:defRPr sz="2700"/>
            </a:lvl4pPr>
            <a:lvl5pPr marL="2286000" lvl="4" indent="-400050" algn="l">
              <a:spcBef>
                <a:spcPts val="540"/>
              </a:spcBef>
              <a:spcAft>
                <a:spcPts val="0"/>
              </a:spcAft>
              <a:buClr>
                <a:schemeClr val="dk1"/>
              </a:buClr>
              <a:buSzPts val="2700"/>
              <a:buChar char="»"/>
              <a:defRPr sz="2700"/>
            </a:lvl5pPr>
            <a:lvl6pPr marL="2743200" lvl="5" indent="-400050" algn="l">
              <a:spcBef>
                <a:spcPts val="540"/>
              </a:spcBef>
              <a:spcAft>
                <a:spcPts val="0"/>
              </a:spcAft>
              <a:buClr>
                <a:schemeClr val="dk1"/>
              </a:buClr>
              <a:buSzPts val="2700"/>
              <a:buChar char="•"/>
              <a:defRPr sz="2700"/>
            </a:lvl6pPr>
            <a:lvl7pPr marL="3200400" lvl="6" indent="-400050" algn="l">
              <a:spcBef>
                <a:spcPts val="540"/>
              </a:spcBef>
              <a:spcAft>
                <a:spcPts val="0"/>
              </a:spcAft>
              <a:buClr>
                <a:schemeClr val="dk1"/>
              </a:buClr>
              <a:buSzPts val="2700"/>
              <a:buChar char="•"/>
              <a:defRPr sz="2700"/>
            </a:lvl7pPr>
            <a:lvl8pPr marL="3657600" lvl="7" indent="-400050" algn="l">
              <a:spcBef>
                <a:spcPts val="540"/>
              </a:spcBef>
              <a:spcAft>
                <a:spcPts val="0"/>
              </a:spcAft>
              <a:buClr>
                <a:schemeClr val="dk1"/>
              </a:buClr>
              <a:buSzPts val="2700"/>
              <a:buChar char="•"/>
              <a:defRPr sz="2700"/>
            </a:lvl8pPr>
            <a:lvl9pPr marL="4114800" lvl="8" indent="-400050" algn="l">
              <a:spcBef>
                <a:spcPts val="540"/>
              </a:spcBef>
              <a:spcAft>
                <a:spcPts val="0"/>
              </a:spcAft>
              <a:buClr>
                <a:schemeClr val="dk1"/>
              </a:buClr>
              <a:buSzPts val="2700"/>
              <a:buChar char="•"/>
              <a:defRPr sz="2700"/>
            </a:lvl9pPr>
          </a:lstStyle>
          <a:p>
            <a:endParaRPr/>
          </a:p>
        </p:txBody>
      </p:sp>
      <p:sp>
        <p:nvSpPr>
          <p:cNvPr id="273" name="Google Shape;273;p122"/>
          <p:cNvSpPr txBox="1">
            <a:spLocks noGrp="1"/>
          </p:cNvSpPr>
          <p:nvPr>
            <p:ph type="body" idx="2"/>
          </p:nvPr>
        </p:nvSpPr>
        <p:spPr>
          <a:xfrm>
            <a:off x="609602" y="1435103"/>
            <a:ext cx="4011084" cy="4691063"/>
          </a:xfrm>
          <a:prstGeom prst="rect">
            <a:avLst/>
          </a:prstGeom>
          <a:noFill/>
          <a:ln>
            <a:noFill/>
          </a:ln>
        </p:spPr>
        <p:txBody>
          <a:bodyPr spcFirstLastPara="1" wrap="square" lIns="0" tIns="60925" rIns="0" bIns="60925" anchor="t" anchorCtr="0">
            <a:normAutofit/>
          </a:bodyPr>
          <a:lstStyle>
            <a:lvl1pPr marL="457200" lvl="0" indent="-228600" algn="l">
              <a:spcBef>
                <a:spcPts val="380"/>
              </a:spcBef>
              <a:spcAft>
                <a:spcPts val="0"/>
              </a:spcAft>
              <a:buClr>
                <a:schemeClr val="dk1"/>
              </a:buClr>
              <a:buSzPts val="1900"/>
              <a:buNone/>
              <a:defRPr sz="1900"/>
            </a:lvl1pPr>
            <a:lvl2pPr marL="914400" lvl="1" indent="-228600" algn="l">
              <a:spcBef>
                <a:spcPts val="320"/>
              </a:spcBef>
              <a:spcAft>
                <a:spcPts val="0"/>
              </a:spcAft>
              <a:buClr>
                <a:schemeClr val="dk1"/>
              </a:buClr>
              <a:buSzPts val="1600"/>
              <a:buNone/>
              <a:defRPr sz="1600"/>
            </a:lvl2pPr>
            <a:lvl3pPr marL="1371600" lvl="2" indent="-228600" algn="l">
              <a:spcBef>
                <a:spcPts val="260"/>
              </a:spcBef>
              <a:spcAft>
                <a:spcPts val="0"/>
              </a:spcAft>
              <a:buClr>
                <a:schemeClr val="dk1"/>
              </a:buClr>
              <a:buSzPts val="1300"/>
              <a:buNone/>
              <a:defRPr sz="1300"/>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274" name="Google Shape;274;p122"/>
          <p:cNvSpPr txBox="1">
            <a:spLocks noGrp="1"/>
          </p:cNvSpPr>
          <p:nvPr>
            <p:ph type="dt" idx="10"/>
          </p:nvPr>
        </p:nvSpPr>
        <p:spPr>
          <a:xfrm>
            <a:off x="609600" y="6356352"/>
            <a:ext cx="2844800" cy="365125"/>
          </a:xfrm>
          <a:prstGeom prst="rect">
            <a:avLst/>
          </a:prstGeom>
          <a:noFill/>
          <a:ln>
            <a:noFill/>
          </a:ln>
        </p:spPr>
        <p:txBody>
          <a:bodyPr spcFirstLastPara="1" wrap="square" lIns="0" tIns="60925" rIns="0"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122"/>
          <p:cNvSpPr txBox="1">
            <a:spLocks noGrp="1"/>
          </p:cNvSpPr>
          <p:nvPr>
            <p:ph type="ftr" idx="11"/>
          </p:nvPr>
        </p:nvSpPr>
        <p:spPr>
          <a:xfrm>
            <a:off x="4165601" y="6356352"/>
            <a:ext cx="3860800" cy="365125"/>
          </a:xfrm>
          <a:prstGeom prst="rect">
            <a:avLst/>
          </a:prstGeom>
          <a:noFill/>
          <a:ln>
            <a:noFill/>
          </a:ln>
        </p:spPr>
        <p:txBody>
          <a:bodyPr spcFirstLastPara="1" wrap="square" lIns="0" tIns="60925" rIns="0"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6" name="Google Shape;276;p122"/>
          <p:cNvSpPr txBox="1">
            <a:spLocks noGrp="1"/>
          </p:cNvSpPr>
          <p:nvPr>
            <p:ph type="sldNum" idx="12"/>
          </p:nvPr>
        </p:nvSpPr>
        <p:spPr>
          <a:xfrm>
            <a:off x="8737601" y="6356352"/>
            <a:ext cx="2844800" cy="365125"/>
          </a:xfrm>
          <a:prstGeom prst="rect">
            <a:avLst/>
          </a:prstGeom>
          <a:noFill/>
          <a:ln>
            <a:noFill/>
          </a:ln>
        </p:spPr>
        <p:txBody>
          <a:bodyPr spcFirstLastPara="1" wrap="square" lIns="0" tIns="60925" rIns="0"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77"/>
        <p:cNvGrpSpPr/>
        <p:nvPr/>
      </p:nvGrpSpPr>
      <p:grpSpPr>
        <a:xfrm>
          <a:off x="0" y="0"/>
          <a:ext cx="0" cy="0"/>
          <a:chOff x="0" y="0"/>
          <a:chExt cx="0" cy="0"/>
        </a:xfrm>
      </p:grpSpPr>
      <p:sp>
        <p:nvSpPr>
          <p:cNvPr id="278" name="Google Shape;278;p123"/>
          <p:cNvSpPr txBox="1">
            <a:spLocks noGrp="1"/>
          </p:cNvSpPr>
          <p:nvPr>
            <p:ph type="title"/>
          </p:nvPr>
        </p:nvSpPr>
        <p:spPr>
          <a:xfrm>
            <a:off x="2389718" y="4800601"/>
            <a:ext cx="7315200" cy="566739"/>
          </a:xfrm>
          <a:prstGeom prst="rect">
            <a:avLst/>
          </a:prstGeom>
          <a:noFill/>
          <a:ln>
            <a:noFill/>
          </a:ln>
        </p:spPr>
        <p:txBody>
          <a:bodyPr spcFirstLastPara="1" wrap="square" lIns="0" tIns="60925" rIns="0" bIns="60925" anchor="b" anchorCtr="0">
            <a:normAutofit/>
          </a:bodyPr>
          <a:lstStyle>
            <a:lvl1pPr lvl="0" algn="l">
              <a:spcBef>
                <a:spcPts val="0"/>
              </a:spcBef>
              <a:spcAft>
                <a:spcPts val="0"/>
              </a:spcAft>
              <a:buClr>
                <a:schemeClr val="dk1"/>
              </a:buClr>
              <a:buSzPts val="2700"/>
              <a:buFont typeface="Calibri"/>
              <a:buNone/>
              <a:defRPr sz="27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 name="Google Shape;279;p123"/>
          <p:cNvSpPr>
            <a:spLocks noGrp="1"/>
          </p:cNvSpPr>
          <p:nvPr>
            <p:ph type="pic" idx="2"/>
          </p:nvPr>
        </p:nvSpPr>
        <p:spPr>
          <a:xfrm>
            <a:off x="2389718" y="612775"/>
            <a:ext cx="7315200" cy="4114800"/>
          </a:xfrm>
          <a:prstGeom prst="rect">
            <a:avLst/>
          </a:prstGeom>
          <a:noFill/>
          <a:ln>
            <a:noFill/>
          </a:ln>
        </p:spPr>
      </p:sp>
      <p:sp>
        <p:nvSpPr>
          <p:cNvPr id="280" name="Google Shape;280;p123"/>
          <p:cNvSpPr txBox="1">
            <a:spLocks noGrp="1"/>
          </p:cNvSpPr>
          <p:nvPr>
            <p:ph type="body" idx="1"/>
          </p:nvPr>
        </p:nvSpPr>
        <p:spPr>
          <a:xfrm>
            <a:off x="2389718" y="5367339"/>
            <a:ext cx="7315200" cy="804863"/>
          </a:xfrm>
          <a:prstGeom prst="rect">
            <a:avLst/>
          </a:prstGeom>
          <a:noFill/>
          <a:ln>
            <a:noFill/>
          </a:ln>
        </p:spPr>
        <p:txBody>
          <a:bodyPr spcFirstLastPara="1" wrap="square" lIns="0" tIns="60925" rIns="0" bIns="60925" anchor="t" anchorCtr="0">
            <a:normAutofit/>
          </a:bodyPr>
          <a:lstStyle>
            <a:lvl1pPr marL="457200" lvl="0" indent="-228600" algn="l">
              <a:spcBef>
                <a:spcPts val="380"/>
              </a:spcBef>
              <a:spcAft>
                <a:spcPts val="0"/>
              </a:spcAft>
              <a:buClr>
                <a:schemeClr val="dk1"/>
              </a:buClr>
              <a:buSzPts val="1900"/>
              <a:buNone/>
              <a:defRPr sz="1900"/>
            </a:lvl1pPr>
            <a:lvl2pPr marL="914400" lvl="1" indent="-228600" algn="l">
              <a:spcBef>
                <a:spcPts val="320"/>
              </a:spcBef>
              <a:spcAft>
                <a:spcPts val="0"/>
              </a:spcAft>
              <a:buClr>
                <a:schemeClr val="dk1"/>
              </a:buClr>
              <a:buSzPts val="1600"/>
              <a:buNone/>
              <a:defRPr sz="1600"/>
            </a:lvl2pPr>
            <a:lvl3pPr marL="1371600" lvl="2" indent="-228600" algn="l">
              <a:spcBef>
                <a:spcPts val="260"/>
              </a:spcBef>
              <a:spcAft>
                <a:spcPts val="0"/>
              </a:spcAft>
              <a:buClr>
                <a:schemeClr val="dk1"/>
              </a:buClr>
              <a:buSzPts val="1300"/>
              <a:buNone/>
              <a:defRPr sz="1300"/>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281" name="Google Shape;281;p123"/>
          <p:cNvSpPr txBox="1">
            <a:spLocks noGrp="1"/>
          </p:cNvSpPr>
          <p:nvPr>
            <p:ph type="dt" idx="10"/>
          </p:nvPr>
        </p:nvSpPr>
        <p:spPr>
          <a:xfrm>
            <a:off x="609600" y="6356352"/>
            <a:ext cx="2844800" cy="365125"/>
          </a:xfrm>
          <a:prstGeom prst="rect">
            <a:avLst/>
          </a:prstGeom>
          <a:noFill/>
          <a:ln>
            <a:noFill/>
          </a:ln>
        </p:spPr>
        <p:txBody>
          <a:bodyPr spcFirstLastPara="1" wrap="square" lIns="0" tIns="60925" rIns="0"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 name="Google Shape;282;p123"/>
          <p:cNvSpPr txBox="1">
            <a:spLocks noGrp="1"/>
          </p:cNvSpPr>
          <p:nvPr>
            <p:ph type="ftr" idx="11"/>
          </p:nvPr>
        </p:nvSpPr>
        <p:spPr>
          <a:xfrm>
            <a:off x="4165601" y="6356352"/>
            <a:ext cx="3860800" cy="365125"/>
          </a:xfrm>
          <a:prstGeom prst="rect">
            <a:avLst/>
          </a:prstGeom>
          <a:noFill/>
          <a:ln>
            <a:noFill/>
          </a:ln>
        </p:spPr>
        <p:txBody>
          <a:bodyPr spcFirstLastPara="1" wrap="square" lIns="0" tIns="60925" rIns="0"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 name="Google Shape;283;p123"/>
          <p:cNvSpPr txBox="1">
            <a:spLocks noGrp="1"/>
          </p:cNvSpPr>
          <p:nvPr>
            <p:ph type="sldNum" idx="12"/>
          </p:nvPr>
        </p:nvSpPr>
        <p:spPr>
          <a:xfrm>
            <a:off x="8737601" y="6356352"/>
            <a:ext cx="2844800" cy="365125"/>
          </a:xfrm>
          <a:prstGeom prst="rect">
            <a:avLst/>
          </a:prstGeom>
          <a:noFill/>
          <a:ln>
            <a:noFill/>
          </a:ln>
        </p:spPr>
        <p:txBody>
          <a:bodyPr spcFirstLastPara="1" wrap="square" lIns="0" tIns="60925" rIns="0"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84"/>
        <p:cNvGrpSpPr/>
        <p:nvPr/>
      </p:nvGrpSpPr>
      <p:grpSpPr>
        <a:xfrm>
          <a:off x="0" y="0"/>
          <a:ext cx="0" cy="0"/>
          <a:chOff x="0" y="0"/>
          <a:chExt cx="0" cy="0"/>
        </a:xfrm>
      </p:grpSpPr>
      <p:sp>
        <p:nvSpPr>
          <p:cNvPr id="285" name="Google Shape;285;p124"/>
          <p:cNvSpPr txBox="1">
            <a:spLocks noGrp="1"/>
          </p:cNvSpPr>
          <p:nvPr>
            <p:ph type="title"/>
          </p:nvPr>
        </p:nvSpPr>
        <p:spPr>
          <a:xfrm>
            <a:off x="609600" y="274640"/>
            <a:ext cx="10972801" cy="711081"/>
          </a:xfrm>
          <a:prstGeom prst="rect">
            <a:avLst/>
          </a:prstGeom>
          <a:noFill/>
          <a:ln>
            <a:noFill/>
          </a:ln>
        </p:spPr>
        <p:txBody>
          <a:bodyPr spcFirstLastPara="1" wrap="square" lIns="0" tIns="60925" rIns="0" bIns="60925" anchor="ctr" anchorCtr="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6" name="Google Shape;286;p124"/>
          <p:cNvSpPr txBox="1">
            <a:spLocks noGrp="1"/>
          </p:cNvSpPr>
          <p:nvPr>
            <p:ph type="body" idx="1"/>
          </p:nvPr>
        </p:nvSpPr>
        <p:spPr>
          <a:xfrm rot="5400000">
            <a:off x="3602131" y="-1854105"/>
            <a:ext cx="4987739" cy="10972801"/>
          </a:xfrm>
          <a:prstGeom prst="rect">
            <a:avLst/>
          </a:prstGeom>
          <a:noFill/>
          <a:ln>
            <a:noFill/>
          </a:ln>
        </p:spPr>
        <p:txBody>
          <a:bodyPr spcFirstLastPara="1" wrap="square" lIns="0" tIns="60925" rIns="0" bIns="60925"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7" name="Google Shape;287;p124"/>
          <p:cNvSpPr txBox="1">
            <a:spLocks noGrp="1"/>
          </p:cNvSpPr>
          <p:nvPr>
            <p:ph type="dt" idx="10"/>
          </p:nvPr>
        </p:nvSpPr>
        <p:spPr>
          <a:xfrm>
            <a:off x="609600" y="6356352"/>
            <a:ext cx="2844800" cy="365125"/>
          </a:xfrm>
          <a:prstGeom prst="rect">
            <a:avLst/>
          </a:prstGeom>
          <a:noFill/>
          <a:ln>
            <a:noFill/>
          </a:ln>
        </p:spPr>
        <p:txBody>
          <a:bodyPr spcFirstLastPara="1" wrap="square" lIns="0" tIns="60925" rIns="0"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124"/>
          <p:cNvSpPr txBox="1">
            <a:spLocks noGrp="1"/>
          </p:cNvSpPr>
          <p:nvPr>
            <p:ph type="ftr" idx="11"/>
          </p:nvPr>
        </p:nvSpPr>
        <p:spPr>
          <a:xfrm>
            <a:off x="4165601" y="6356352"/>
            <a:ext cx="3860800" cy="365125"/>
          </a:xfrm>
          <a:prstGeom prst="rect">
            <a:avLst/>
          </a:prstGeom>
          <a:noFill/>
          <a:ln>
            <a:noFill/>
          </a:ln>
        </p:spPr>
        <p:txBody>
          <a:bodyPr spcFirstLastPara="1" wrap="square" lIns="0" tIns="60925" rIns="0"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124"/>
          <p:cNvSpPr txBox="1">
            <a:spLocks noGrp="1"/>
          </p:cNvSpPr>
          <p:nvPr>
            <p:ph type="sldNum" idx="12"/>
          </p:nvPr>
        </p:nvSpPr>
        <p:spPr>
          <a:xfrm>
            <a:off x="8737601" y="6356352"/>
            <a:ext cx="2844800" cy="365125"/>
          </a:xfrm>
          <a:prstGeom prst="rect">
            <a:avLst/>
          </a:prstGeom>
          <a:noFill/>
          <a:ln>
            <a:noFill/>
          </a:ln>
        </p:spPr>
        <p:txBody>
          <a:bodyPr spcFirstLastPara="1" wrap="square" lIns="0" tIns="60925" rIns="0"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90"/>
        <p:cNvGrpSpPr/>
        <p:nvPr/>
      </p:nvGrpSpPr>
      <p:grpSpPr>
        <a:xfrm>
          <a:off x="0" y="0"/>
          <a:ext cx="0" cy="0"/>
          <a:chOff x="0" y="0"/>
          <a:chExt cx="0" cy="0"/>
        </a:xfrm>
      </p:grpSpPr>
      <p:sp>
        <p:nvSpPr>
          <p:cNvPr id="291" name="Google Shape;291;p125"/>
          <p:cNvSpPr txBox="1">
            <a:spLocks noGrp="1"/>
          </p:cNvSpPr>
          <p:nvPr>
            <p:ph type="title"/>
          </p:nvPr>
        </p:nvSpPr>
        <p:spPr>
          <a:xfrm rot="5400000">
            <a:off x="7285038" y="1828803"/>
            <a:ext cx="5851525" cy="2743200"/>
          </a:xfrm>
          <a:prstGeom prst="rect">
            <a:avLst/>
          </a:prstGeom>
          <a:noFill/>
          <a:ln>
            <a:noFill/>
          </a:ln>
        </p:spPr>
        <p:txBody>
          <a:bodyPr spcFirstLastPara="1" wrap="square" lIns="0" tIns="60925" rIns="0" bIns="60925" anchor="ctr" anchorCtr="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125"/>
          <p:cNvSpPr txBox="1">
            <a:spLocks noGrp="1"/>
          </p:cNvSpPr>
          <p:nvPr>
            <p:ph type="body" idx="1"/>
          </p:nvPr>
        </p:nvSpPr>
        <p:spPr>
          <a:xfrm rot="5400000">
            <a:off x="1697038" y="-812797"/>
            <a:ext cx="5851525" cy="8026400"/>
          </a:xfrm>
          <a:prstGeom prst="rect">
            <a:avLst/>
          </a:prstGeom>
          <a:noFill/>
          <a:ln>
            <a:noFill/>
          </a:ln>
        </p:spPr>
        <p:txBody>
          <a:bodyPr spcFirstLastPara="1" wrap="square" lIns="0" tIns="60925" rIns="0" bIns="60925"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3" name="Google Shape;293;p125"/>
          <p:cNvSpPr txBox="1">
            <a:spLocks noGrp="1"/>
          </p:cNvSpPr>
          <p:nvPr>
            <p:ph type="dt" idx="10"/>
          </p:nvPr>
        </p:nvSpPr>
        <p:spPr>
          <a:xfrm>
            <a:off x="609600" y="6356352"/>
            <a:ext cx="2844800" cy="365125"/>
          </a:xfrm>
          <a:prstGeom prst="rect">
            <a:avLst/>
          </a:prstGeom>
          <a:noFill/>
          <a:ln>
            <a:noFill/>
          </a:ln>
        </p:spPr>
        <p:txBody>
          <a:bodyPr spcFirstLastPara="1" wrap="square" lIns="0" tIns="60925" rIns="0"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4" name="Google Shape;294;p125"/>
          <p:cNvSpPr txBox="1">
            <a:spLocks noGrp="1"/>
          </p:cNvSpPr>
          <p:nvPr>
            <p:ph type="ftr" idx="11"/>
          </p:nvPr>
        </p:nvSpPr>
        <p:spPr>
          <a:xfrm>
            <a:off x="4165601" y="6356352"/>
            <a:ext cx="3860800" cy="365125"/>
          </a:xfrm>
          <a:prstGeom prst="rect">
            <a:avLst/>
          </a:prstGeom>
          <a:noFill/>
          <a:ln>
            <a:noFill/>
          </a:ln>
        </p:spPr>
        <p:txBody>
          <a:bodyPr spcFirstLastPara="1" wrap="square" lIns="0" tIns="60925" rIns="0"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5" name="Google Shape;295;p125"/>
          <p:cNvSpPr txBox="1">
            <a:spLocks noGrp="1"/>
          </p:cNvSpPr>
          <p:nvPr>
            <p:ph type="sldNum" idx="12"/>
          </p:nvPr>
        </p:nvSpPr>
        <p:spPr>
          <a:xfrm>
            <a:off x="8737601" y="6356352"/>
            <a:ext cx="2844800" cy="365125"/>
          </a:xfrm>
          <a:prstGeom prst="rect">
            <a:avLst/>
          </a:prstGeom>
          <a:noFill/>
          <a:ln>
            <a:noFill/>
          </a:ln>
        </p:spPr>
        <p:txBody>
          <a:bodyPr spcFirstLastPara="1" wrap="square" lIns="0" tIns="60925" rIns="0"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lidemodel2">
  <p:cSld name="slidemodel2">
    <p:bg>
      <p:bgPr>
        <a:gradFill>
          <a:gsLst>
            <a:gs pos="0">
              <a:srgbClr val="1181AE"/>
            </a:gs>
            <a:gs pos="55000">
              <a:srgbClr val="1181AE"/>
            </a:gs>
            <a:gs pos="100000">
              <a:srgbClr val="095474"/>
            </a:gs>
          </a:gsLst>
          <a:path path="circle">
            <a:fillToRect l="50000" t="50000" r="50000" b="50000"/>
          </a:path>
          <a:tileRect/>
        </a:gradFill>
        <a:effectLst/>
      </p:bgPr>
    </p:bg>
    <p:spTree>
      <p:nvGrpSpPr>
        <p:cNvPr id="1" name="Shape 296"/>
        <p:cNvGrpSpPr/>
        <p:nvPr/>
      </p:nvGrpSpPr>
      <p:grpSpPr>
        <a:xfrm>
          <a:off x="0" y="0"/>
          <a:ext cx="0" cy="0"/>
          <a:chOff x="0" y="0"/>
          <a:chExt cx="0" cy="0"/>
        </a:xfrm>
      </p:grpSpPr>
      <p:sp>
        <p:nvSpPr>
          <p:cNvPr id="297" name="Google Shape;297;p126"/>
          <p:cNvSpPr txBox="1">
            <a:spLocks noGrp="1"/>
          </p:cNvSpPr>
          <p:nvPr>
            <p:ph type="title"/>
          </p:nvPr>
        </p:nvSpPr>
        <p:spPr>
          <a:xfrm>
            <a:off x="3218672" y="2870634"/>
            <a:ext cx="5932223" cy="711081"/>
          </a:xfrm>
          <a:prstGeom prst="rect">
            <a:avLst/>
          </a:prstGeom>
          <a:noFill/>
          <a:ln>
            <a:noFill/>
          </a:ln>
        </p:spPr>
        <p:txBody>
          <a:bodyPr spcFirstLastPara="1" wrap="square" lIns="0" tIns="60925" rIns="0" bIns="60925" anchor="ctr" anchorCtr="0">
            <a:normAutofit/>
          </a:bodyPr>
          <a:lstStyle>
            <a:lvl1pPr lvl="0" algn="ctr">
              <a:spcBef>
                <a:spcPts val="0"/>
              </a:spcBef>
              <a:spcAft>
                <a:spcPts val="0"/>
              </a:spcAft>
              <a:buClr>
                <a:schemeClr val="lt1"/>
              </a:buClr>
              <a:buSzPts val="3600"/>
              <a:buFont typeface="Calibri"/>
              <a:buNone/>
              <a:defRPr sz="3600" b="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8" name="Google Shape;298;p126"/>
          <p:cNvSpPr txBox="1">
            <a:spLocks noGrp="1"/>
          </p:cNvSpPr>
          <p:nvPr>
            <p:ph type="dt" idx="10"/>
          </p:nvPr>
        </p:nvSpPr>
        <p:spPr>
          <a:xfrm>
            <a:off x="609600" y="6356352"/>
            <a:ext cx="2844800" cy="365125"/>
          </a:xfrm>
          <a:prstGeom prst="rect">
            <a:avLst/>
          </a:prstGeom>
          <a:noFill/>
          <a:ln>
            <a:noFill/>
          </a:ln>
        </p:spPr>
        <p:txBody>
          <a:bodyPr spcFirstLastPara="1" wrap="square" lIns="0" tIns="60925" rIns="0"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9" name="Google Shape;299;p126"/>
          <p:cNvSpPr txBox="1">
            <a:spLocks noGrp="1"/>
          </p:cNvSpPr>
          <p:nvPr>
            <p:ph type="ftr" idx="11"/>
          </p:nvPr>
        </p:nvSpPr>
        <p:spPr>
          <a:xfrm>
            <a:off x="4165601" y="6356352"/>
            <a:ext cx="3860800" cy="365125"/>
          </a:xfrm>
          <a:prstGeom prst="rect">
            <a:avLst/>
          </a:prstGeom>
          <a:noFill/>
          <a:ln>
            <a:noFill/>
          </a:ln>
        </p:spPr>
        <p:txBody>
          <a:bodyPr spcFirstLastPara="1" wrap="square" lIns="0" tIns="60925" rIns="0"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0" name="Google Shape;300;p126"/>
          <p:cNvSpPr txBox="1">
            <a:spLocks noGrp="1"/>
          </p:cNvSpPr>
          <p:nvPr>
            <p:ph type="sldNum" idx="12"/>
          </p:nvPr>
        </p:nvSpPr>
        <p:spPr>
          <a:xfrm>
            <a:off x="8737601" y="6356352"/>
            <a:ext cx="2844800" cy="365125"/>
          </a:xfrm>
          <a:prstGeom prst="rect">
            <a:avLst/>
          </a:prstGeom>
          <a:noFill/>
          <a:ln>
            <a:noFill/>
          </a:ln>
        </p:spPr>
        <p:txBody>
          <a:bodyPr spcFirstLastPara="1" wrap="square" lIns="0" tIns="60925" rIns="0"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7"/>
        <p:cNvGrpSpPr/>
        <p:nvPr/>
      </p:nvGrpSpPr>
      <p:grpSpPr>
        <a:xfrm>
          <a:off x="0" y="0"/>
          <a:ext cx="0" cy="0"/>
          <a:chOff x="0" y="0"/>
          <a:chExt cx="0" cy="0"/>
        </a:xfrm>
      </p:grpSpPr>
      <p:sp>
        <p:nvSpPr>
          <p:cNvPr id="308" name="Google Shape;308;p87"/>
          <p:cNvSpPr txBox="1">
            <a:spLocks noGrp="1"/>
          </p:cNvSpPr>
          <p:nvPr>
            <p:ph type="title"/>
          </p:nvPr>
        </p:nvSpPr>
        <p:spPr>
          <a:xfrm>
            <a:off x="609600" y="274640"/>
            <a:ext cx="10972801" cy="711081"/>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Clr>
                <a:schemeClr val="dk1"/>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9" name="Google Shape;309;p87"/>
          <p:cNvSpPr txBox="1">
            <a:spLocks noGrp="1"/>
          </p:cNvSpPr>
          <p:nvPr>
            <p:ph type="dt" idx="10"/>
          </p:nvPr>
        </p:nvSpPr>
        <p:spPr>
          <a:xfrm>
            <a:off x="609600" y="6356352"/>
            <a:ext cx="2844800" cy="365125"/>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0" name="Google Shape;310;p87"/>
          <p:cNvSpPr txBox="1">
            <a:spLocks noGrp="1"/>
          </p:cNvSpPr>
          <p:nvPr>
            <p:ph type="ftr" idx="11"/>
          </p:nvPr>
        </p:nvSpPr>
        <p:spPr>
          <a:xfrm>
            <a:off x="4165601" y="6356352"/>
            <a:ext cx="3860800" cy="365125"/>
          </a:xfrm>
          <a:prstGeom prst="rect">
            <a:avLst/>
          </a:prstGeom>
          <a:noFill/>
          <a:ln>
            <a:noFill/>
          </a:ln>
        </p:spPr>
        <p:txBody>
          <a:bodyPr spcFirstLastPara="1" wrap="square" lIns="121875" tIns="60925" rIns="121875"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 name="Google Shape;311;p87"/>
          <p:cNvSpPr txBox="1">
            <a:spLocks noGrp="1"/>
          </p:cNvSpPr>
          <p:nvPr>
            <p:ph type="sldNum" idx="12"/>
          </p:nvPr>
        </p:nvSpPr>
        <p:spPr>
          <a:xfrm>
            <a:off x="8737601" y="6356352"/>
            <a:ext cx="2844800"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2"/>
        <p:cNvGrpSpPr/>
        <p:nvPr/>
      </p:nvGrpSpPr>
      <p:grpSpPr>
        <a:xfrm>
          <a:off x="0" y="0"/>
          <a:ext cx="0" cy="0"/>
          <a:chOff x="0" y="0"/>
          <a:chExt cx="0" cy="0"/>
        </a:xfrm>
      </p:grpSpPr>
      <p:sp>
        <p:nvSpPr>
          <p:cNvPr id="313" name="Google Shape;313;p88"/>
          <p:cNvSpPr txBox="1">
            <a:spLocks noGrp="1"/>
          </p:cNvSpPr>
          <p:nvPr>
            <p:ph type="title"/>
          </p:nvPr>
        </p:nvSpPr>
        <p:spPr>
          <a:xfrm>
            <a:off x="609600" y="274640"/>
            <a:ext cx="10972801" cy="711081"/>
          </a:xfrm>
          <a:prstGeom prst="rect">
            <a:avLst/>
          </a:prstGeom>
          <a:noFill/>
          <a:ln>
            <a:noFill/>
          </a:ln>
        </p:spPr>
        <p:txBody>
          <a:bodyPr spcFirstLastPara="1" wrap="square" lIns="121875" tIns="60925" rIns="121875" bIns="60925" anchor="ctr" anchorCtr="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4" name="Google Shape;314;p88"/>
          <p:cNvSpPr txBox="1">
            <a:spLocks noGrp="1"/>
          </p:cNvSpPr>
          <p:nvPr>
            <p:ph type="body" idx="1"/>
          </p:nvPr>
        </p:nvSpPr>
        <p:spPr>
          <a:xfrm>
            <a:off x="609600" y="1138426"/>
            <a:ext cx="10972801" cy="4987739"/>
          </a:xfrm>
          <a:prstGeom prst="rect">
            <a:avLst/>
          </a:prstGeom>
          <a:noFill/>
          <a:ln>
            <a:noFill/>
          </a:ln>
        </p:spPr>
        <p:txBody>
          <a:bodyPr spcFirstLastPara="1" wrap="square" lIns="121875" tIns="60925" rIns="121875" bIns="60925"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5" name="Google Shape;315;p88"/>
          <p:cNvSpPr txBox="1">
            <a:spLocks noGrp="1"/>
          </p:cNvSpPr>
          <p:nvPr>
            <p:ph type="dt" idx="10"/>
          </p:nvPr>
        </p:nvSpPr>
        <p:spPr>
          <a:xfrm>
            <a:off x="609600" y="6356352"/>
            <a:ext cx="2844800" cy="365125"/>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6" name="Google Shape;316;p88"/>
          <p:cNvSpPr txBox="1">
            <a:spLocks noGrp="1"/>
          </p:cNvSpPr>
          <p:nvPr>
            <p:ph type="ftr" idx="11"/>
          </p:nvPr>
        </p:nvSpPr>
        <p:spPr>
          <a:xfrm>
            <a:off x="4165601" y="6356352"/>
            <a:ext cx="3860800" cy="365125"/>
          </a:xfrm>
          <a:prstGeom prst="rect">
            <a:avLst/>
          </a:prstGeom>
          <a:noFill/>
          <a:ln>
            <a:noFill/>
          </a:ln>
        </p:spPr>
        <p:txBody>
          <a:bodyPr spcFirstLastPara="1" wrap="square" lIns="121875" tIns="60925" rIns="121875"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 name="Google Shape;317;p88"/>
          <p:cNvSpPr txBox="1">
            <a:spLocks noGrp="1"/>
          </p:cNvSpPr>
          <p:nvPr>
            <p:ph type="sldNum" idx="12"/>
          </p:nvPr>
        </p:nvSpPr>
        <p:spPr>
          <a:xfrm>
            <a:off x="8737601" y="6356352"/>
            <a:ext cx="2844800"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318"/>
        <p:cNvGrpSpPr/>
        <p:nvPr/>
      </p:nvGrpSpPr>
      <p:grpSpPr>
        <a:xfrm>
          <a:off x="0" y="0"/>
          <a:ext cx="0" cy="0"/>
          <a:chOff x="0" y="0"/>
          <a:chExt cx="0" cy="0"/>
        </a:xfrm>
      </p:grpSpPr>
      <p:sp>
        <p:nvSpPr>
          <p:cNvPr id="319" name="Google Shape;319;p127"/>
          <p:cNvSpPr/>
          <p:nvPr/>
        </p:nvSpPr>
        <p:spPr>
          <a:xfrm>
            <a:off x="1" y="3886200"/>
            <a:ext cx="12192000" cy="2971800"/>
          </a:xfrm>
          <a:prstGeom prst="rect">
            <a:avLst/>
          </a:prstGeom>
          <a:gradFill>
            <a:gsLst>
              <a:gs pos="0">
                <a:srgbClr val="F2F2F2"/>
              </a:gs>
              <a:gs pos="100000">
                <a:srgbClr val="A5A5A5">
                  <a:alpha val="52941"/>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0" name="Google Shape;320;p127"/>
          <p:cNvSpPr txBox="1">
            <a:spLocks noGrp="1"/>
          </p:cNvSpPr>
          <p:nvPr>
            <p:ph type="ctrTitle"/>
          </p:nvPr>
        </p:nvSpPr>
        <p:spPr>
          <a:xfrm>
            <a:off x="914401" y="3887117"/>
            <a:ext cx="10363200" cy="610820"/>
          </a:xfrm>
          <a:prstGeom prst="rect">
            <a:avLst/>
          </a:prstGeom>
          <a:noFill/>
          <a:ln>
            <a:noFill/>
          </a:ln>
        </p:spPr>
        <p:txBody>
          <a:bodyPr spcFirstLastPara="1" wrap="square" lIns="121875" tIns="60925" rIns="121875" bIns="60925" anchor="ctr" anchorCtr="0">
            <a:normAutofit/>
          </a:bodyPr>
          <a:lstStyle>
            <a:lvl1pPr lvl="0" algn="ctr">
              <a:spcBef>
                <a:spcPts val="0"/>
              </a:spcBef>
              <a:spcAft>
                <a:spcPts val="0"/>
              </a:spcAft>
              <a:buClr>
                <a:srgbClr val="3F3F3F"/>
              </a:buClr>
              <a:buSzPts val="4000"/>
              <a:buFont typeface="Calibri"/>
              <a:buNone/>
              <a:defRPr sz="4000">
                <a:solidFill>
                  <a:srgbClr val="3F3F3F"/>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1" name="Google Shape;321;p127"/>
          <p:cNvSpPr txBox="1">
            <a:spLocks noGrp="1"/>
          </p:cNvSpPr>
          <p:nvPr>
            <p:ph type="subTitle" idx="1"/>
          </p:nvPr>
        </p:nvSpPr>
        <p:spPr>
          <a:xfrm>
            <a:off x="1828800" y="4399020"/>
            <a:ext cx="8534401" cy="764440"/>
          </a:xfrm>
          <a:prstGeom prst="rect">
            <a:avLst/>
          </a:prstGeom>
          <a:noFill/>
          <a:ln>
            <a:noFill/>
          </a:ln>
        </p:spPr>
        <p:txBody>
          <a:bodyPr spcFirstLastPara="1" wrap="square" lIns="121875" tIns="60925" rIns="121875" bIns="60925" anchor="t" anchorCtr="0">
            <a:normAutofit/>
          </a:bodyPr>
          <a:lstStyle>
            <a:lvl1pPr lvl="0" algn="ctr">
              <a:spcBef>
                <a:spcPts val="480"/>
              </a:spcBef>
              <a:spcAft>
                <a:spcPts val="0"/>
              </a:spcAft>
              <a:buClr>
                <a:srgbClr val="595959"/>
              </a:buClr>
              <a:buSzPts val="2400"/>
              <a:buNone/>
              <a:defRPr sz="2400">
                <a:solidFill>
                  <a:srgbClr val="595959"/>
                </a:solidFill>
                <a:latin typeface="Calibri"/>
                <a:ea typeface="Calibri"/>
                <a:cs typeface="Calibri"/>
                <a:sym typeface="Calibri"/>
              </a:defRPr>
            </a:lvl1pPr>
            <a:lvl2pPr lvl="1" algn="ctr">
              <a:spcBef>
                <a:spcPts val="640"/>
              </a:spcBef>
              <a:spcAft>
                <a:spcPts val="0"/>
              </a:spcAft>
              <a:buClr>
                <a:srgbClr val="888888"/>
              </a:buClr>
              <a:buSzPts val="32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540"/>
              </a:spcBef>
              <a:spcAft>
                <a:spcPts val="0"/>
              </a:spcAft>
              <a:buClr>
                <a:srgbClr val="888888"/>
              </a:buClr>
              <a:buSzPts val="2700"/>
              <a:buNone/>
              <a:defRPr>
                <a:solidFill>
                  <a:srgbClr val="888888"/>
                </a:solidFill>
              </a:defRPr>
            </a:lvl6pPr>
            <a:lvl7pPr lvl="6" algn="ctr">
              <a:spcBef>
                <a:spcPts val="540"/>
              </a:spcBef>
              <a:spcAft>
                <a:spcPts val="0"/>
              </a:spcAft>
              <a:buClr>
                <a:srgbClr val="888888"/>
              </a:buClr>
              <a:buSzPts val="2700"/>
              <a:buNone/>
              <a:defRPr>
                <a:solidFill>
                  <a:srgbClr val="888888"/>
                </a:solidFill>
              </a:defRPr>
            </a:lvl7pPr>
            <a:lvl8pPr lvl="7" algn="ctr">
              <a:spcBef>
                <a:spcPts val="540"/>
              </a:spcBef>
              <a:spcAft>
                <a:spcPts val="0"/>
              </a:spcAft>
              <a:buClr>
                <a:srgbClr val="888888"/>
              </a:buClr>
              <a:buSzPts val="2700"/>
              <a:buNone/>
              <a:defRPr>
                <a:solidFill>
                  <a:srgbClr val="888888"/>
                </a:solidFill>
              </a:defRPr>
            </a:lvl8pPr>
            <a:lvl9pPr lvl="8" algn="ctr">
              <a:spcBef>
                <a:spcPts val="540"/>
              </a:spcBef>
              <a:spcAft>
                <a:spcPts val="0"/>
              </a:spcAft>
              <a:buClr>
                <a:srgbClr val="888888"/>
              </a:buClr>
              <a:buSzPts val="2700"/>
              <a:buNone/>
              <a:defRPr>
                <a:solidFill>
                  <a:srgbClr val="888888"/>
                </a:solidFill>
              </a:defRPr>
            </a:lvl9pPr>
          </a:lstStyle>
          <a:p>
            <a:endParaRPr/>
          </a:p>
        </p:txBody>
      </p:sp>
      <p:sp>
        <p:nvSpPr>
          <p:cNvPr id="322" name="Google Shape;322;p127"/>
          <p:cNvSpPr txBox="1">
            <a:spLocks noGrp="1"/>
          </p:cNvSpPr>
          <p:nvPr>
            <p:ph type="dt" idx="10"/>
          </p:nvPr>
        </p:nvSpPr>
        <p:spPr>
          <a:xfrm>
            <a:off x="609600" y="6356352"/>
            <a:ext cx="2844800" cy="365125"/>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3" name="Google Shape;323;p127"/>
          <p:cNvSpPr txBox="1">
            <a:spLocks noGrp="1"/>
          </p:cNvSpPr>
          <p:nvPr>
            <p:ph type="ftr" idx="11"/>
          </p:nvPr>
        </p:nvSpPr>
        <p:spPr>
          <a:xfrm>
            <a:off x="4165601" y="6356352"/>
            <a:ext cx="3860800" cy="365125"/>
          </a:xfrm>
          <a:prstGeom prst="rect">
            <a:avLst/>
          </a:prstGeom>
          <a:noFill/>
          <a:ln>
            <a:noFill/>
          </a:ln>
        </p:spPr>
        <p:txBody>
          <a:bodyPr spcFirstLastPara="1" wrap="square" lIns="121875" tIns="60925" rIns="121875"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127"/>
          <p:cNvSpPr txBox="1">
            <a:spLocks noGrp="1"/>
          </p:cNvSpPr>
          <p:nvPr>
            <p:ph type="sldNum" idx="12"/>
          </p:nvPr>
        </p:nvSpPr>
        <p:spPr>
          <a:xfrm>
            <a:off x="8737601" y="6356352"/>
            <a:ext cx="2844800"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25"/>
        <p:cNvGrpSpPr/>
        <p:nvPr/>
      </p:nvGrpSpPr>
      <p:grpSpPr>
        <a:xfrm>
          <a:off x="0" y="0"/>
          <a:ext cx="0" cy="0"/>
          <a:chOff x="0" y="0"/>
          <a:chExt cx="0" cy="0"/>
        </a:xfrm>
      </p:grpSpPr>
      <p:sp>
        <p:nvSpPr>
          <p:cNvPr id="326" name="Google Shape;326;p128"/>
          <p:cNvSpPr txBox="1">
            <a:spLocks noGrp="1"/>
          </p:cNvSpPr>
          <p:nvPr>
            <p:ph type="ctrTitle"/>
          </p:nvPr>
        </p:nvSpPr>
        <p:spPr>
          <a:xfrm>
            <a:off x="914401" y="2130427"/>
            <a:ext cx="10363200" cy="1470025"/>
          </a:xfrm>
          <a:prstGeom prst="rect">
            <a:avLst/>
          </a:prstGeom>
          <a:noFill/>
          <a:ln>
            <a:noFill/>
          </a:ln>
        </p:spPr>
        <p:txBody>
          <a:bodyPr spcFirstLastPara="1" wrap="square" lIns="121875" tIns="60925" rIns="121875" bIns="60925" anchor="ctr" anchorCtr="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7" name="Google Shape;327;p128"/>
          <p:cNvSpPr txBox="1">
            <a:spLocks noGrp="1"/>
          </p:cNvSpPr>
          <p:nvPr>
            <p:ph type="subTitle" idx="1"/>
          </p:nvPr>
        </p:nvSpPr>
        <p:spPr>
          <a:xfrm>
            <a:off x="1828800" y="3886200"/>
            <a:ext cx="8534401" cy="1752600"/>
          </a:xfrm>
          <a:prstGeom prst="rect">
            <a:avLst/>
          </a:prstGeom>
          <a:noFill/>
          <a:ln>
            <a:noFill/>
          </a:ln>
        </p:spPr>
        <p:txBody>
          <a:bodyPr spcFirstLastPara="1" wrap="square" lIns="121875" tIns="60925" rIns="121875" bIns="60925" anchor="t" anchorCtr="0">
            <a:normAutofit/>
          </a:bodyPr>
          <a:lstStyle>
            <a:lvl1pPr lvl="0" algn="ctr">
              <a:spcBef>
                <a:spcPts val="720"/>
              </a:spcBef>
              <a:spcAft>
                <a:spcPts val="0"/>
              </a:spcAft>
              <a:buClr>
                <a:srgbClr val="888888"/>
              </a:buClr>
              <a:buSzPts val="3600"/>
              <a:buNone/>
              <a:defRPr>
                <a:solidFill>
                  <a:srgbClr val="888888"/>
                </a:solidFill>
              </a:defRPr>
            </a:lvl1pPr>
            <a:lvl2pPr lvl="1" algn="ctr">
              <a:spcBef>
                <a:spcPts val="640"/>
              </a:spcBef>
              <a:spcAft>
                <a:spcPts val="0"/>
              </a:spcAft>
              <a:buClr>
                <a:srgbClr val="888888"/>
              </a:buClr>
              <a:buSzPts val="32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540"/>
              </a:spcBef>
              <a:spcAft>
                <a:spcPts val="0"/>
              </a:spcAft>
              <a:buClr>
                <a:srgbClr val="888888"/>
              </a:buClr>
              <a:buSzPts val="2700"/>
              <a:buNone/>
              <a:defRPr>
                <a:solidFill>
                  <a:srgbClr val="888888"/>
                </a:solidFill>
              </a:defRPr>
            </a:lvl6pPr>
            <a:lvl7pPr lvl="6" algn="ctr">
              <a:spcBef>
                <a:spcPts val="540"/>
              </a:spcBef>
              <a:spcAft>
                <a:spcPts val="0"/>
              </a:spcAft>
              <a:buClr>
                <a:srgbClr val="888888"/>
              </a:buClr>
              <a:buSzPts val="2700"/>
              <a:buNone/>
              <a:defRPr>
                <a:solidFill>
                  <a:srgbClr val="888888"/>
                </a:solidFill>
              </a:defRPr>
            </a:lvl7pPr>
            <a:lvl8pPr lvl="7" algn="ctr">
              <a:spcBef>
                <a:spcPts val="540"/>
              </a:spcBef>
              <a:spcAft>
                <a:spcPts val="0"/>
              </a:spcAft>
              <a:buClr>
                <a:srgbClr val="888888"/>
              </a:buClr>
              <a:buSzPts val="2700"/>
              <a:buNone/>
              <a:defRPr>
                <a:solidFill>
                  <a:srgbClr val="888888"/>
                </a:solidFill>
              </a:defRPr>
            </a:lvl8pPr>
            <a:lvl9pPr lvl="8" algn="ctr">
              <a:spcBef>
                <a:spcPts val="540"/>
              </a:spcBef>
              <a:spcAft>
                <a:spcPts val="0"/>
              </a:spcAft>
              <a:buClr>
                <a:srgbClr val="888888"/>
              </a:buClr>
              <a:buSzPts val="2700"/>
              <a:buNone/>
              <a:defRPr>
                <a:solidFill>
                  <a:srgbClr val="888888"/>
                </a:solidFill>
              </a:defRPr>
            </a:lvl9pPr>
          </a:lstStyle>
          <a:p>
            <a:endParaRPr/>
          </a:p>
        </p:txBody>
      </p:sp>
      <p:sp>
        <p:nvSpPr>
          <p:cNvPr id="328" name="Google Shape;328;p128"/>
          <p:cNvSpPr txBox="1">
            <a:spLocks noGrp="1"/>
          </p:cNvSpPr>
          <p:nvPr>
            <p:ph type="dt" idx="10"/>
          </p:nvPr>
        </p:nvSpPr>
        <p:spPr>
          <a:xfrm>
            <a:off x="609600" y="6356352"/>
            <a:ext cx="2844800" cy="365125"/>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128"/>
          <p:cNvSpPr txBox="1">
            <a:spLocks noGrp="1"/>
          </p:cNvSpPr>
          <p:nvPr>
            <p:ph type="ftr" idx="11"/>
          </p:nvPr>
        </p:nvSpPr>
        <p:spPr>
          <a:xfrm>
            <a:off x="4165601" y="6356352"/>
            <a:ext cx="3860800" cy="365125"/>
          </a:xfrm>
          <a:prstGeom prst="rect">
            <a:avLst/>
          </a:prstGeom>
          <a:noFill/>
          <a:ln>
            <a:noFill/>
          </a:ln>
        </p:spPr>
        <p:txBody>
          <a:bodyPr spcFirstLastPara="1" wrap="square" lIns="121875" tIns="60925" rIns="121875"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 name="Google Shape;330;p128"/>
          <p:cNvSpPr txBox="1">
            <a:spLocks noGrp="1"/>
          </p:cNvSpPr>
          <p:nvPr>
            <p:ph type="sldNum" idx="12"/>
          </p:nvPr>
        </p:nvSpPr>
        <p:spPr>
          <a:xfrm>
            <a:off x="8737601" y="6356352"/>
            <a:ext cx="2844800"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1"/>
        <p:cNvGrpSpPr/>
        <p:nvPr/>
      </p:nvGrpSpPr>
      <p:grpSpPr>
        <a:xfrm>
          <a:off x="0" y="0"/>
          <a:ext cx="0" cy="0"/>
          <a:chOff x="0" y="0"/>
          <a:chExt cx="0" cy="0"/>
        </a:xfrm>
      </p:grpSpPr>
      <p:sp>
        <p:nvSpPr>
          <p:cNvPr id="332" name="Google Shape;332;p129"/>
          <p:cNvSpPr txBox="1">
            <a:spLocks noGrp="1"/>
          </p:cNvSpPr>
          <p:nvPr>
            <p:ph type="title"/>
          </p:nvPr>
        </p:nvSpPr>
        <p:spPr>
          <a:xfrm>
            <a:off x="963084" y="4406902"/>
            <a:ext cx="10363200" cy="1362075"/>
          </a:xfrm>
          <a:prstGeom prst="rect">
            <a:avLst/>
          </a:prstGeom>
          <a:noFill/>
          <a:ln>
            <a:noFill/>
          </a:ln>
        </p:spPr>
        <p:txBody>
          <a:bodyPr spcFirstLastPara="1" wrap="square" lIns="121875" tIns="60925" rIns="121875" bIns="60925" anchor="t" anchorCtr="0">
            <a:normAutofit/>
          </a:bodyPr>
          <a:lstStyle>
            <a:lvl1pPr lvl="0" algn="l">
              <a:spcBef>
                <a:spcPts val="0"/>
              </a:spcBef>
              <a:spcAft>
                <a:spcPts val="0"/>
              </a:spcAft>
              <a:buClr>
                <a:schemeClr val="dk1"/>
              </a:buClr>
              <a:buSzPts val="5300"/>
              <a:buFont typeface="Calibri"/>
              <a:buNone/>
              <a:defRPr sz="53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3" name="Google Shape;333;p129"/>
          <p:cNvSpPr txBox="1">
            <a:spLocks noGrp="1"/>
          </p:cNvSpPr>
          <p:nvPr>
            <p:ph type="body" idx="1"/>
          </p:nvPr>
        </p:nvSpPr>
        <p:spPr>
          <a:xfrm>
            <a:off x="963084" y="2906713"/>
            <a:ext cx="10363200" cy="1500187"/>
          </a:xfrm>
          <a:prstGeom prst="rect">
            <a:avLst/>
          </a:prstGeom>
          <a:noFill/>
          <a:ln>
            <a:noFill/>
          </a:ln>
        </p:spPr>
        <p:txBody>
          <a:bodyPr spcFirstLastPara="1" wrap="square" lIns="121875" tIns="60925" rIns="121875" bIns="60925" anchor="b" anchorCtr="0">
            <a:normAutofit/>
          </a:bodyPr>
          <a:lstStyle>
            <a:lvl1pPr marL="457200" lvl="0" indent="-228600" algn="l">
              <a:spcBef>
                <a:spcPts val="540"/>
              </a:spcBef>
              <a:spcAft>
                <a:spcPts val="0"/>
              </a:spcAft>
              <a:buClr>
                <a:srgbClr val="888888"/>
              </a:buClr>
              <a:buSzPts val="2700"/>
              <a:buNone/>
              <a:defRPr sz="2700">
                <a:solidFill>
                  <a:srgbClr val="888888"/>
                </a:solidFill>
              </a:defRPr>
            </a:lvl1pPr>
            <a:lvl2pPr marL="914400" lvl="1" indent="-228600" algn="l">
              <a:spcBef>
                <a:spcPts val="480"/>
              </a:spcBef>
              <a:spcAft>
                <a:spcPts val="0"/>
              </a:spcAft>
              <a:buClr>
                <a:srgbClr val="888888"/>
              </a:buClr>
              <a:buSzPts val="2400"/>
              <a:buNone/>
              <a:defRPr sz="2400">
                <a:solidFill>
                  <a:srgbClr val="888888"/>
                </a:solidFill>
              </a:defRPr>
            </a:lvl2pPr>
            <a:lvl3pPr marL="1371600" lvl="2" indent="-228600" algn="l">
              <a:spcBef>
                <a:spcPts val="420"/>
              </a:spcBef>
              <a:spcAft>
                <a:spcPts val="0"/>
              </a:spcAft>
              <a:buClr>
                <a:srgbClr val="888888"/>
              </a:buClr>
              <a:buSzPts val="2100"/>
              <a:buNone/>
              <a:defRPr sz="2100">
                <a:solidFill>
                  <a:srgbClr val="888888"/>
                </a:solidFill>
              </a:defRPr>
            </a:lvl3pPr>
            <a:lvl4pPr marL="1828800" lvl="3" indent="-228600" algn="l">
              <a:spcBef>
                <a:spcPts val="380"/>
              </a:spcBef>
              <a:spcAft>
                <a:spcPts val="0"/>
              </a:spcAft>
              <a:buClr>
                <a:srgbClr val="888888"/>
              </a:buClr>
              <a:buSzPts val="1900"/>
              <a:buNone/>
              <a:defRPr sz="1900">
                <a:solidFill>
                  <a:srgbClr val="888888"/>
                </a:solidFill>
              </a:defRPr>
            </a:lvl4pPr>
            <a:lvl5pPr marL="2286000" lvl="4" indent="-228600" algn="l">
              <a:spcBef>
                <a:spcPts val="380"/>
              </a:spcBef>
              <a:spcAft>
                <a:spcPts val="0"/>
              </a:spcAft>
              <a:buClr>
                <a:srgbClr val="888888"/>
              </a:buClr>
              <a:buSzPts val="1900"/>
              <a:buNone/>
              <a:defRPr sz="1900">
                <a:solidFill>
                  <a:srgbClr val="888888"/>
                </a:solidFill>
              </a:defRPr>
            </a:lvl5pPr>
            <a:lvl6pPr marL="2743200" lvl="5" indent="-228600" algn="l">
              <a:spcBef>
                <a:spcPts val="380"/>
              </a:spcBef>
              <a:spcAft>
                <a:spcPts val="0"/>
              </a:spcAft>
              <a:buClr>
                <a:srgbClr val="888888"/>
              </a:buClr>
              <a:buSzPts val="1900"/>
              <a:buNone/>
              <a:defRPr sz="1900">
                <a:solidFill>
                  <a:srgbClr val="888888"/>
                </a:solidFill>
              </a:defRPr>
            </a:lvl6pPr>
            <a:lvl7pPr marL="3200400" lvl="6" indent="-228600" algn="l">
              <a:spcBef>
                <a:spcPts val="380"/>
              </a:spcBef>
              <a:spcAft>
                <a:spcPts val="0"/>
              </a:spcAft>
              <a:buClr>
                <a:srgbClr val="888888"/>
              </a:buClr>
              <a:buSzPts val="1900"/>
              <a:buNone/>
              <a:defRPr sz="1900">
                <a:solidFill>
                  <a:srgbClr val="888888"/>
                </a:solidFill>
              </a:defRPr>
            </a:lvl7pPr>
            <a:lvl8pPr marL="3657600" lvl="7" indent="-228600" algn="l">
              <a:spcBef>
                <a:spcPts val="380"/>
              </a:spcBef>
              <a:spcAft>
                <a:spcPts val="0"/>
              </a:spcAft>
              <a:buClr>
                <a:srgbClr val="888888"/>
              </a:buClr>
              <a:buSzPts val="1900"/>
              <a:buNone/>
              <a:defRPr sz="1900">
                <a:solidFill>
                  <a:srgbClr val="888888"/>
                </a:solidFill>
              </a:defRPr>
            </a:lvl8pPr>
            <a:lvl9pPr marL="4114800" lvl="8" indent="-228600" algn="l">
              <a:spcBef>
                <a:spcPts val="380"/>
              </a:spcBef>
              <a:spcAft>
                <a:spcPts val="0"/>
              </a:spcAft>
              <a:buClr>
                <a:srgbClr val="888888"/>
              </a:buClr>
              <a:buSzPts val="1900"/>
              <a:buNone/>
              <a:defRPr sz="1900">
                <a:solidFill>
                  <a:srgbClr val="888888"/>
                </a:solidFill>
              </a:defRPr>
            </a:lvl9pPr>
          </a:lstStyle>
          <a:p>
            <a:endParaRPr/>
          </a:p>
        </p:txBody>
      </p:sp>
      <p:sp>
        <p:nvSpPr>
          <p:cNvPr id="334" name="Google Shape;334;p129"/>
          <p:cNvSpPr txBox="1">
            <a:spLocks noGrp="1"/>
          </p:cNvSpPr>
          <p:nvPr>
            <p:ph type="dt" idx="10"/>
          </p:nvPr>
        </p:nvSpPr>
        <p:spPr>
          <a:xfrm>
            <a:off x="609600" y="6356352"/>
            <a:ext cx="2844800" cy="365125"/>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5" name="Google Shape;335;p129"/>
          <p:cNvSpPr txBox="1">
            <a:spLocks noGrp="1"/>
          </p:cNvSpPr>
          <p:nvPr>
            <p:ph type="ftr" idx="11"/>
          </p:nvPr>
        </p:nvSpPr>
        <p:spPr>
          <a:xfrm>
            <a:off x="4165601" y="6356352"/>
            <a:ext cx="3860800" cy="365125"/>
          </a:xfrm>
          <a:prstGeom prst="rect">
            <a:avLst/>
          </a:prstGeom>
          <a:noFill/>
          <a:ln>
            <a:noFill/>
          </a:ln>
        </p:spPr>
        <p:txBody>
          <a:bodyPr spcFirstLastPara="1" wrap="square" lIns="121875" tIns="60925" rIns="121875"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129"/>
          <p:cNvSpPr txBox="1">
            <a:spLocks noGrp="1"/>
          </p:cNvSpPr>
          <p:nvPr>
            <p:ph type="sldNum" idx="12"/>
          </p:nvPr>
        </p:nvSpPr>
        <p:spPr>
          <a:xfrm>
            <a:off x="8737601" y="6356352"/>
            <a:ext cx="2844800"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9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9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7"/>
        <p:cNvGrpSpPr/>
        <p:nvPr/>
      </p:nvGrpSpPr>
      <p:grpSpPr>
        <a:xfrm>
          <a:off x="0" y="0"/>
          <a:ext cx="0" cy="0"/>
          <a:chOff x="0" y="0"/>
          <a:chExt cx="0" cy="0"/>
        </a:xfrm>
      </p:grpSpPr>
      <p:sp>
        <p:nvSpPr>
          <p:cNvPr id="338" name="Google Shape;338;p130"/>
          <p:cNvSpPr txBox="1">
            <a:spLocks noGrp="1"/>
          </p:cNvSpPr>
          <p:nvPr>
            <p:ph type="title"/>
          </p:nvPr>
        </p:nvSpPr>
        <p:spPr>
          <a:xfrm>
            <a:off x="609600" y="274640"/>
            <a:ext cx="10972801" cy="711081"/>
          </a:xfrm>
          <a:prstGeom prst="rect">
            <a:avLst/>
          </a:prstGeom>
          <a:noFill/>
          <a:ln>
            <a:noFill/>
          </a:ln>
        </p:spPr>
        <p:txBody>
          <a:bodyPr spcFirstLastPara="1" wrap="square" lIns="121875" tIns="60925" rIns="121875" bIns="60925" anchor="ctr" anchorCtr="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9" name="Google Shape;339;p130"/>
          <p:cNvSpPr txBox="1">
            <a:spLocks noGrp="1"/>
          </p:cNvSpPr>
          <p:nvPr>
            <p:ph type="body" idx="1"/>
          </p:nvPr>
        </p:nvSpPr>
        <p:spPr>
          <a:xfrm>
            <a:off x="609600" y="1600202"/>
            <a:ext cx="5384800" cy="4525963"/>
          </a:xfrm>
          <a:prstGeom prst="rect">
            <a:avLst/>
          </a:prstGeom>
          <a:noFill/>
          <a:ln>
            <a:noFill/>
          </a:ln>
        </p:spPr>
        <p:txBody>
          <a:bodyPr spcFirstLastPara="1" wrap="square" lIns="121875" tIns="60925" rIns="121875" bIns="60925" anchor="t" anchorCtr="0">
            <a:normAutofit/>
          </a:bodyPr>
          <a:lstStyle>
            <a:lvl1pPr marL="457200" lvl="0" indent="-463550" algn="l">
              <a:spcBef>
                <a:spcPts val="740"/>
              </a:spcBef>
              <a:spcAft>
                <a:spcPts val="0"/>
              </a:spcAft>
              <a:buClr>
                <a:schemeClr val="dk1"/>
              </a:buClr>
              <a:buSzPts val="3700"/>
              <a:buChar char="•"/>
              <a:defRPr sz="3700"/>
            </a:lvl1pPr>
            <a:lvl2pPr marL="914400" lvl="1" indent="-431800" algn="l">
              <a:spcBef>
                <a:spcPts val="640"/>
              </a:spcBef>
              <a:spcAft>
                <a:spcPts val="0"/>
              </a:spcAft>
              <a:buClr>
                <a:schemeClr val="dk1"/>
              </a:buClr>
              <a:buSzPts val="3200"/>
              <a:buChar char="–"/>
              <a:defRPr sz="3200"/>
            </a:lvl2pPr>
            <a:lvl3pPr marL="1371600" lvl="2" indent="-400050" algn="l">
              <a:spcBef>
                <a:spcPts val="540"/>
              </a:spcBef>
              <a:spcAft>
                <a:spcPts val="0"/>
              </a:spcAft>
              <a:buClr>
                <a:schemeClr val="dk1"/>
              </a:buClr>
              <a:buSzPts val="2700"/>
              <a:buChar char="•"/>
              <a:defRPr sz="2700"/>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340" name="Google Shape;340;p130"/>
          <p:cNvSpPr txBox="1">
            <a:spLocks noGrp="1"/>
          </p:cNvSpPr>
          <p:nvPr>
            <p:ph type="body" idx="2"/>
          </p:nvPr>
        </p:nvSpPr>
        <p:spPr>
          <a:xfrm>
            <a:off x="6197600" y="1600202"/>
            <a:ext cx="5384800" cy="4525963"/>
          </a:xfrm>
          <a:prstGeom prst="rect">
            <a:avLst/>
          </a:prstGeom>
          <a:noFill/>
          <a:ln>
            <a:noFill/>
          </a:ln>
        </p:spPr>
        <p:txBody>
          <a:bodyPr spcFirstLastPara="1" wrap="square" lIns="121875" tIns="60925" rIns="121875" bIns="60925" anchor="t" anchorCtr="0">
            <a:normAutofit/>
          </a:bodyPr>
          <a:lstStyle>
            <a:lvl1pPr marL="457200" lvl="0" indent="-463550" algn="l">
              <a:spcBef>
                <a:spcPts val="740"/>
              </a:spcBef>
              <a:spcAft>
                <a:spcPts val="0"/>
              </a:spcAft>
              <a:buClr>
                <a:schemeClr val="dk1"/>
              </a:buClr>
              <a:buSzPts val="3700"/>
              <a:buChar char="•"/>
              <a:defRPr sz="3700"/>
            </a:lvl1pPr>
            <a:lvl2pPr marL="914400" lvl="1" indent="-431800" algn="l">
              <a:spcBef>
                <a:spcPts val="640"/>
              </a:spcBef>
              <a:spcAft>
                <a:spcPts val="0"/>
              </a:spcAft>
              <a:buClr>
                <a:schemeClr val="dk1"/>
              </a:buClr>
              <a:buSzPts val="3200"/>
              <a:buChar char="–"/>
              <a:defRPr sz="3200"/>
            </a:lvl2pPr>
            <a:lvl3pPr marL="1371600" lvl="2" indent="-400050" algn="l">
              <a:spcBef>
                <a:spcPts val="540"/>
              </a:spcBef>
              <a:spcAft>
                <a:spcPts val="0"/>
              </a:spcAft>
              <a:buClr>
                <a:schemeClr val="dk1"/>
              </a:buClr>
              <a:buSzPts val="2700"/>
              <a:buChar char="•"/>
              <a:defRPr sz="2700"/>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341" name="Google Shape;341;p130"/>
          <p:cNvSpPr txBox="1">
            <a:spLocks noGrp="1"/>
          </p:cNvSpPr>
          <p:nvPr>
            <p:ph type="dt" idx="10"/>
          </p:nvPr>
        </p:nvSpPr>
        <p:spPr>
          <a:xfrm>
            <a:off x="609600" y="6356352"/>
            <a:ext cx="2844800" cy="365125"/>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130"/>
          <p:cNvSpPr txBox="1">
            <a:spLocks noGrp="1"/>
          </p:cNvSpPr>
          <p:nvPr>
            <p:ph type="ftr" idx="11"/>
          </p:nvPr>
        </p:nvSpPr>
        <p:spPr>
          <a:xfrm>
            <a:off x="4165601" y="6356352"/>
            <a:ext cx="3860800" cy="365125"/>
          </a:xfrm>
          <a:prstGeom prst="rect">
            <a:avLst/>
          </a:prstGeom>
          <a:noFill/>
          <a:ln>
            <a:noFill/>
          </a:ln>
        </p:spPr>
        <p:txBody>
          <a:bodyPr spcFirstLastPara="1" wrap="square" lIns="121875" tIns="60925" rIns="121875"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130"/>
          <p:cNvSpPr txBox="1">
            <a:spLocks noGrp="1"/>
          </p:cNvSpPr>
          <p:nvPr>
            <p:ph type="sldNum" idx="12"/>
          </p:nvPr>
        </p:nvSpPr>
        <p:spPr>
          <a:xfrm>
            <a:off x="8737601" y="6356352"/>
            <a:ext cx="2844800"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4"/>
        <p:cNvGrpSpPr/>
        <p:nvPr/>
      </p:nvGrpSpPr>
      <p:grpSpPr>
        <a:xfrm>
          <a:off x="0" y="0"/>
          <a:ext cx="0" cy="0"/>
          <a:chOff x="0" y="0"/>
          <a:chExt cx="0" cy="0"/>
        </a:xfrm>
      </p:grpSpPr>
      <p:sp>
        <p:nvSpPr>
          <p:cNvPr id="345" name="Google Shape;345;p131"/>
          <p:cNvSpPr txBox="1">
            <a:spLocks noGrp="1"/>
          </p:cNvSpPr>
          <p:nvPr>
            <p:ph type="title"/>
          </p:nvPr>
        </p:nvSpPr>
        <p:spPr>
          <a:xfrm>
            <a:off x="609600" y="274640"/>
            <a:ext cx="10972801" cy="711081"/>
          </a:xfrm>
          <a:prstGeom prst="rect">
            <a:avLst/>
          </a:prstGeom>
          <a:noFill/>
          <a:ln>
            <a:noFill/>
          </a:ln>
        </p:spPr>
        <p:txBody>
          <a:bodyPr spcFirstLastPara="1" wrap="square" lIns="121875" tIns="60925" rIns="121875" bIns="60925" anchor="ctr" anchorCtr="0">
            <a:normAutofit/>
          </a:bodyPr>
          <a:lstStyle>
            <a:lvl1pPr lvl="0" algn="l">
              <a:spcBef>
                <a:spcPts val="0"/>
              </a:spcBef>
              <a:spcAft>
                <a:spcPts val="0"/>
              </a:spcAft>
              <a:buClr>
                <a:schemeClr val="dk1"/>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6" name="Google Shape;346;p131"/>
          <p:cNvSpPr txBox="1">
            <a:spLocks noGrp="1"/>
          </p:cNvSpPr>
          <p:nvPr>
            <p:ph type="body" idx="1"/>
          </p:nvPr>
        </p:nvSpPr>
        <p:spPr>
          <a:xfrm>
            <a:off x="609600" y="1535114"/>
            <a:ext cx="5386917" cy="639763"/>
          </a:xfrm>
          <a:prstGeom prst="rect">
            <a:avLst/>
          </a:prstGeom>
          <a:noFill/>
          <a:ln>
            <a:noFill/>
          </a:ln>
        </p:spPr>
        <p:txBody>
          <a:bodyPr spcFirstLastPara="1" wrap="square" lIns="121875" tIns="60925" rIns="121875" bIns="60925"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40"/>
              </a:spcBef>
              <a:spcAft>
                <a:spcPts val="0"/>
              </a:spcAft>
              <a:buClr>
                <a:schemeClr val="dk1"/>
              </a:buClr>
              <a:buSzPts val="2700"/>
              <a:buNone/>
              <a:defRPr sz="2700" b="1"/>
            </a:lvl2pPr>
            <a:lvl3pPr marL="1371600" lvl="2" indent="-228600" algn="l">
              <a:spcBef>
                <a:spcPts val="480"/>
              </a:spcBef>
              <a:spcAft>
                <a:spcPts val="0"/>
              </a:spcAft>
              <a:buClr>
                <a:schemeClr val="dk1"/>
              </a:buClr>
              <a:buSzPts val="2400"/>
              <a:buNone/>
              <a:defRPr sz="2400" b="1"/>
            </a:lvl3pPr>
            <a:lvl4pPr marL="1828800" lvl="3" indent="-228600" algn="l">
              <a:spcBef>
                <a:spcPts val="420"/>
              </a:spcBef>
              <a:spcAft>
                <a:spcPts val="0"/>
              </a:spcAft>
              <a:buClr>
                <a:schemeClr val="dk1"/>
              </a:buClr>
              <a:buSzPts val="2100"/>
              <a:buNone/>
              <a:defRPr sz="2100" b="1"/>
            </a:lvl4pPr>
            <a:lvl5pPr marL="2286000" lvl="4" indent="-228600" algn="l">
              <a:spcBef>
                <a:spcPts val="420"/>
              </a:spcBef>
              <a:spcAft>
                <a:spcPts val="0"/>
              </a:spcAft>
              <a:buClr>
                <a:schemeClr val="dk1"/>
              </a:buClr>
              <a:buSzPts val="2100"/>
              <a:buNone/>
              <a:defRPr sz="2100" b="1"/>
            </a:lvl5pPr>
            <a:lvl6pPr marL="2743200" lvl="5" indent="-228600" algn="l">
              <a:spcBef>
                <a:spcPts val="420"/>
              </a:spcBef>
              <a:spcAft>
                <a:spcPts val="0"/>
              </a:spcAft>
              <a:buClr>
                <a:schemeClr val="dk1"/>
              </a:buClr>
              <a:buSzPts val="2100"/>
              <a:buNone/>
              <a:defRPr sz="2100" b="1"/>
            </a:lvl6pPr>
            <a:lvl7pPr marL="3200400" lvl="6" indent="-228600" algn="l">
              <a:spcBef>
                <a:spcPts val="420"/>
              </a:spcBef>
              <a:spcAft>
                <a:spcPts val="0"/>
              </a:spcAft>
              <a:buClr>
                <a:schemeClr val="dk1"/>
              </a:buClr>
              <a:buSzPts val="2100"/>
              <a:buNone/>
              <a:defRPr sz="2100" b="1"/>
            </a:lvl7pPr>
            <a:lvl8pPr marL="3657600" lvl="7" indent="-228600" algn="l">
              <a:spcBef>
                <a:spcPts val="420"/>
              </a:spcBef>
              <a:spcAft>
                <a:spcPts val="0"/>
              </a:spcAft>
              <a:buClr>
                <a:schemeClr val="dk1"/>
              </a:buClr>
              <a:buSzPts val="2100"/>
              <a:buNone/>
              <a:defRPr sz="2100" b="1"/>
            </a:lvl8pPr>
            <a:lvl9pPr marL="4114800" lvl="8" indent="-228600" algn="l">
              <a:spcBef>
                <a:spcPts val="420"/>
              </a:spcBef>
              <a:spcAft>
                <a:spcPts val="0"/>
              </a:spcAft>
              <a:buClr>
                <a:schemeClr val="dk1"/>
              </a:buClr>
              <a:buSzPts val="2100"/>
              <a:buNone/>
              <a:defRPr sz="2100" b="1"/>
            </a:lvl9pPr>
          </a:lstStyle>
          <a:p>
            <a:endParaRPr/>
          </a:p>
        </p:txBody>
      </p:sp>
      <p:sp>
        <p:nvSpPr>
          <p:cNvPr id="347" name="Google Shape;347;p131"/>
          <p:cNvSpPr txBox="1">
            <a:spLocks noGrp="1"/>
          </p:cNvSpPr>
          <p:nvPr>
            <p:ph type="body" idx="2"/>
          </p:nvPr>
        </p:nvSpPr>
        <p:spPr>
          <a:xfrm>
            <a:off x="609600" y="2174875"/>
            <a:ext cx="5386917" cy="3951288"/>
          </a:xfrm>
          <a:prstGeom prst="rect">
            <a:avLst/>
          </a:prstGeom>
          <a:noFill/>
          <a:ln>
            <a:noFill/>
          </a:ln>
        </p:spPr>
        <p:txBody>
          <a:bodyPr spcFirstLastPara="1" wrap="square" lIns="121875" tIns="60925" rIns="121875" bIns="60925" anchor="t" anchorCtr="0">
            <a:normAutofit/>
          </a:bodyPr>
          <a:lstStyle>
            <a:lvl1pPr marL="457200" lvl="0" indent="-431800" algn="l">
              <a:spcBef>
                <a:spcPts val="640"/>
              </a:spcBef>
              <a:spcAft>
                <a:spcPts val="0"/>
              </a:spcAft>
              <a:buClr>
                <a:schemeClr val="dk1"/>
              </a:buClr>
              <a:buSzPts val="3200"/>
              <a:buChar char="•"/>
              <a:defRPr sz="3200"/>
            </a:lvl1pPr>
            <a:lvl2pPr marL="914400" lvl="1" indent="-400050" algn="l">
              <a:spcBef>
                <a:spcPts val="540"/>
              </a:spcBef>
              <a:spcAft>
                <a:spcPts val="0"/>
              </a:spcAft>
              <a:buClr>
                <a:schemeClr val="dk1"/>
              </a:buClr>
              <a:buSzPts val="2700"/>
              <a:buChar char="–"/>
              <a:defRPr sz="2700"/>
            </a:lvl2pPr>
            <a:lvl3pPr marL="1371600" lvl="2" indent="-381000" algn="l">
              <a:spcBef>
                <a:spcPts val="480"/>
              </a:spcBef>
              <a:spcAft>
                <a:spcPts val="0"/>
              </a:spcAft>
              <a:buClr>
                <a:schemeClr val="dk1"/>
              </a:buClr>
              <a:buSzPts val="2400"/>
              <a:buChar char="•"/>
              <a:defRPr sz="2400"/>
            </a:lvl3pPr>
            <a:lvl4pPr marL="1828800" lvl="3" indent="-361950" algn="l">
              <a:spcBef>
                <a:spcPts val="420"/>
              </a:spcBef>
              <a:spcAft>
                <a:spcPts val="0"/>
              </a:spcAft>
              <a:buClr>
                <a:schemeClr val="dk1"/>
              </a:buClr>
              <a:buSzPts val="2100"/>
              <a:buChar char="–"/>
              <a:defRPr sz="2100"/>
            </a:lvl4pPr>
            <a:lvl5pPr marL="2286000" lvl="4" indent="-361950" algn="l">
              <a:spcBef>
                <a:spcPts val="420"/>
              </a:spcBef>
              <a:spcAft>
                <a:spcPts val="0"/>
              </a:spcAft>
              <a:buClr>
                <a:schemeClr val="dk1"/>
              </a:buClr>
              <a:buSzPts val="2100"/>
              <a:buChar char="»"/>
              <a:defRPr sz="2100"/>
            </a:lvl5pPr>
            <a:lvl6pPr marL="2743200" lvl="5" indent="-361950" algn="l">
              <a:spcBef>
                <a:spcPts val="420"/>
              </a:spcBef>
              <a:spcAft>
                <a:spcPts val="0"/>
              </a:spcAft>
              <a:buClr>
                <a:schemeClr val="dk1"/>
              </a:buClr>
              <a:buSzPts val="2100"/>
              <a:buChar char="•"/>
              <a:defRPr sz="2100"/>
            </a:lvl6pPr>
            <a:lvl7pPr marL="3200400" lvl="6" indent="-361950" algn="l">
              <a:spcBef>
                <a:spcPts val="420"/>
              </a:spcBef>
              <a:spcAft>
                <a:spcPts val="0"/>
              </a:spcAft>
              <a:buClr>
                <a:schemeClr val="dk1"/>
              </a:buClr>
              <a:buSzPts val="2100"/>
              <a:buChar char="•"/>
              <a:defRPr sz="2100"/>
            </a:lvl7pPr>
            <a:lvl8pPr marL="3657600" lvl="7" indent="-361950" algn="l">
              <a:spcBef>
                <a:spcPts val="420"/>
              </a:spcBef>
              <a:spcAft>
                <a:spcPts val="0"/>
              </a:spcAft>
              <a:buClr>
                <a:schemeClr val="dk1"/>
              </a:buClr>
              <a:buSzPts val="2100"/>
              <a:buChar char="•"/>
              <a:defRPr sz="2100"/>
            </a:lvl8pPr>
            <a:lvl9pPr marL="4114800" lvl="8" indent="-361950" algn="l">
              <a:spcBef>
                <a:spcPts val="420"/>
              </a:spcBef>
              <a:spcAft>
                <a:spcPts val="0"/>
              </a:spcAft>
              <a:buClr>
                <a:schemeClr val="dk1"/>
              </a:buClr>
              <a:buSzPts val="2100"/>
              <a:buChar char="•"/>
              <a:defRPr sz="2100"/>
            </a:lvl9pPr>
          </a:lstStyle>
          <a:p>
            <a:endParaRPr/>
          </a:p>
        </p:txBody>
      </p:sp>
      <p:sp>
        <p:nvSpPr>
          <p:cNvPr id="348" name="Google Shape;348;p131"/>
          <p:cNvSpPr txBox="1">
            <a:spLocks noGrp="1"/>
          </p:cNvSpPr>
          <p:nvPr>
            <p:ph type="body" idx="3"/>
          </p:nvPr>
        </p:nvSpPr>
        <p:spPr>
          <a:xfrm>
            <a:off x="6193369" y="1535114"/>
            <a:ext cx="5389033" cy="639763"/>
          </a:xfrm>
          <a:prstGeom prst="rect">
            <a:avLst/>
          </a:prstGeom>
          <a:noFill/>
          <a:ln>
            <a:noFill/>
          </a:ln>
        </p:spPr>
        <p:txBody>
          <a:bodyPr spcFirstLastPara="1" wrap="square" lIns="121875" tIns="60925" rIns="121875" bIns="60925"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40"/>
              </a:spcBef>
              <a:spcAft>
                <a:spcPts val="0"/>
              </a:spcAft>
              <a:buClr>
                <a:schemeClr val="dk1"/>
              </a:buClr>
              <a:buSzPts val="2700"/>
              <a:buNone/>
              <a:defRPr sz="2700" b="1"/>
            </a:lvl2pPr>
            <a:lvl3pPr marL="1371600" lvl="2" indent="-228600" algn="l">
              <a:spcBef>
                <a:spcPts val="480"/>
              </a:spcBef>
              <a:spcAft>
                <a:spcPts val="0"/>
              </a:spcAft>
              <a:buClr>
                <a:schemeClr val="dk1"/>
              </a:buClr>
              <a:buSzPts val="2400"/>
              <a:buNone/>
              <a:defRPr sz="2400" b="1"/>
            </a:lvl3pPr>
            <a:lvl4pPr marL="1828800" lvl="3" indent="-228600" algn="l">
              <a:spcBef>
                <a:spcPts val="420"/>
              </a:spcBef>
              <a:spcAft>
                <a:spcPts val="0"/>
              </a:spcAft>
              <a:buClr>
                <a:schemeClr val="dk1"/>
              </a:buClr>
              <a:buSzPts val="2100"/>
              <a:buNone/>
              <a:defRPr sz="2100" b="1"/>
            </a:lvl4pPr>
            <a:lvl5pPr marL="2286000" lvl="4" indent="-228600" algn="l">
              <a:spcBef>
                <a:spcPts val="420"/>
              </a:spcBef>
              <a:spcAft>
                <a:spcPts val="0"/>
              </a:spcAft>
              <a:buClr>
                <a:schemeClr val="dk1"/>
              </a:buClr>
              <a:buSzPts val="2100"/>
              <a:buNone/>
              <a:defRPr sz="2100" b="1"/>
            </a:lvl5pPr>
            <a:lvl6pPr marL="2743200" lvl="5" indent="-228600" algn="l">
              <a:spcBef>
                <a:spcPts val="420"/>
              </a:spcBef>
              <a:spcAft>
                <a:spcPts val="0"/>
              </a:spcAft>
              <a:buClr>
                <a:schemeClr val="dk1"/>
              </a:buClr>
              <a:buSzPts val="2100"/>
              <a:buNone/>
              <a:defRPr sz="2100" b="1"/>
            </a:lvl6pPr>
            <a:lvl7pPr marL="3200400" lvl="6" indent="-228600" algn="l">
              <a:spcBef>
                <a:spcPts val="420"/>
              </a:spcBef>
              <a:spcAft>
                <a:spcPts val="0"/>
              </a:spcAft>
              <a:buClr>
                <a:schemeClr val="dk1"/>
              </a:buClr>
              <a:buSzPts val="2100"/>
              <a:buNone/>
              <a:defRPr sz="2100" b="1"/>
            </a:lvl7pPr>
            <a:lvl8pPr marL="3657600" lvl="7" indent="-228600" algn="l">
              <a:spcBef>
                <a:spcPts val="420"/>
              </a:spcBef>
              <a:spcAft>
                <a:spcPts val="0"/>
              </a:spcAft>
              <a:buClr>
                <a:schemeClr val="dk1"/>
              </a:buClr>
              <a:buSzPts val="2100"/>
              <a:buNone/>
              <a:defRPr sz="2100" b="1"/>
            </a:lvl8pPr>
            <a:lvl9pPr marL="4114800" lvl="8" indent="-228600" algn="l">
              <a:spcBef>
                <a:spcPts val="420"/>
              </a:spcBef>
              <a:spcAft>
                <a:spcPts val="0"/>
              </a:spcAft>
              <a:buClr>
                <a:schemeClr val="dk1"/>
              </a:buClr>
              <a:buSzPts val="2100"/>
              <a:buNone/>
              <a:defRPr sz="2100" b="1"/>
            </a:lvl9pPr>
          </a:lstStyle>
          <a:p>
            <a:endParaRPr/>
          </a:p>
        </p:txBody>
      </p:sp>
      <p:sp>
        <p:nvSpPr>
          <p:cNvPr id="349" name="Google Shape;349;p131"/>
          <p:cNvSpPr txBox="1">
            <a:spLocks noGrp="1"/>
          </p:cNvSpPr>
          <p:nvPr>
            <p:ph type="body" idx="4"/>
          </p:nvPr>
        </p:nvSpPr>
        <p:spPr>
          <a:xfrm>
            <a:off x="6193369" y="2174875"/>
            <a:ext cx="5389033" cy="3951288"/>
          </a:xfrm>
          <a:prstGeom prst="rect">
            <a:avLst/>
          </a:prstGeom>
          <a:noFill/>
          <a:ln>
            <a:noFill/>
          </a:ln>
        </p:spPr>
        <p:txBody>
          <a:bodyPr spcFirstLastPara="1" wrap="square" lIns="121875" tIns="60925" rIns="121875" bIns="60925" anchor="t" anchorCtr="0">
            <a:normAutofit/>
          </a:bodyPr>
          <a:lstStyle>
            <a:lvl1pPr marL="457200" lvl="0" indent="-431800" algn="l">
              <a:spcBef>
                <a:spcPts val="640"/>
              </a:spcBef>
              <a:spcAft>
                <a:spcPts val="0"/>
              </a:spcAft>
              <a:buClr>
                <a:schemeClr val="dk1"/>
              </a:buClr>
              <a:buSzPts val="3200"/>
              <a:buChar char="•"/>
              <a:defRPr sz="3200"/>
            </a:lvl1pPr>
            <a:lvl2pPr marL="914400" lvl="1" indent="-400050" algn="l">
              <a:spcBef>
                <a:spcPts val="540"/>
              </a:spcBef>
              <a:spcAft>
                <a:spcPts val="0"/>
              </a:spcAft>
              <a:buClr>
                <a:schemeClr val="dk1"/>
              </a:buClr>
              <a:buSzPts val="2700"/>
              <a:buChar char="–"/>
              <a:defRPr sz="2700"/>
            </a:lvl2pPr>
            <a:lvl3pPr marL="1371600" lvl="2" indent="-381000" algn="l">
              <a:spcBef>
                <a:spcPts val="480"/>
              </a:spcBef>
              <a:spcAft>
                <a:spcPts val="0"/>
              </a:spcAft>
              <a:buClr>
                <a:schemeClr val="dk1"/>
              </a:buClr>
              <a:buSzPts val="2400"/>
              <a:buChar char="•"/>
              <a:defRPr sz="2400"/>
            </a:lvl3pPr>
            <a:lvl4pPr marL="1828800" lvl="3" indent="-361950" algn="l">
              <a:spcBef>
                <a:spcPts val="420"/>
              </a:spcBef>
              <a:spcAft>
                <a:spcPts val="0"/>
              </a:spcAft>
              <a:buClr>
                <a:schemeClr val="dk1"/>
              </a:buClr>
              <a:buSzPts val="2100"/>
              <a:buChar char="–"/>
              <a:defRPr sz="2100"/>
            </a:lvl4pPr>
            <a:lvl5pPr marL="2286000" lvl="4" indent="-361950" algn="l">
              <a:spcBef>
                <a:spcPts val="420"/>
              </a:spcBef>
              <a:spcAft>
                <a:spcPts val="0"/>
              </a:spcAft>
              <a:buClr>
                <a:schemeClr val="dk1"/>
              </a:buClr>
              <a:buSzPts val="2100"/>
              <a:buChar char="»"/>
              <a:defRPr sz="2100"/>
            </a:lvl5pPr>
            <a:lvl6pPr marL="2743200" lvl="5" indent="-361950" algn="l">
              <a:spcBef>
                <a:spcPts val="420"/>
              </a:spcBef>
              <a:spcAft>
                <a:spcPts val="0"/>
              </a:spcAft>
              <a:buClr>
                <a:schemeClr val="dk1"/>
              </a:buClr>
              <a:buSzPts val="2100"/>
              <a:buChar char="•"/>
              <a:defRPr sz="2100"/>
            </a:lvl6pPr>
            <a:lvl7pPr marL="3200400" lvl="6" indent="-361950" algn="l">
              <a:spcBef>
                <a:spcPts val="420"/>
              </a:spcBef>
              <a:spcAft>
                <a:spcPts val="0"/>
              </a:spcAft>
              <a:buClr>
                <a:schemeClr val="dk1"/>
              </a:buClr>
              <a:buSzPts val="2100"/>
              <a:buChar char="•"/>
              <a:defRPr sz="2100"/>
            </a:lvl7pPr>
            <a:lvl8pPr marL="3657600" lvl="7" indent="-361950" algn="l">
              <a:spcBef>
                <a:spcPts val="420"/>
              </a:spcBef>
              <a:spcAft>
                <a:spcPts val="0"/>
              </a:spcAft>
              <a:buClr>
                <a:schemeClr val="dk1"/>
              </a:buClr>
              <a:buSzPts val="2100"/>
              <a:buChar char="•"/>
              <a:defRPr sz="2100"/>
            </a:lvl8pPr>
            <a:lvl9pPr marL="4114800" lvl="8" indent="-361950" algn="l">
              <a:spcBef>
                <a:spcPts val="420"/>
              </a:spcBef>
              <a:spcAft>
                <a:spcPts val="0"/>
              </a:spcAft>
              <a:buClr>
                <a:schemeClr val="dk1"/>
              </a:buClr>
              <a:buSzPts val="2100"/>
              <a:buChar char="•"/>
              <a:defRPr sz="2100"/>
            </a:lvl9pPr>
          </a:lstStyle>
          <a:p>
            <a:endParaRPr/>
          </a:p>
        </p:txBody>
      </p:sp>
      <p:sp>
        <p:nvSpPr>
          <p:cNvPr id="350" name="Google Shape;350;p131"/>
          <p:cNvSpPr txBox="1">
            <a:spLocks noGrp="1"/>
          </p:cNvSpPr>
          <p:nvPr>
            <p:ph type="dt" idx="10"/>
          </p:nvPr>
        </p:nvSpPr>
        <p:spPr>
          <a:xfrm>
            <a:off x="609600" y="6356352"/>
            <a:ext cx="2844800" cy="365125"/>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1" name="Google Shape;351;p131"/>
          <p:cNvSpPr txBox="1">
            <a:spLocks noGrp="1"/>
          </p:cNvSpPr>
          <p:nvPr>
            <p:ph type="ftr" idx="11"/>
          </p:nvPr>
        </p:nvSpPr>
        <p:spPr>
          <a:xfrm>
            <a:off x="4165601" y="6356352"/>
            <a:ext cx="3860800" cy="365125"/>
          </a:xfrm>
          <a:prstGeom prst="rect">
            <a:avLst/>
          </a:prstGeom>
          <a:noFill/>
          <a:ln>
            <a:noFill/>
          </a:ln>
        </p:spPr>
        <p:txBody>
          <a:bodyPr spcFirstLastPara="1" wrap="square" lIns="121875" tIns="60925" rIns="121875"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2" name="Google Shape;352;p131"/>
          <p:cNvSpPr txBox="1">
            <a:spLocks noGrp="1"/>
          </p:cNvSpPr>
          <p:nvPr>
            <p:ph type="sldNum" idx="12"/>
          </p:nvPr>
        </p:nvSpPr>
        <p:spPr>
          <a:xfrm>
            <a:off x="8737601" y="6356352"/>
            <a:ext cx="2844800"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Title Only">
  <p:cSld name="1_Title Only">
    <p:bg>
      <p:bgPr>
        <a:solidFill>
          <a:srgbClr val="262626"/>
        </a:solidFill>
        <a:effectLst/>
      </p:bgPr>
    </p:bg>
    <p:spTree>
      <p:nvGrpSpPr>
        <p:cNvPr id="1" name="Shape 353"/>
        <p:cNvGrpSpPr/>
        <p:nvPr/>
      </p:nvGrpSpPr>
      <p:grpSpPr>
        <a:xfrm>
          <a:off x="0" y="0"/>
          <a:ext cx="0" cy="0"/>
          <a:chOff x="0" y="0"/>
          <a:chExt cx="0" cy="0"/>
        </a:xfrm>
      </p:grpSpPr>
      <p:sp>
        <p:nvSpPr>
          <p:cNvPr id="354" name="Google Shape;354;p132"/>
          <p:cNvSpPr txBox="1">
            <a:spLocks noGrp="1"/>
          </p:cNvSpPr>
          <p:nvPr>
            <p:ph type="title"/>
          </p:nvPr>
        </p:nvSpPr>
        <p:spPr>
          <a:xfrm>
            <a:off x="609600" y="274640"/>
            <a:ext cx="10972801" cy="711081"/>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Clr>
                <a:schemeClr val="dk1"/>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5" name="Google Shape;355;p132"/>
          <p:cNvSpPr txBox="1">
            <a:spLocks noGrp="1"/>
          </p:cNvSpPr>
          <p:nvPr>
            <p:ph type="dt" idx="10"/>
          </p:nvPr>
        </p:nvSpPr>
        <p:spPr>
          <a:xfrm>
            <a:off x="609600" y="6356352"/>
            <a:ext cx="2844800" cy="365125"/>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6" name="Google Shape;356;p132"/>
          <p:cNvSpPr txBox="1">
            <a:spLocks noGrp="1"/>
          </p:cNvSpPr>
          <p:nvPr>
            <p:ph type="ftr" idx="11"/>
          </p:nvPr>
        </p:nvSpPr>
        <p:spPr>
          <a:xfrm>
            <a:off x="4165601" y="6356352"/>
            <a:ext cx="3860800" cy="365125"/>
          </a:xfrm>
          <a:prstGeom prst="rect">
            <a:avLst/>
          </a:prstGeom>
          <a:noFill/>
          <a:ln>
            <a:noFill/>
          </a:ln>
        </p:spPr>
        <p:txBody>
          <a:bodyPr spcFirstLastPara="1" wrap="square" lIns="121875" tIns="60925" rIns="121875"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7" name="Google Shape;357;p132"/>
          <p:cNvSpPr txBox="1">
            <a:spLocks noGrp="1"/>
          </p:cNvSpPr>
          <p:nvPr>
            <p:ph type="sldNum" idx="12"/>
          </p:nvPr>
        </p:nvSpPr>
        <p:spPr>
          <a:xfrm>
            <a:off x="8737601" y="6356352"/>
            <a:ext cx="2844800"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8"/>
        <p:cNvGrpSpPr/>
        <p:nvPr/>
      </p:nvGrpSpPr>
      <p:grpSpPr>
        <a:xfrm>
          <a:off x="0" y="0"/>
          <a:ext cx="0" cy="0"/>
          <a:chOff x="0" y="0"/>
          <a:chExt cx="0" cy="0"/>
        </a:xfrm>
      </p:grpSpPr>
      <p:sp>
        <p:nvSpPr>
          <p:cNvPr id="359" name="Google Shape;359;p133"/>
          <p:cNvSpPr txBox="1">
            <a:spLocks noGrp="1"/>
          </p:cNvSpPr>
          <p:nvPr>
            <p:ph type="dt" idx="10"/>
          </p:nvPr>
        </p:nvSpPr>
        <p:spPr>
          <a:xfrm>
            <a:off x="609600" y="6356352"/>
            <a:ext cx="2844800" cy="365125"/>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0" name="Google Shape;360;p133"/>
          <p:cNvSpPr txBox="1">
            <a:spLocks noGrp="1"/>
          </p:cNvSpPr>
          <p:nvPr>
            <p:ph type="ftr" idx="11"/>
          </p:nvPr>
        </p:nvSpPr>
        <p:spPr>
          <a:xfrm>
            <a:off x="4165601" y="6356352"/>
            <a:ext cx="3860800" cy="365125"/>
          </a:xfrm>
          <a:prstGeom prst="rect">
            <a:avLst/>
          </a:prstGeom>
          <a:noFill/>
          <a:ln>
            <a:noFill/>
          </a:ln>
        </p:spPr>
        <p:txBody>
          <a:bodyPr spcFirstLastPara="1" wrap="square" lIns="121875" tIns="60925" rIns="121875"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1" name="Google Shape;361;p133"/>
          <p:cNvSpPr txBox="1">
            <a:spLocks noGrp="1"/>
          </p:cNvSpPr>
          <p:nvPr>
            <p:ph type="sldNum" idx="12"/>
          </p:nvPr>
        </p:nvSpPr>
        <p:spPr>
          <a:xfrm>
            <a:off x="8737601" y="6356352"/>
            <a:ext cx="2844800"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62"/>
        <p:cNvGrpSpPr/>
        <p:nvPr/>
      </p:nvGrpSpPr>
      <p:grpSpPr>
        <a:xfrm>
          <a:off x="0" y="0"/>
          <a:ext cx="0" cy="0"/>
          <a:chOff x="0" y="0"/>
          <a:chExt cx="0" cy="0"/>
        </a:xfrm>
      </p:grpSpPr>
      <p:sp>
        <p:nvSpPr>
          <p:cNvPr id="363" name="Google Shape;363;p134"/>
          <p:cNvSpPr txBox="1">
            <a:spLocks noGrp="1"/>
          </p:cNvSpPr>
          <p:nvPr>
            <p:ph type="title"/>
          </p:nvPr>
        </p:nvSpPr>
        <p:spPr>
          <a:xfrm>
            <a:off x="609602" y="273050"/>
            <a:ext cx="4011084" cy="1162051"/>
          </a:xfrm>
          <a:prstGeom prst="rect">
            <a:avLst/>
          </a:prstGeom>
          <a:noFill/>
          <a:ln>
            <a:noFill/>
          </a:ln>
        </p:spPr>
        <p:txBody>
          <a:bodyPr spcFirstLastPara="1" wrap="square" lIns="121875" tIns="60925" rIns="121875" bIns="60925" anchor="b" anchorCtr="0">
            <a:normAutofit/>
          </a:bodyPr>
          <a:lstStyle>
            <a:lvl1pPr lvl="0" algn="l">
              <a:spcBef>
                <a:spcPts val="0"/>
              </a:spcBef>
              <a:spcAft>
                <a:spcPts val="0"/>
              </a:spcAft>
              <a:buClr>
                <a:schemeClr val="dk1"/>
              </a:buClr>
              <a:buSzPts val="2700"/>
              <a:buFont typeface="Calibri"/>
              <a:buNone/>
              <a:defRPr sz="27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4" name="Google Shape;364;p134"/>
          <p:cNvSpPr txBox="1">
            <a:spLocks noGrp="1"/>
          </p:cNvSpPr>
          <p:nvPr>
            <p:ph type="body" idx="1"/>
          </p:nvPr>
        </p:nvSpPr>
        <p:spPr>
          <a:xfrm>
            <a:off x="4766733" y="273053"/>
            <a:ext cx="6815667" cy="5853113"/>
          </a:xfrm>
          <a:prstGeom prst="rect">
            <a:avLst/>
          </a:prstGeom>
          <a:noFill/>
          <a:ln>
            <a:noFill/>
          </a:ln>
        </p:spPr>
        <p:txBody>
          <a:bodyPr spcFirstLastPara="1" wrap="square" lIns="121875" tIns="60925" rIns="121875" bIns="60925" anchor="t" anchorCtr="0">
            <a:normAutofit/>
          </a:bodyPr>
          <a:lstStyle>
            <a:lvl1pPr marL="457200" lvl="0" indent="-501650" algn="l">
              <a:spcBef>
                <a:spcPts val="860"/>
              </a:spcBef>
              <a:spcAft>
                <a:spcPts val="0"/>
              </a:spcAft>
              <a:buClr>
                <a:schemeClr val="dk1"/>
              </a:buClr>
              <a:buSzPts val="4300"/>
              <a:buChar char="•"/>
              <a:defRPr sz="4300"/>
            </a:lvl1pPr>
            <a:lvl2pPr marL="914400" lvl="1" indent="-463550" algn="l">
              <a:spcBef>
                <a:spcPts val="740"/>
              </a:spcBef>
              <a:spcAft>
                <a:spcPts val="0"/>
              </a:spcAft>
              <a:buClr>
                <a:schemeClr val="dk1"/>
              </a:buClr>
              <a:buSzPts val="3700"/>
              <a:buChar char="–"/>
              <a:defRPr sz="3700"/>
            </a:lvl2pPr>
            <a:lvl3pPr marL="1371600" lvl="2" indent="-431800" algn="l">
              <a:spcBef>
                <a:spcPts val="640"/>
              </a:spcBef>
              <a:spcAft>
                <a:spcPts val="0"/>
              </a:spcAft>
              <a:buClr>
                <a:schemeClr val="dk1"/>
              </a:buClr>
              <a:buSzPts val="3200"/>
              <a:buChar char="•"/>
              <a:defRPr sz="3200"/>
            </a:lvl3pPr>
            <a:lvl4pPr marL="1828800" lvl="3" indent="-400050" algn="l">
              <a:spcBef>
                <a:spcPts val="540"/>
              </a:spcBef>
              <a:spcAft>
                <a:spcPts val="0"/>
              </a:spcAft>
              <a:buClr>
                <a:schemeClr val="dk1"/>
              </a:buClr>
              <a:buSzPts val="2700"/>
              <a:buChar char="–"/>
              <a:defRPr sz="2700"/>
            </a:lvl4pPr>
            <a:lvl5pPr marL="2286000" lvl="4" indent="-400050" algn="l">
              <a:spcBef>
                <a:spcPts val="540"/>
              </a:spcBef>
              <a:spcAft>
                <a:spcPts val="0"/>
              </a:spcAft>
              <a:buClr>
                <a:schemeClr val="dk1"/>
              </a:buClr>
              <a:buSzPts val="2700"/>
              <a:buChar char="»"/>
              <a:defRPr sz="2700"/>
            </a:lvl5pPr>
            <a:lvl6pPr marL="2743200" lvl="5" indent="-400050" algn="l">
              <a:spcBef>
                <a:spcPts val="540"/>
              </a:spcBef>
              <a:spcAft>
                <a:spcPts val="0"/>
              </a:spcAft>
              <a:buClr>
                <a:schemeClr val="dk1"/>
              </a:buClr>
              <a:buSzPts val="2700"/>
              <a:buChar char="•"/>
              <a:defRPr sz="2700"/>
            </a:lvl6pPr>
            <a:lvl7pPr marL="3200400" lvl="6" indent="-400050" algn="l">
              <a:spcBef>
                <a:spcPts val="540"/>
              </a:spcBef>
              <a:spcAft>
                <a:spcPts val="0"/>
              </a:spcAft>
              <a:buClr>
                <a:schemeClr val="dk1"/>
              </a:buClr>
              <a:buSzPts val="2700"/>
              <a:buChar char="•"/>
              <a:defRPr sz="2700"/>
            </a:lvl7pPr>
            <a:lvl8pPr marL="3657600" lvl="7" indent="-400050" algn="l">
              <a:spcBef>
                <a:spcPts val="540"/>
              </a:spcBef>
              <a:spcAft>
                <a:spcPts val="0"/>
              </a:spcAft>
              <a:buClr>
                <a:schemeClr val="dk1"/>
              </a:buClr>
              <a:buSzPts val="2700"/>
              <a:buChar char="•"/>
              <a:defRPr sz="2700"/>
            </a:lvl8pPr>
            <a:lvl9pPr marL="4114800" lvl="8" indent="-400050" algn="l">
              <a:spcBef>
                <a:spcPts val="540"/>
              </a:spcBef>
              <a:spcAft>
                <a:spcPts val="0"/>
              </a:spcAft>
              <a:buClr>
                <a:schemeClr val="dk1"/>
              </a:buClr>
              <a:buSzPts val="2700"/>
              <a:buChar char="•"/>
              <a:defRPr sz="2700"/>
            </a:lvl9pPr>
          </a:lstStyle>
          <a:p>
            <a:endParaRPr/>
          </a:p>
        </p:txBody>
      </p:sp>
      <p:sp>
        <p:nvSpPr>
          <p:cNvPr id="365" name="Google Shape;365;p134"/>
          <p:cNvSpPr txBox="1">
            <a:spLocks noGrp="1"/>
          </p:cNvSpPr>
          <p:nvPr>
            <p:ph type="body" idx="2"/>
          </p:nvPr>
        </p:nvSpPr>
        <p:spPr>
          <a:xfrm>
            <a:off x="609602" y="1435103"/>
            <a:ext cx="4011084" cy="4691063"/>
          </a:xfrm>
          <a:prstGeom prst="rect">
            <a:avLst/>
          </a:prstGeom>
          <a:noFill/>
          <a:ln>
            <a:noFill/>
          </a:ln>
        </p:spPr>
        <p:txBody>
          <a:bodyPr spcFirstLastPara="1" wrap="square" lIns="121875" tIns="60925" rIns="121875" bIns="60925" anchor="t" anchorCtr="0">
            <a:normAutofit/>
          </a:bodyPr>
          <a:lstStyle>
            <a:lvl1pPr marL="457200" lvl="0" indent="-228600" algn="l">
              <a:spcBef>
                <a:spcPts val="380"/>
              </a:spcBef>
              <a:spcAft>
                <a:spcPts val="0"/>
              </a:spcAft>
              <a:buClr>
                <a:schemeClr val="dk1"/>
              </a:buClr>
              <a:buSzPts val="1900"/>
              <a:buNone/>
              <a:defRPr sz="1900"/>
            </a:lvl1pPr>
            <a:lvl2pPr marL="914400" lvl="1" indent="-228600" algn="l">
              <a:spcBef>
                <a:spcPts val="320"/>
              </a:spcBef>
              <a:spcAft>
                <a:spcPts val="0"/>
              </a:spcAft>
              <a:buClr>
                <a:schemeClr val="dk1"/>
              </a:buClr>
              <a:buSzPts val="1600"/>
              <a:buNone/>
              <a:defRPr sz="1600"/>
            </a:lvl2pPr>
            <a:lvl3pPr marL="1371600" lvl="2" indent="-228600" algn="l">
              <a:spcBef>
                <a:spcPts val="260"/>
              </a:spcBef>
              <a:spcAft>
                <a:spcPts val="0"/>
              </a:spcAft>
              <a:buClr>
                <a:schemeClr val="dk1"/>
              </a:buClr>
              <a:buSzPts val="1300"/>
              <a:buNone/>
              <a:defRPr sz="1300"/>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366" name="Google Shape;366;p134"/>
          <p:cNvSpPr txBox="1">
            <a:spLocks noGrp="1"/>
          </p:cNvSpPr>
          <p:nvPr>
            <p:ph type="dt" idx="10"/>
          </p:nvPr>
        </p:nvSpPr>
        <p:spPr>
          <a:xfrm>
            <a:off x="609600" y="6356352"/>
            <a:ext cx="2844800" cy="365125"/>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7" name="Google Shape;367;p134"/>
          <p:cNvSpPr txBox="1">
            <a:spLocks noGrp="1"/>
          </p:cNvSpPr>
          <p:nvPr>
            <p:ph type="ftr" idx="11"/>
          </p:nvPr>
        </p:nvSpPr>
        <p:spPr>
          <a:xfrm>
            <a:off x="4165601" y="6356352"/>
            <a:ext cx="3860800" cy="365125"/>
          </a:xfrm>
          <a:prstGeom prst="rect">
            <a:avLst/>
          </a:prstGeom>
          <a:noFill/>
          <a:ln>
            <a:noFill/>
          </a:ln>
        </p:spPr>
        <p:txBody>
          <a:bodyPr spcFirstLastPara="1" wrap="square" lIns="121875" tIns="60925" rIns="121875"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8" name="Google Shape;368;p134"/>
          <p:cNvSpPr txBox="1">
            <a:spLocks noGrp="1"/>
          </p:cNvSpPr>
          <p:nvPr>
            <p:ph type="sldNum" idx="12"/>
          </p:nvPr>
        </p:nvSpPr>
        <p:spPr>
          <a:xfrm>
            <a:off x="8737601" y="6356352"/>
            <a:ext cx="2844800"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69"/>
        <p:cNvGrpSpPr/>
        <p:nvPr/>
      </p:nvGrpSpPr>
      <p:grpSpPr>
        <a:xfrm>
          <a:off x="0" y="0"/>
          <a:ext cx="0" cy="0"/>
          <a:chOff x="0" y="0"/>
          <a:chExt cx="0" cy="0"/>
        </a:xfrm>
      </p:grpSpPr>
      <p:sp>
        <p:nvSpPr>
          <p:cNvPr id="370" name="Google Shape;370;p135"/>
          <p:cNvSpPr txBox="1">
            <a:spLocks noGrp="1"/>
          </p:cNvSpPr>
          <p:nvPr>
            <p:ph type="title"/>
          </p:nvPr>
        </p:nvSpPr>
        <p:spPr>
          <a:xfrm>
            <a:off x="2389718" y="4800601"/>
            <a:ext cx="7315200" cy="566739"/>
          </a:xfrm>
          <a:prstGeom prst="rect">
            <a:avLst/>
          </a:prstGeom>
          <a:noFill/>
          <a:ln>
            <a:noFill/>
          </a:ln>
        </p:spPr>
        <p:txBody>
          <a:bodyPr spcFirstLastPara="1" wrap="square" lIns="121875" tIns="60925" rIns="121875" bIns="60925" anchor="b" anchorCtr="0">
            <a:normAutofit/>
          </a:bodyPr>
          <a:lstStyle>
            <a:lvl1pPr lvl="0" algn="l">
              <a:spcBef>
                <a:spcPts val="0"/>
              </a:spcBef>
              <a:spcAft>
                <a:spcPts val="0"/>
              </a:spcAft>
              <a:buClr>
                <a:schemeClr val="dk1"/>
              </a:buClr>
              <a:buSzPts val="2700"/>
              <a:buFont typeface="Calibri"/>
              <a:buNone/>
              <a:defRPr sz="27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1" name="Google Shape;371;p135"/>
          <p:cNvSpPr>
            <a:spLocks noGrp="1"/>
          </p:cNvSpPr>
          <p:nvPr>
            <p:ph type="pic" idx="2"/>
          </p:nvPr>
        </p:nvSpPr>
        <p:spPr>
          <a:xfrm>
            <a:off x="2389718" y="612775"/>
            <a:ext cx="7315200" cy="4114800"/>
          </a:xfrm>
          <a:prstGeom prst="rect">
            <a:avLst/>
          </a:prstGeom>
          <a:noFill/>
          <a:ln>
            <a:noFill/>
          </a:ln>
        </p:spPr>
      </p:sp>
      <p:sp>
        <p:nvSpPr>
          <p:cNvPr id="372" name="Google Shape;372;p135"/>
          <p:cNvSpPr txBox="1">
            <a:spLocks noGrp="1"/>
          </p:cNvSpPr>
          <p:nvPr>
            <p:ph type="body" idx="1"/>
          </p:nvPr>
        </p:nvSpPr>
        <p:spPr>
          <a:xfrm>
            <a:off x="2389718" y="5367339"/>
            <a:ext cx="7315200" cy="804863"/>
          </a:xfrm>
          <a:prstGeom prst="rect">
            <a:avLst/>
          </a:prstGeom>
          <a:noFill/>
          <a:ln>
            <a:noFill/>
          </a:ln>
        </p:spPr>
        <p:txBody>
          <a:bodyPr spcFirstLastPara="1" wrap="square" lIns="121875" tIns="60925" rIns="121875" bIns="60925" anchor="t" anchorCtr="0">
            <a:normAutofit/>
          </a:bodyPr>
          <a:lstStyle>
            <a:lvl1pPr marL="457200" lvl="0" indent="-228600" algn="l">
              <a:spcBef>
                <a:spcPts val="380"/>
              </a:spcBef>
              <a:spcAft>
                <a:spcPts val="0"/>
              </a:spcAft>
              <a:buClr>
                <a:schemeClr val="dk1"/>
              </a:buClr>
              <a:buSzPts val="1900"/>
              <a:buNone/>
              <a:defRPr sz="1900"/>
            </a:lvl1pPr>
            <a:lvl2pPr marL="914400" lvl="1" indent="-228600" algn="l">
              <a:spcBef>
                <a:spcPts val="320"/>
              </a:spcBef>
              <a:spcAft>
                <a:spcPts val="0"/>
              </a:spcAft>
              <a:buClr>
                <a:schemeClr val="dk1"/>
              </a:buClr>
              <a:buSzPts val="1600"/>
              <a:buNone/>
              <a:defRPr sz="1600"/>
            </a:lvl2pPr>
            <a:lvl3pPr marL="1371600" lvl="2" indent="-228600" algn="l">
              <a:spcBef>
                <a:spcPts val="260"/>
              </a:spcBef>
              <a:spcAft>
                <a:spcPts val="0"/>
              </a:spcAft>
              <a:buClr>
                <a:schemeClr val="dk1"/>
              </a:buClr>
              <a:buSzPts val="1300"/>
              <a:buNone/>
              <a:defRPr sz="1300"/>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373" name="Google Shape;373;p135"/>
          <p:cNvSpPr txBox="1">
            <a:spLocks noGrp="1"/>
          </p:cNvSpPr>
          <p:nvPr>
            <p:ph type="dt" idx="10"/>
          </p:nvPr>
        </p:nvSpPr>
        <p:spPr>
          <a:xfrm>
            <a:off x="609600" y="6356352"/>
            <a:ext cx="2844800" cy="365125"/>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4" name="Google Shape;374;p135"/>
          <p:cNvSpPr txBox="1">
            <a:spLocks noGrp="1"/>
          </p:cNvSpPr>
          <p:nvPr>
            <p:ph type="ftr" idx="11"/>
          </p:nvPr>
        </p:nvSpPr>
        <p:spPr>
          <a:xfrm>
            <a:off x="4165601" y="6356352"/>
            <a:ext cx="3860800" cy="365125"/>
          </a:xfrm>
          <a:prstGeom prst="rect">
            <a:avLst/>
          </a:prstGeom>
          <a:noFill/>
          <a:ln>
            <a:noFill/>
          </a:ln>
        </p:spPr>
        <p:txBody>
          <a:bodyPr spcFirstLastPara="1" wrap="square" lIns="121875" tIns="60925" rIns="121875"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5" name="Google Shape;375;p135"/>
          <p:cNvSpPr txBox="1">
            <a:spLocks noGrp="1"/>
          </p:cNvSpPr>
          <p:nvPr>
            <p:ph type="sldNum" idx="12"/>
          </p:nvPr>
        </p:nvSpPr>
        <p:spPr>
          <a:xfrm>
            <a:off x="8737601" y="6356352"/>
            <a:ext cx="2844800"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76"/>
        <p:cNvGrpSpPr/>
        <p:nvPr/>
      </p:nvGrpSpPr>
      <p:grpSpPr>
        <a:xfrm>
          <a:off x="0" y="0"/>
          <a:ext cx="0" cy="0"/>
          <a:chOff x="0" y="0"/>
          <a:chExt cx="0" cy="0"/>
        </a:xfrm>
      </p:grpSpPr>
      <p:sp>
        <p:nvSpPr>
          <p:cNvPr id="377" name="Google Shape;377;p136"/>
          <p:cNvSpPr txBox="1">
            <a:spLocks noGrp="1"/>
          </p:cNvSpPr>
          <p:nvPr>
            <p:ph type="title"/>
          </p:nvPr>
        </p:nvSpPr>
        <p:spPr>
          <a:xfrm>
            <a:off x="609600" y="274640"/>
            <a:ext cx="10972801" cy="711081"/>
          </a:xfrm>
          <a:prstGeom prst="rect">
            <a:avLst/>
          </a:prstGeom>
          <a:noFill/>
          <a:ln>
            <a:noFill/>
          </a:ln>
        </p:spPr>
        <p:txBody>
          <a:bodyPr spcFirstLastPara="1" wrap="square" lIns="121875" tIns="60925" rIns="121875" bIns="60925" anchor="ctr" anchorCtr="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8" name="Google Shape;378;p136"/>
          <p:cNvSpPr txBox="1">
            <a:spLocks noGrp="1"/>
          </p:cNvSpPr>
          <p:nvPr>
            <p:ph type="body" idx="1"/>
          </p:nvPr>
        </p:nvSpPr>
        <p:spPr>
          <a:xfrm rot="5400000">
            <a:off x="3602131" y="-1854105"/>
            <a:ext cx="4987739" cy="10972801"/>
          </a:xfrm>
          <a:prstGeom prst="rect">
            <a:avLst/>
          </a:prstGeom>
          <a:noFill/>
          <a:ln>
            <a:noFill/>
          </a:ln>
        </p:spPr>
        <p:txBody>
          <a:bodyPr spcFirstLastPara="1" wrap="square" lIns="121875" tIns="60925" rIns="121875" bIns="60925"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9" name="Google Shape;379;p136"/>
          <p:cNvSpPr txBox="1">
            <a:spLocks noGrp="1"/>
          </p:cNvSpPr>
          <p:nvPr>
            <p:ph type="dt" idx="10"/>
          </p:nvPr>
        </p:nvSpPr>
        <p:spPr>
          <a:xfrm>
            <a:off x="609600" y="6356352"/>
            <a:ext cx="2844800" cy="365125"/>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0" name="Google Shape;380;p136"/>
          <p:cNvSpPr txBox="1">
            <a:spLocks noGrp="1"/>
          </p:cNvSpPr>
          <p:nvPr>
            <p:ph type="ftr" idx="11"/>
          </p:nvPr>
        </p:nvSpPr>
        <p:spPr>
          <a:xfrm>
            <a:off x="4165601" y="6356352"/>
            <a:ext cx="3860800" cy="365125"/>
          </a:xfrm>
          <a:prstGeom prst="rect">
            <a:avLst/>
          </a:prstGeom>
          <a:noFill/>
          <a:ln>
            <a:noFill/>
          </a:ln>
        </p:spPr>
        <p:txBody>
          <a:bodyPr spcFirstLastPara="1" wrap="square" lIns="121875" tIns="60925" rIns="121875"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1" name="Google Shape;381;p136"/>
          <p:cNvSpPr txBox="1">
            <a:spLocks noGrp="1"/>
          </p:cNvSpPr>
          <p:nvPr>
            <p:ph type="sldNum" idx="12"/>
          </p:nvPr>
        </p:nvSpPr>
        <p:spPr>
          <a:xfrm>
            <a:off x="8737601" y="6356352"/>
            <a:ext cx="2844800"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82"/>
        <p:cNvGrpSpPr/>
        <p:nvPr/>
      </p:nvGrpSpPr>
      <p:grpSpPr>
        <a:xfrm>
          <a:off x="0" y="0"/>
          <a:ext cx="0" cy="0"/>
          <a:chOff x="0" y="0"/>
          <a:chExt cx="0" cy="0"/>
        </a:xfrm>
      </p:grpSpPr>
      <p:sp>
        <p:nvSpPr>
          <p:cNvPr id="383" name="Google Shape;383;p137"/>
          <p:cNvSpPr txBox="1">
            <a:spLocks noGrp="1"/>
          </p:cNvSpPr>
          <p:nvPr>
            <p:ph type="title"/>
          </p:nvPr>
        </p:nvSpPr>
        <p:spPr>
          <a:xfrm rot="5400000">
            <a:off x="7285038" y="1828803"/>
            <a:ext cx="5851525" cy="2743200"/>
          </a:xfrm>
          <a:prstGeom prst="rect">
            <a:avLst/>
          </a:prstGeom>
          <a:noFill/>
          <a:ln>
            <a:noFill/>
          </a:ln>
        </p:spPr>
        <p:txBody>
          <a:bodyPr spcFirstLastPara="1" wrap="square" lIns="121875" tIns="60925" rIns="121875" bIns="60925" anchor="ctr" anchorCtr="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4" name="Google Shape;384;p137"/>
          <p:cNvSpPr txBox="1">
            <a:spLocks noGrp="1"/>
          </p:cNvSpPr>
          <p:nvPr>
            <p:ph type="body" idx="1"/>
          </p:nvPr>
        </p:nvSpPr>
        <p:spPr>
          <a:xfrm rot="5400000">
            <a:off x="1697038" y="-812797"/>
            <a:ext cx="5851525" cy="8026400"/>
          </a:xfrm>
          <a:prstGeom prst="rect">
            <a:avLst/>
          </a:prstGeom>
          <a:noFill/>
          <a:ln>
            <a:noFill/>
          </a:ln>
        </p:spPr>
        <p:txBody>
          <a:bodyPr spcFirstLastPara="1" wrap="square" lIns="121875" tIns="60925" rIns="121875" bIns="60925"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5" name="Google Shape;385;p137"/>
          <p:cNvSpPr txBox="1">
            <a:spLocks noGrp="1"/>
          </p:cNvSpPr>
          <p:nvPr>
            <p:ph type="dt" idx="10"/>
          </p:nvPr>
        </p:nvSpPr>
        <p:spPr>
          <a:xfrm>
            <a:off x="609600" y="6356352"/>
            <a:ext cx="2844800" cy="365125"/>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6" name="Google Shape;386;p137"/>
          <p:cNvSpPr txBox="1">
            <a:spLocks noGrp="1"/>
          </p:cNvSpPr>
          <p:nvPr>
            <p:ph type="ftr" idx="11"/>
          </p:nvPr>
        </p:nvSpPr>
        <p:spPr>
          <a:xfrm>
            <a:off x="4165601" y="6356352"/>
            <a:ext cx="3860800" cy="365125"/>
          </a:xfrm>
          <a:prstGeom prst="rect">
            <a:avLst/>
          </a:prstGeom>
          <a:noFill/>
          <a:ln>
            <a:noFill/>
          </a:ln>
        </p:spPr>
        <p:txBody>
          <a:bodyPr spcFirstLastPara="1" wrap="square" lIns="121875" tIns="60925" rIns="121875"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7" name="Google Shape;387;p137"/>
          <p:cNvSpPr txBox="1">
            <a:spLocks noGrp="1"/>
          </p:cNvSpPr>
          <p:nvPr>
            <p:ph type="sldNum" idx="12"/>
          </p:nvPr>
        </p:nvSpPr>
        <p:spPr>
          <a:xfrm>
            <a:off x="8737601" y="6356352"/>
            <a:ext cx="2844800"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lidemodel2">
  <p:cSld name="slidemodel2">
    <p:bg>
      <p:bgPr>
        <a:gradFill>
          <a:gsLst>
            <a:gs pos="0">
              <a:srgbClr val="1181AE"/>
            </a:gs>
            <a:gs pos="55000">
              <a:srgbClr val="1181AE"/>
            </a:gs>
            <a:gs pos="100000">
              <a:srgbClr val="095474"/>
            </a:gs>
          </a:gsLst>
          <a:path path="circle">
            <a:fillToRect l="50000" t="50000" r="50000" b="50000"/>
          </a:path>
          <a:tileRect/>
        </a:gradFill>
        <a:effectLst/>
      </p:bgPr>
    </p:bg>
    <p:spTree>
      <p:nvGrpSpPr>
        <p:cNvPr id="1" name="Shape 388"/>
        <p:cNvGrpSpPr/>
        <p:nvPr/>
      </p:nvGrpSpPr>
      <p:grpSpPr>
        <a:xfrm>
          <a:off x="0" y="0"/>
          <a:ext cx="0" cy="0"/>
          <a:chOff x="0" y="0"/>
          <a:chExt cx="0" cy="0"/>
        </a:xfrm>
      </p:grpSpPr>
      <p:sp>
        <p:nvSpPr>
          <p:cNvPr id="389" name="Google Shape;389;p138"/>
          <p:cNvSpPr txBox="1">
            <a:spLocks noGrp="1"/>
          </p:cNvSpPr>
          <p:nvPr>
            <p:ph type="title"/>
          </p:nvPr>
        </p:nvSpPr>
        <p:spPr>
          <a:xfrm>
            <a:off x="3218672" y="2870634"/>
            <a:ext cx="5932223" cy="711081"/>
          </a:xfrm>
          <a:prstGeom prst="rect">
            <a:avLst/>
          </a:prstGeom>
          <a:noFill/>
          <a:ln>
            <a:noFill/>
          </a:ln>
        </p:spPr>
        <p:txBody>
          <a:bodyPr spcFirstLastPara="1" wrap="square" lIns="121875" tIns="60925" rIns="121875" bIns="60925" anchor="ctr" anchorCtr="0">
            <a:normAutofit/>
          </a:bodyPr>
          <a:lstStyle>
            <a:lvl1pPr lvl="0" algn="ctr">
              <a:spcBef>
                <a:spcPts val="0"/>
              </a:spcBef>
              <a:spcAft>
                <a:spcPts val="0"/>
              </a:spcAft>
              <a:buClr>
                <a:schemeClr val="lt1"/>
              </a:buClr>
              <a:buSzPts val="3600"/>
              <a:buFont typeface="Calibri"/>
              <a:buNone/>
              <a:defRPr sz="3600" b="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0" name="Google Shape;390;p138"/>
          <p:cNvSpPr txBox="1">
            <a:spLocks noGrp="1"/>
          </p:cNvSpPr>
          <p:nvPr>
            <p:ph type="dt" idx="10"/>
          </p:nvPr>
        </p:nvSpPr>
        <p:spPr>
          <a:xfrm>
            <a:off x="609600" y="6356352"/>
            <a:ext cx="2844800" cy="365125"/>
          </a:xfrm>
          <a:prstGeom prst="rect">
            <a:avLst/>
          </a:prstGeom>
          <a:noFill/>
          <a:ln>
            <a:noFill/>
          </a:ln>
        </p:spPr>
        <p:txBody>
          <a:bodyPr spcFirstLastPara="1" wrap="square" lIns="121875" tIns="60925" rIns="121875" bIns="609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1" name="Google Shape;391;p138"/>
          <p:cNvSpPr txBox="1">
            <a:spLocks noGrp="1"/>
          </p:cNvSpPr>
          <p:nvPr>
            <p:ph type="ftr" idx="11"/>
          </p:nvPr>
        </p:nvSpPr>
        <p:spPr>
          <a:xfrm>
            <a:off x="4165601" y="6356352"/>
            <a:ext cx="3860800" cy="365125"/>
          </a:xfrm>
          <a:prstGeom prst="rect">
            <a:avLst/>
          </a:prstGeom>
          <a:noFill/>
          <a:ln>
            <a:noFill/>
          </a:ln>
        </p:spPr>
        <p:txBody>
          <a:bodyPr spcFirstLastPara="1" wrap="square" lIns="121875" tIns="60925" rIns="121875" bIns="6092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2" name="Google Shape;392;p138"/>
          <p:cNvSpPr txBox="1">
            <a:spLocks noGrp="1"/>
          </p:cNvSpPr>
          <p:nvPr>
            <p:ph type="sldNum" idx="12"/>
          </p:nvPr>
        </p:nvSpPr>
        <p:spPr>
          <a:xfrm>
            <a:off x="8737601" y="6356352"/>
            <a:ext cx="2844800" cy="365125"/>
          </a:xfrm>
          <a:prstGeom prst="rect">
            <a:avLst/>
          </a:prstGeom>
          <a:noFill/>
          <a:ln>
            <a:noFill/>
          </a:ln>
        </p:spPr>
        <p:txBody>
          <a:bodyPr spcFirstLastPara="1" wrap="square" lIns="121875" tIns="60925" rIns="121875" bIns="609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9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9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9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9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9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9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9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9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9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95"/>
          <p:cNvSpPr>
            <a:spLocks noGrp="1"/>
          </p:cNvSpPr>
          <p:nvPr>
            <p:ph type="pic" idx="2"/>
          </p:nvPr>
        </p:nvSpPr>
        <p:spPr>
          <a:xfrm>
            <a:off x="5183188" y="987425"/>
            <a:ext cx="6172200" cy="4873625"/>
          </a:xfrm>
          <a:prstGeom prst="rect">
            <a:avLst/>
          </a:prstGeom>
          <a:noFill/>
          <a:ln>
            <a:noFill/>
          </a:ln>
        </p:spPr>
      </p:sp>
      <p:sp>
        <p:nvSpPr>
          <p:cNvPr id="68" name="Google Shape;68;p9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3.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5.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81000">
              <a:srgbClr val="EEEEEE"/>
            </a:gs>
            <a:gs pos="100000">
              <a:srgbClr val="D8D8D8"/>
            </a:gs>
          </a:gsLst>
          <a:path path="circle">
            <a:fillToRect l="50000" t="50000" r="50000" b="50000"/>
          </a:path>
          <a:tileRect/>
        </a:gradFill>
        <a:effectLst/>
      </p:bgPr>
    </p:bg>
    <p:spTree>
      <p:nvGrpSpPr>
        <p:cNvPr id="1" name="Shape 84"/>
        <p:cNvGrpSpPr/>
        <p:nvPr/>
      </p:nvGrpSpPr>
      <p:grpSpPr>
        <a:xfrm>
          <a:off x="0" y="0"/>
          <a:ext cx="0" cy="0"/>
          <a:chOff x="0" y="0"/>
          <a:chExt cx="0" cy="0"/>
        </a:xfrm>
      </p:grpSpPr>
      <p:sp>
        <p:nvSpPr>
          <p:cNvPr id="85" name="Google Shape;85;p79"/>
          <p:cNvSpPr txBox="1">
            <a:spLocks noGrp="1"/>
          </p:cNvSpPr>
          <p:nvPr>
            <p:ph type="title"/>
          </p:nvPr>
        </p:nvSpPr>
        <p:spPr>
          <a:xfrm>
            <a:off x="609600" y="274640"/>
            <a:ext cx="10972801" cy="711081"/>
          </a:xfrm>
          <a:prstGeom prst="rect">
            <a:avLst/>
          </a:prstGeom>
          <a:noFill/>
          <a:ln>
            <a:noFill/>
          </a:ln>
        </p:spPr>
        <p:txBody>
          <a:bodyPr spcFirstLastPara="1" wrap="square" lIns="0" tIns="60925" rIns="0" bIns="60925" anchor="ctr" anchorCtr="0">
            <a:normAutofit/>
          </a:bodyPr>
          <a:lstStyle>
            <a:lvl1pPr marR="0" lvl="0" algn="l" rtl="0">
              <a:spcBef>
                <a:spcPts val="0"/>
              </a:spcBef>
              <a:spcAft>
                <a:spcPts val="0"/>
              </a:spcAft>
              <a:buClr>
                <a:srgbClr val="3F3F3F"/>
              </a:buClr>
              <a:buSzPts val="3600"/>
              <a:buFont typeface="Calibri"/>
              <a:buNone/>
              <a:defRPr sz="36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79"/>
          <p:cNvSpPr txBox="1">
            <a:spLocks noGrp="1"/>
          </p:cNvSpPr>
          <p:nvPr>
            <p:ph type="body" idx="1"/>
          </p:nvPr>
        </p:nvSpPr>
        <p:spPr>
          <a:xfrm>
            <a:off x="609600" y="1138426"/>
            <a:ext cx="10972801" cy="4987739"/>
          </a:xfrm>
          <a:prstGeom prst="rect">
            <a:avLst/>
          </a:prstGeom>
          <a:noFill/>
          <a:ln>
            <a:noFill/>
          </a:ln>
        </p:spPr>
        <p:txBody>
          <a:bodyPr spcFirstLastPara="1" wrap="square" lIns="0" tIns="60925" rIns="0" bIns="60925" anchor="t" anchorCtr="0">
            <a:normAutofit/>
          </a:bodyPr>
          <a:lstStyle>
            <a:lvl1pPr marL="457200" marR="0" lvl="0" indent="-228600" algn="l" rtl="0">
              <a:spcBef>
                <a:spcPts val="360"/>
              </a:spcBef>
              <a:spcAft>
                <a:spcPts val="0"/>
              </a:spcAft>
              <a:buClr>
                <a:srgbClr val="3F3F3F"/>
              </a:buClr>
              <a:buSzPts val="1800"/>
              <a:buFont typeface="Arial"/>
              <a:buNone/>
              <a:defRPr sz="1800" b="0" i="0" u="none" strike="noStrike" cap="none">
                <a:solidFill>
                  <a:srgbClr val="3F3F3F"/>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87" name="Google Shape;87;p79"/>
          <p:cNvSpPr txBox="1">
            <a:spLocks noGrp="1"/>
          </p:cNvSpPr>
          <p:nvPr>
            <p:ph type="dt" idx="10"/>
          </p:nvPr>
        </p:nvSpPr>
        <p:spPr>
          <a:xfrm>
            <a:off x="609600" y="6356352"/>
            <a:ext cx="2844800" cy="365125"/>
          </a:xfrm>
          <a:prstGeom prst="rect">
            <a:avLst/>
          </a:prstGeom>
          <a:noFill/>
          <a:ln>
            <a:noFill/>
          </a:ln>
        </p:spPr>
        <p:txBody>
          <a:bodyPr spcFirstLastPara="1" wrap="square" lIns="121875" tIns="60925" rIns="121875" bIns="60925" anchor="ctr" anchorCtr="0">
            <a:noAutofit/>
          </a:bodyPr>
          <a:lstStyle>
            <a:lvl1pPr marR="0" lvl="0" algn="l"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79"/>
          <p:cNvSpPr txBox="1">
            <a:spLocks noGrp="1"/>
          </p:cNvSpPr>
          <p:nvPr>
            <p:ph type="ftr" idx="11"/>
          </p:nvPr>
        </p:nvSpPr>
        <p:spPr>
          <a:xfrm>
            <a:off x="4165601" y="6356352"/>
            <a:ext cx="3860800" cy="365125"/>
          </a:xfrm>
          <a:prstGeom prst="rect">
            <a:avLst/>
          </a:prstGeom>
          <a:noFill/>
          <a:ln>
            <a:noFill/>
          </a:ln>
        </p:spPr>
        <p:txBody>
          <a:bodyPr spcFirstLastPara="1" wrap="square" lIns="121875" tIns="60925" rIns="121875" bIns="60925" anchor="ctr" anchorCtr="0">
            <a:noAutofit/>
          </a:bodyPr>
          <a:lstStyle>
            <a:lvl1pPr marR="0" lvl="0" algn="ctr"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79"/>
          <p:cNvSpPr txBox="1">
            <a:spLocks noGrp="1"/>
          </p:cNvSpPr>
          <p:nvPr>
            <p:ph type="sldNum" idx="12"/>
          </p:nvPr>
        </p:nvSpPr>
        <p:spPr>
          <a:xfrm>
            <a:off x="8737601" y="6356352"/>
            <a:ext cx="2844800" cy="365125"/>
          </a:xfrm>
          <a:prstGeom prst="rect">
            <a:avLst/>
          </a:prstGeom>
          <a:noFill/>
          <a:ln>
            <a:noFill/>
          </a:ln>
        </p:spPr>
        <p:txBody>
          <a:bodyPr spcFirstLastPara="1" wrap="square" lIns="121875" tIns="60925" rIns="121875" bIns="60925" anchor="ctr" anchorCtr="0">
            <a:noAutofit/>
          </a:bodyPr>
          <a:lstStyle>
            <a:lvl1pPr marL="0" marR="0" lvl="0" indent="0" algn="r" rtl="0">
              <a:spcBef>
                <a:spcPts val="0"/>
              </a:spcBef>
              <a:buNone/>
              <a:defRPr sz="1600">
                <a:solidFill>
                  <a:srgbClr val="888888"/>
                </a:solidFill>
                <a:latin typeface="Calibri"/>
                <a:ea typeface="Calibri"/>
                <a:cs typeface="Calibri"/>
                <a:sym typeface="Calibri"/>
              </a:defRPr>
            </a:lvl1pPr>
            <a:lvl2pPr marL="0" marR="0" lvl="1" indent="0" algn="r" rtl="0">
              <a:spcBef>
                <a:spcPts val="0"/>
              </a:spcBef>
              <a:buNone/>
              <a:defRPr sz="1600">
                <a:solidFill>
                  <a:srgbClr val="888888"/>
                </a:solidFill>
                <a:latin typeface="Calibri"/>
                <a:ea typeface="Calibri"/>
                <a:cs typeface="Calibri"/>
                <a:sym typeface="Calibri"/>
              </a:defRPr>
            </a:lvl2pPr>
            <a:lvl3pPr marL="0" marR="0" lvl="2" indent="0" algn="r" rtl="0">
              <a:spcBef>
                <a:spcPts val="0"/>
              </a:spcBef>
              <a:buNone/>
              <a:defRPr sz="1600">
                <a:solidFill>
                  <a:srgbClr val="888888"/>
                </a:solidFill>
                <a:latin typeface="Calibri"/>
                <a:ea typeface="Calibri"/>
                <a:cs typeface="Calibri"/>
                <a:sym typeface="Calibri"/>
              </a:defRPr>
            </a:lvl3pPr>
            <a:lvl4pPr marL="0" marR="0" lvl="3" indent="0" algn="r" rtl="0">
              <a:spcBef>
                <a:spcPts val="0"/>
              </a:spcBef>
              <a:buNone/>
              <a:defRPr sz="1600">
                <a:solidFill>
                  <a:srgbClr val="888888"/>
                </a:solidFill>
                <a:latin typeface="Calibri"/>
                <a:ea typeface="Calibri"/>
                <a:cs typeface="Calibri"/>
                <a:sym typeface="Calibri"/>
              </a:defRPr>
            </a:lvl4pPr>
            <a:lvl5pPr marL="0" marR="0" lvl="4" indent="0" algn="r" rtl="0">
              <a:spcBef>
                <a:spcPts val="0"/>
              </a:spcBef>
              <a:buNone/>
              <a:defRPr sz="1600">
                <a:solidFill>
                  <a:srgbClr val="888888"/>
                </a:solidFill>
                <a:latin typeface="Calibri"/>
                <a:ea typeface="Calibri"/>
                <a:cs typeface="Calibri"/>
                <a:sym typeface="Calibri"/>
              </a:defRPr>
            </a:lvl5pPr>
            <a:lvl6pPr marL="0" marR="0" lvl="5" indent="0" algn="r" rtl="0">
              <a:spcBef>
                <a:spcPts val="0"/>
              </a:spcBef>
              <a:buNone/>
              <a:defRPr sz="1600">
                <a:solidFill>
                  <a:srgbClr val="888888"/>
                </a:solidFill>
                <a:latin typeface="Calibri"/>
                <a:ea typeface="Calibri"/>
                <a:cs typeface="Calibri"/>
                <a:sym typeface="Calibri"/>
              </a:defRPr>
            </a:lvl6pPr>
            <a:lvl7pPr marL="0" marR="0" lvl="6" indent="0" algn="r" rtl="0">
              <a:spcBef>
                <a:spcPts val="0"/>
              </a:spcBef>
              <a:buNone/>
              <a:defRPr sz="1600">
                <a:solidFill>
                  <a:srgbClr val="888888"/>
                </a:solidFill>
                <a:latin typeface="Calibri"/>
                <a:ea typeface="Calibri"/>
                <a:cs typeface="Calibri"/>
                <a:sym typeface="Calibri"/>
              </a:defRPr>
            </a:lvl7pPr>
            <a:lvl8pPr marL="0" marR="0" lvl="7" indent="0" algn="r" rtl="0">
              <a:spcBef>
                <a:spcPts val="0"/>
              </a:spcBef>
              <a:buNone/>
              <a:defRPr sz="1600">
                <a:solidFill>
                  <a:srgbClr val="888888"/>
                </a:solidFill>
                <a:latin typeface="Calibri"/>
                <a:ea typeface="Calibri"/>
                <a:cs typeface="Calibri"/>
                <a:sym typeface="Calibri"/>
              </a:defRPr>
            </a:lvl8pPr>
            <a:lvl9pPr marL="0" marR="0" lvl="8" indent="0" algn="r" rtl="0">
              <a:spcBef>
                <a:spcPts val="0"/>
              </a:spcBef>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81000">
              <a:srgbClr val="EEEEEE"/>
            </a:gs>
            <a:gs pos="100000">
              <a:srgbClr val="D8D8D8"/>
            </a:gs>
          </a:gsLst>
          <a:path path="circle">
            <a:fillToRect l="50000" t="50000" r="50000" b="50000"/>
          </a:path>
          <a:tileRect/>
        </a:gradFill>
        <a:effectLst/>
      </p:bgPr>
    </p:bg>
    <p:spTree>
      <p:nvGrpSpPr>
        <p:cNvPr id="1" name="Shape 123"/>
        <p:cNvGrpSpPr/>
        <p:nvPr/>
      </p:nvGrpSpPr>
      <p:grpSpPr>
        <a:xfrm>
          <a:off x="0" y="0"/>
          <a:ext cx="0" cy="0"/>
          <a:chOff x="0" y="0"/>
          <a:chExt cx="0" cy="0"/>
        </a:xfrm>
      </p:grpSpPr>
      <p:sp>
        <p:nvSpPr>
          <p:cNvPr id="124" name="Google Shape;124;p81"/>
          <p:cNvSpPr txBox="1">
            <a:spLocks noGrp="1"/>
          </p:cNvSpPr>
          <p:nvPr>
            <p:ph type="title"/>
          </p:nvPr>
        </p:nvSpPr>
        <p:spPr>
          <a:xfrm>
            <a:off x="609600" y="274640"/>
            <a:ext cx="10972801" cy="711081"/>
          </a:xfrm>
          <a:prstGeom prst="rect">
            <a:avLst/>
          </a:prstGeom>
          <a:noFill/>
          <a:ln>
            <a:noFill/>
          </a:ln>
        </p:spPr>
        <p:txBody>
          <a:bodyPr spcFirstLastPara="1" wrap="square" lIns="121875" tIns="60925" rIns="121875" bIns="60925" anchor="ctr" anchorCtr="0">
            <a:normAutofit/>
          </a:bodyPr>
          <a:lstStyle>
            <a:lvl1pPr marR="0" lvl="0" algn="l" rtl="0">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5" name="Google Shape;125;p81"/>
          <p:cNvSpPr txBox="1">
            <a:spLocks noGrp="1"/>
          </p:cNvSpPr>
          <p:nvPr>
            <p:ph type="body" idx="1"/>
          </p:nvPr>
        </p:nvSpPr>
        <p:spPr>
          <a:xfrm>
            <a:off x="609600" y="1138426"/>
            <a:ext cx="10972801" cy="4987739"/>
          </a:xfrm>
          <a:prstGeom prst="rect">
            <a:avLst/>
          </a:prstGeom>
          <a:noFill/>
          <a:ln>
            <a:noFill/>
          </a:ln>
        </p:spPr>
        <p:txBody>
          <a:bodyPr spcFirstLastPara="1" wrap="square" lIns="121875" tIns="60925" rIns="121875" bIns="60925" anchor="t" anchorCtr="0">
            <a:normAutofit/>
          </a:bodyPr>
          <a:lstStyle>
            <a:lvl1pPr marL="457200" marR="0" lvl="0" indent="-457200" algn="l" rtl="0">
              <a:spcBef>
                <a:spcPts val="72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1pPr>
            <a:lvl2pPr marL="914400" marR="0" lvl="1"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26" name="Google Shape;126;p81"/>
          <p:cNvSpPr txBox="1">
            <a:spLocks noGrp="1"/>
          </p:cNvSpPr>
          <p:nvPr>
            <p:ph type="dt" idx="10"/>
          </p:nvPr>
        </p:nvSpPr>
        <p:spPr>
          <a:xfrm>
            <a:off x="609600" y="6356352"/>
            <a:ext cx="2844800" cy="365125"/>
          </a:xfrm>
          <a:prstGeom prst="rect">
            <a:avLst/>
          </a:prstGeom>
          <a:noFill/>
          <a:ln>
            <a:noFill/>
          </a:ln>
        </p:spPr>
        <p:txBody>
          <a:bodyPr spcFirstLastPara="1" wrap="square" lIns="121875" tIns="60925" rIns="121875" bIns="60925" anchor="ctr" anchorCtr="0">
            <a:noAutofit/>
          </a:bodyPr>
          <a:lstStyle>
            <a:lvl1pPr marR="0" lvl="0" algn="l"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7" name="Google Shape;127;p81"/>
          <p:cNvSpPr txBox="1">
            <a:spLocks noGrp="1"/>
          </p:cNvSpPr>
          <p:nvPr>
            <p:ph type="ftr" idx="11"/>
          </p:nvPr>
        </p:nvSpPr>
        <p:spPr>
          <a:xfrm>
            <a:off x="4165601" y="6356352"/>
            <a:ext cx="3860800" cy="365125"/>
          </a:xfrm>
          <a:prstGeom prst="rect">
            <a:avLst/>
          </a:prstGeom>
          <a:noFill/>
          <a:ln>
            <a:noFill/>
          </a:ln>
        </p:spPr>
        <p:txBody>
          <a:bodyPr spcFirstLastPara="1" wrap="square" lIns="121875" tIns="60925" rIns="121875" bIns="60925" anchor="ctr" anchorCtr="0">
            <a:noAutofit/>
          </a:bodyPr>
          <a:lstStyle>
            <a:lvl1pPr marR="0" lvl="0" algn="ctr"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8" name="Google Shape;128;p81"/>
          <p:cNvSpPr txBox="1">
            <a:spLocks noGrp="1"/>
          </p:cNvSpPr>
          <p:nvPr>
            <p:ph type="sldNum" idx="12"/>
          </p:nvPr>
        </p:nvSpPr>
        <p:spPr>
          <a:xfrm>
            <a:off x="8737601" y="6356352"/>
            <a:ext cx="2844800" cy="365125"/>
          </a:xfrm>
          <a:prstGeom prst="rect">
            <a:avLst/>
          </a:prstGeom>
          <a:noFill/>
          <a:ln>
            <a:noFill/>
          </a:ln>
        </p:spPr>
        <p:txBody>
          <a:bodyPr spcFirstLastPara="1" wrap="square" lIns="121875" tIns="60925" rIns="121875" bIns="60925" anchor="ctr" anchorCtr="0">
            <a:noAutofit/>
          </a:bodyPr>
          <a:lstStyle>
            <a:lvl1pPr marL="0" marR="0" lvl="0" indent="0" algn="r" rtl="0">
              <a:spcBef>
                <a:spcPts val="0"/>
              </a:spcBef>
              <a:buNone/>
              <a:defRPr sz="1600">
                <a:solidFill>
                  <a:srgbClr val="888888"/>
                </a:solidFill>
                <a:latin typeface="Calibri"/>
                <a:ea typeface="Calibri"/>
                <a:cs typeface="Calibri"/>
                <a:sym typeface="Calibri"/>
              </a:defRPr>
            </a:lvl1pPr>
            <a:lvl2pPr marL="0" marR="0" lvl="1" indent="0" algn="r" rtl="0">
              <a:spcBef>
                <a:spcPts val="0"/>
              </a:spcBef>
              <a:buNone/>
              <a:defRPr sz="1600">
                <a:solidFill>
                  <a:srgbClr val="888888"/>
                </a:solidFill>
                <a:latin typeface="Calibri"/>
                <a:ea typeface="Calibri"/>
                <a:cs typeface="Calibri"/>
                <a:sym typeface="Calibri"/>
              </a:defRPr>
            </a:lvl2pPr>
            <a:lvl3pPr marL="0" marR="0" lvl="2" indent="0" algn="r" rtl="0">
              <a:spcBef>
                <a:spcPts val="0"/>
              </a:spcBef>
              <a:buNone/>
              <a:defRPr sz="1600">
                <a:solidFill>
                  <a:srgbClr val="888888"/>
                </a:solidFill>
                <a:latin typeface="Calibri"/>
                <a:ea typeface="Calibri"/>
                <a:cs typeface="Calibri"/>
                <a:sym typeface="Calibri"/>
              </a:defRPr>
            </a:lvl3pPr>
            <a:lvl4pPr marL="0" marR="0" lvl="3" indent="0" algn="r" rtl="0">
              <a:spcBef>
                <a:spcPts val="0"/>
              </a:spcBef>
              <a:buNone/>
              <a:defRPr sz="1600">
                <a:solidFill>
                  <a:srgbClr val="888888"/>
                </a:solidFill>
                <a:latin typeface="Calibri"/>
                <a:ea typeface="Calibri"/>
                <a:cs typeface="Calibri"/>
                <a:sym typeface="Calibri"/>
              </a:defRPr>
            </a:lvl4pPr>
            <a:lvl5pPr marL="0" marR="0" lvl="4" indent="0" algn="r" rtl="0">
              <a:spcBef>
                <a:spcPts val="0"/>
              </a:spcBef>
              <a:buNone/>
              <a:defRPr sz="1600">
                <a:solidFill>
                  <a:srgbClr val="888888"/>
                </a:solidFill>
                <a:latin typeface="Calibri"/>
                <a:ea typeface="Calibri"/>
                <a:cs typeface="Calibri"/>
                <a:sym typeface="Calibri"/>
              </a:defRPr>
            </a:lvl5pPr>
            <a:lvl6pPr marL="0" marR="0" lvl="5" indent="0" algn="r" rtl="0">
              <a:spcBef>
                <a:spcPts val="0"/>
              </a:spcBef>
              <a:buNone/>
              <a:defRPr sz="1600">
                <a:solidFill>
                  <a:srgbClr val="888888"/>
                </a:solidFill>
                <a:latin typeface="Calibri"/>
                <a:ea typeface="Calibri"/>
                <a:cs typeface="Calibri"/>
                <a:sym typeface="Calibri"/>
              </a:defRPr>
            </a:lvl6pPr>
            <a:lvl7pPr marL="0" marR="0" lvl="6" indent="0" algn="r" rtl="0">
              <a:spcBef>
                <a:spcPts val="0"/>
              </a:spcBef>
              <a:buNone/>
              <a:defRPr sz="1600">
                <a:solidFill>
                  <a:srgbClr val="888888"/>
                </a:solidFill>
                <a:latin typeface="Calibri"/>
                <a:ea typeface="Calibri"/>
                <a:cs typeface="Calibri"/>
                <a:sym typeface="Calibri"/>
              </a:defRPr>
            </a:lvl7pPr>
            <a:lvl8pPr marL="0" marR="0" lvl="7" indent="0" algn="r" rtl="0">
              <a:spcBef>
                <a:spcPts val="0"/>
              </a:spcBef>
              <a:buNone/>
              <a:defRPr sz="1600">
                <a:solidFill>
                  <a:srgbClr val="888888"/>
                </a:solidFill>
                <a:latin typeface="Calibri"/>
                <a:ea typeface="Calibri"/>
                <a:cs typeface="Calibri"/>
                <a:sym typeface="Calibri"/>
              </a:defRPr>
            </a:lvl8pPr>
            <a:lvl9pPr marL="0" marR="0" lvl="8" indent="0" algn="r" rtl="0">
              <a:spcBef>
                <a:spcPts val="0"/>
              </a:spcBef>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5"/>
        <p:cNvGrpSpPr/>
        <p:nvPr/>
      </p:nvGrpSpPr>
      <p:grpSpPr>
        <a:xfrm>
          <a:off x="0" y="0"/>
          <a:ext cx="0" cy="0"/>
          <a:chOff x="0" y="0"/>
          <a:chExt cx="0" cy="0"/>
        </a:xfrm>
      </p:grpSpPr>
      <p:sp>
        <p:nvSpPr>
          <p:cNvPr id="216" name="Google Shape;216;p83"/>
          <p:cNvSpPr txBox="1">
            <a:spLocks noGrp="1"/>
          </p:cNvSpPr>
          <p:nvPr>
            <p:ph type="title"/>
          </p:nvPr>
        </p:nvSpPr>
        <p:spPr>
          <a:xfrm>
            <a:off x="609600" y="274640"/>
            <a:ext cx="10972801" cy="711081"/>
          </a:xfrm>
          <a:prstGeom prst="rect">
            <a:avLst/>
          </a:prstGeom>
          <a:noFill/>
          <a:ln>
            <a:noFill/>
          </a:ln>
        </p:spPr>
        <p:txBody>
          <a:bodyPr spcFirstLastPara="1" wrap="square" lIns="0" tIns="60925" rIns="0" bIns="60925" anchor="ctr" anchorCtr="0">
            <a:normAutofit/>
          </a:bodyPr>
          <a:lstStyle>
            <a:lvl1pPr marR="0" lvl="0" algn="l" rtl="0">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7" name="Google Shape;217;p83"/>
          <p:cNvSpPr txBox="1">
            <a:spLocks noGrp="1"/>
          </p:cNvSpPr>
          <p:nvPr>
            <p:ph type="body" idx="1"/>
          </p:nvPr>
        </p:nvSpPr>
        <p:spPr>
          <a:xfrm>
            <a:off x="609600" y="1138426"/>
            <a:ext cx="10972801" cy="4987739"/>
          </a:xfrm>
          <a:prstGeom prst="rect">
            <a:avLst/>
          </a:prstGeom>
          <a:noFill/>
          <a:ln>
            <a:noFill/>
          </a:ln>
        </p:spPr>
        <p:txBody>
          <a:bodyPr spcFirstLastPara="1" wrap="square" lIns="0" tIns="60925" rIns="0" bIns="60925" anchor="t" anchorCtr="0">
            <a:normAutofit/>
          </a:bodyPr>
          <a:lstStyle>
            <a:lvl1pPr marL="457200" marR="0" lvl="0" indent="-457200" algn="l" rtl="0">
              <a:spcBef>
                <a:spcPts val="72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1pPr>
            <a:lvl2pPr marL="914400" marR="0" lvl="1"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400050" algn="l" rtl="0">
              <a:spcBef>
                <a:spcPts val="540"/>
              </a:spcBef>
              <a:spcAft>
                <a:spcPts val="0"/>
              </a:spcAft>
              <a:buClr>
                <a:schemeClr val="dk1"/>
              </a:buClr>
              <a:buSzPts val="2700"/>
              <a:buFont typeface="Arial"/>
              <a:buChar char="•"/>
              <a:defRPr sz="2700" b="0" i="0" u="none" strike="noStrike" cap="none">
                <a:solidFill>
                  <a:schemeClr val="dk1"/>
                </a:solidFill>
                <a:latin typeface="Quattrocento Sans"/>
                <a:ea typeface="Quattrocento Sans"/>
                <a:cs typeface="Quattrocento Sans"/>
                <a:sym typeface="Quattrocento Sans"/>
              </a:defRPr>
            </a:lvl6pPr>
            <a:lvl7pPr marL="3200400" marR="0" lvl="6" indent="-400050" algn="l" rtl="0">
              <a:spcBef>
                <a:spcPts val="540"/>
              </a:spcBef>
              <a:spcAft>
                <a:spcPts val="0"/>
              </a:spcAft>
              <a:buClr>
                <a:schemeClr val="dk1"/>
              </a:buClr>
              <a:buSzPts val="2700"/>
              <a:buFont typeface="Arial"/>
              <a:buChar char="•"/>
              <a:defRPr sz="2700" b="0" i="0" u="none" strike="noStrike" cap="none">
                <a:solidFill>
                  <a:schemeClr val="dk1"/>
                </a:solidFill>
                <a:latin typeface="Quattrocento Sans"/>
                <a:ea typeface="Quattrocento Sans"/>
                <a:cs typeface="Quattrocento Sans"/>
                <a:sym typeface="Quattrocento Sans"/>
              </a:defRPr>
            </a:lvl7pPr>
            <a:lvl8pPr marL="3657600" marR="0" lvl="7" indent="-400050" algn="l" rtl="0">
              <a:spcBef>
                <a:spcPts val="540"/>
              </a:spcBef>
              <a:spcAft>
                <a:spcPts val="0"/>
              </a:spcAft>
              <a:buClr>
                <a:schemeClr val="dk1"/>
              </a:buClr>
              <a:buSzPts val="2700"/>
              <a:buFont typeface="Arial"/>
              <a:buChar char="•"/>
              <a:defRPr sz="2700" b="0" i="0" u="none" strike="noStrike" cap="none">
                <a:solidFill>
                  <a:schemeClr val="dk1"/>
                </a:solidFill>
                <a:latin typeface="Quattrocento Sans"/>
                <a:ea typeface="Quattrocento Sans"/>
                <a:cs typeface="Quattrocento Sans"/>
                <a:sym typeface="Quattrocento Sans"/>
              </a:defRPr>
            </a:lvl8pPr>
            <a:lvl9pPr marL="4114800" marR="0" lvl="8" indent="-400050" algn="l" rtl="0">
              <a:spcBef>
                <a:spcPts val="540"/>
              </a:spcBef>
              <a:spcAft>
                <a:spcPts val="0"/>
              </a:spcAft>
              <a:buClr>
                <a:schemeClr val="dk1"/>
              </a:buClr>
              <a:buSzPts val="2700"/>
              <a:buFont typeface="Arial"/>
              <a:buChar char="•"/>
              <a:defRPr sz="27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218" name="Google Shape;218;p83"/>
          <p:cNvSpPr txBox="1">
            <a:spLocks noGrp="1"/>
          </p:cNvSpPr>
          <p:nvPr>
            <p:ph type="dt" idx="10"/>
          </p:nvPr>
        </p:nvSpPr>
        <p:spPr>
          <a:xfrm>
            <a:off x="609600" y="6356352"/>
            <a:ext cx="2844800" cy="365125"/>
          </a:xfrm>
          <a:prstGeom prst="rect">
            <a:avLst/>
          </a:prstGeom>
          <a:noFill/>
          <a:ln>
            <a:noFill/>
          </a:ln>
        </p:spPr>
        <p:txBody>
          <a:bodyPr spcFirstLastPara="1" wrap="square" lIns="0" tIns="60925" rIns="0" bIns="60925" anchor="ctr" anchorCtr="0">
            <a:noAutofit/>
          </a:bodyPr>
          <a:lstStyle>
            <a:lvl1pPr marR="0" lvl="0" algn="l" rtl="0">
              <a:spcBef>
                <a:spcPts val="0"/>
              </a:spcBef>
              <a:spcAft>
                <a:spcPts val="0"/>
              </a:spcAft>
              <a:buSzPts val="1400"/>
              <a:buNone/>
              <a:defRPr sz="1600">
                <a:solidFill>
                  <a:srgbClr val="888888"/>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219" name="Google Shape;219;p83"/>
          <p:cNvSpPr txBox="1">
            <a:spLocks noGrp="1"/>
          </p:cNvSpPr>
          <p:nvPr>
            <p:ph type="ftr" idx="11"/>
          </p:nvPr>
        </p:nvSpPr>
        <p:spPr>
          <a:xfrm>
            <a:off x="4165601" y="6356352"/>
            <a:ext cx="3860800" cy="365125"/>
          </a:xfrm>
          <a:prstGeom prst="rect">
            <a:avLst/>
          </a:prstGeom>
          <a:noFill/>
          <a:ln>
            <a:noFill/>
          </a:ln>
        </p:spPr>
        <p:txBody>
          <a:bodyPr spcFirstLastPara="1" wrap="square" lIns="0" tIns="60925" rIns="0" bIns="60925" anchor="ctr" anchorCtr="0">
            <a:noAutofit/>
          </a:bodyPr>
          <a:lstStyle>
            <a:lvl1pPr marR="0" lvl="0" algn="ctr" rtl="0">
              <a:spcBef>
                <a:spcPts val="0"/>
              </a:spcBef>
              <a:spcAft>
                <a:spcPts val="0"/>
              </a:spcAft>
              <a:buSzPts val="1400"/>
              <a:buNone/>
              <a:defRPr sz="1600">
                <a:solidFill>
                  <a:srgbClr val="888888"/>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220" name="Google Shape;220;p83"/>
          <p:cNvSpPr txBox="1">
            <a:spLocks noGrp="1"/>
          </p:cNvSpPr>
          <p:nvPr>
            <p:ph type="sldNum" idx="12"/>
          </p:nvPr>
        </p:nvSpPr>
        <p:spPr>
          <a:xfrm>
            <a:off x="8737601" y="6356352"/>
            <a:ext cx="2844800" cy="365125"/>
          </a:xfrm>
          <a:prstGeom prst="rect">
            <a:avLst/>
          </a:prstGeom>
          <a:noFill/>
          <a:ln>
            <a:noFill/>
          </a:ln>
        </p:spPr>
        <p:txBody>
          <a:bodyPr spcFirstLastPara="1" wrap="square" lIns="0" tIns="60925" rIns="0" bIns="60925" anchor="ctr" anchorCtr="0">
            <a:noAutofit/>
          </a:bodyPr>
          <a:lstStyle>
            <a:lvl1pPr marL="0" marR="0" lvl="0" indent="0" algn="r" rtl="0">
              <a:spcBef>
                <a:spcPts val="0"/>
              </a:spcBef>
              <a:buNone/>
              <a:defRPr sz="1600">
                <a:solidFill>
                  <a:srgbClr val="888888"/>
                </a:solidFill>
                <a:latin typeface="Quattrocento Sans"/>
                <a:ea typeface="Quattrocento Sans"/>
                <a:cs typeface="Quattrocento Sans"/>
                <a:sym typeface="Quattrocento Sans"/>
              </a:defRPr>
            </a:lvl1pPr>
            <a:lvl2pPr marL="0" marR="0" lvl="1" indent="0" algn="r" rtl="0">
              <a:spcBef>
                <a:spcPts val="0"/>
              </a:spcBef>
              <a:buNone/>
              <a:defRPr sz="1600">
                <a:solidFill>
                  <a:srgbClr val="888888"/>
                </a:solidFill>
                <a:latin typeface="Quattrocento Sans"/>
                <a:ea typeface="Quattrocento Sans"/>
                <a:cs typeface="Quattrocento Sans"/>
                <a:sym typeface="Quattrocento Sans"/>
              </a:defRPr>
            </a:lvl2pPr>
            <a:lvl3pPr marL="0" marR="0" lvl="2" indent="0" algn="r" rtl="0">
              <a:spcBef>
                <a:spcPts val="0"/>
              </a:spcBef>
              <a:buNone/>
              <a:defRPr sz="1600">
                <a:solidFill>
                  <a:srgbClr val="888888"/>
                </a:solidFill>
                <a:latin typeface="Quattrocento Sans"/>
                <a:ea typeface="Quattrocento Sans"/>
                <a:cs typeface="Quattrocento Sans"/>
                <a:sym typeface="Quattrocento Sans"/>
              </a:defRPr>
            </a:lvl3pPr>
            <a:lvl4pPr marL="0" marR="0" lvl="3" indent="0" algn="r" rtl="0">
              <a:spcBef>
                <a:spcPts val="0"/>
              </a:spcBef>
              <a:buNone/>
              <a:defRPr sz="1600">
                <a:solidFill>
                  <a:srgbClr val="888888"/>
                </a:solidFill>
                <a:latin typeface="Quattrocento Sans"/>
                <a:ea typeface="Quattrocento Sans"/>
                <a:cs typeface="Quattrocento Sans"/>
                <a:sym typeface="Quattrocento Sans"/>
              </a:defRPr>
            </a:lvl4pPr>
            <a:lvl5pPr marL="0" marR="0" lvl="4" indent="0" algn="r" rtl="0">
              <a:spcBef>
                <a:spcPts val="0"/>
              </a:spcBef>
              <a:buNone/>
              <a:defRPr sz="1600">
                <a:solidFill>
                  <a:srgbClr val="888888"/>
                </a:solidFill>
                <a:latin typeface="Quattrocento Sans"/>
                <a:ea typeface="Quattrocento Sans"/>
                <a:cs typeface="Quattrocento Sans"/>
                <a:sym typeface="Quattrocento Sans"/>
              </a:defRPr>
            </a:lvl5pPr>
            <a:lvl6pPr marL="0" marR="0" lvl="5" indent="0" algn="r" rtl="0">
              <a:spcBef>
                <a:spcPts val="0"/>
              </a:spcBef>
              <a:buNone/>
              <a:defRPr sz="1600">
                <a:solidFill>
                  <a:srgbClr val="888888"/>
                </a:solidFill>
                <a:latin typeface="Quattrocento Sans"/>
                <a:ea typeface="Quattrocento Sans"/>
                <a:cs typeface="Quattrocento Sans"/>
                <a:sym typeface="Quattrocento Sans"/>
              </a:defRPr>
            </a:lvl6pPr>
            <a:lvl7pPr marL="0" marR="0" lvl="6" indent="0" algn="r" rtl="0">
              <a:spcBef>
                <a:spcPts val="0"/>
              </a:spcBef>
              <a:buNone/>
              <a:defRPr sz="1600">
                <a:solidFill>
                  <a:srgbClr val="888888"/>
                </a:solidFill>
                <a:latin typeface="Quattrocento Sans"/>
                <a:ea typeface="Quattrocento Sans"/>
                <a:cs typeface="Quattrocento Sans"/>
                <a:sym typeface="Quattrocento Sans"/>
              </a:defRPr>
            </a:lvl7pPr>
            <a:lvl8pPr marL="0" marR="0" lvl="7" indent="0" algn="r" rtl="0">
              <a:spcBef>
                <a:spcPts val="0"/>
              </a:spcBef>
              <a:buNone/>
              <a:defRPr sz="1600">
                <a:solidFill>
                  <a:srgbClr val="888888"/>
                </a:solidFill>
                <a:latin typeface="Quattrocento Sans"/>
                <a:ea typeface="Quattrocento Sans"/>
                <a:cs typeface="Quattrocento Sans"/>
                <a:sym typeface="Quattrocento Sans"/>
              </a:defRPr>
            </a:lvl8pPr>
            <a:lvl9pPr marL="0" marR="0" lvl="8" indent="0" algn="r" rtl="0">
              <a:spcBef>
                <a:spcPts val="0"/>
              </a:spcBef>
              <a:buNone/>
              <a:defRPr sz="1600">
                <a:solidFill>
                  <a:srgbClr val="888888"/>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81000">
              <a:srgbClr val="EEEEEE"/>
            </a:gs>
            <a:gs pos="100000">
              <a:srgbClr val="D8D8D8"/>
            </a:gs>
          </a:gsLst>
          <a:path path="circle">
            <a:fillToRect l="50000" t="50000" r="50000" b="50000"/>
          </a:path>
          <a:tileRect/>
        </a:gradFill>
        <a:effectLst/>
      </p:bgPr>
    </p:bg>
    <p:spTree>
      <p:nvGrpSpPr>
        <p:cNvPr id="1" name="Shape 301"/>
        <p:cNvGrpSpPr/>
        <p:nvPr/>
      </p:nvGrpSpPr>
      <p:grpSpPr>
        <a:xfrm>
          <a:off x="0" y="0"/>
          <a:ext cx="0" cy="0"/>
          <a:chOff x="0" y="0"/>
          <a:chExt cx="0" cy="0"/>
        </a:xfrm>
      </p:grpSpPr>
      <p:sp>
        <p:nvSpPr>
          <p:cNvPr id="302" name="Google Shape;302;p86"/>
          <p:cNvSpPr txBox="1">
            <a:spLocks noGrp="1"/>
          </p:cNvSpPr>
          <p:nvPr>
            <p:ph type="title"/>
          </p:nvPr>
        </p:nvSpPr>
        <p:spPr>
          <a:xfrm>
            <a:off x="609600" y="274640"/>
            <a:ext cx="10972801" cy="711081"/>
          </a:xfrm>
          <a:prstGeom prst="rect">
            <a:avLst/>
          </a:prstGeom>
          <a:noFill/>
          <a:ln>
            <a:noFill/>
          </a:ln>
        </p:spPr>
        <p:txBody>
          <a:bodyPr spcFirstLastPara="1" wrap="square" lIns="121875" tIns="60925" rIns="121875" bIns="60925" anchor="ctr" anchorCtr="0">
            <a:normAutofit/>
          </a:bodyPr>
          <a:lstStyle>
            <a:lvl1pPr marR="0" lvl="0" algn="l" rtl="0">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3" name="Google Shape;303;p86"/>
          <p:cNvSpPr txBox="1">
            <a:spLocks noGrp="1"/>
          </p:cNvSpPr>
          <p:nvPr>
            <p:ph type="body" idx="1"/>
          </p:nvPr>
        </p:nvSpPr>
        <p:spPr>
          <a:xfrm>
            <a:off x="609600" y="1138426"/>
            <a:ext cx="10972801" cy="4987739"/>
          </a:xfrm>
          <a:prstGeom prst="rect">
            <a:avLst/>
          </a:prstGeom>
          <a:noFill/>
          <a:ln>
            <a:noFill/>
          </a:ln>
        </p:spPr>
        <p:txBody>
          <a:bodyPr spcFirstLastPara="1" wrap="square" lIns="121875" tIns="60925" rIns="121875" bIns="60925" anchor="t" anchorCtr="0">
            <a:normAutofit/>
          </a:bodyPr>
          <a:lstStyle>
            <a:lvl1pPr marL="457200" marR="0" lvl="0" indent="-457200" algn="l" rtl="0">
              <a:spcBef>
                <a:spcPts val="72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1pPr>
            <a:lvl2pPr marL="914400" marR="0" lvl="1"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spcBef>
                <a:spcPts val="54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304" name="Google Shape;304;p86"/>
          <p:cNvSpPr txBox="1">
            <a:spLocks noGrp="1"/>
          </p:cNvSpPr>
          <p:nvPr>
            <p:ph type="dt" idx="10"/>
          </p:nvPr>
        </p:nvSpPr>
        <p:spPr>
          <a:xfrm>
            <a:off x="609600" y="6356352"/>
            <a:ext cx="2844800" cy="365125"/>
          </a:xfrm>
          <a:prstGeom prst="rect">
            <a:avLst/>
          </a:prstGeom>
          <a:noFill/>
          <a:ln>
            <a:noFill/>
          </a:ln>
        </p:spPr>
        <p:txBody>
          <a:bodyPr spcFirstLastPara="1" wrap="square" lIns="121875" tIns="60925" rIns="121875" bIns="60925" anchor="ctr" anchorCtr="0">
            <a:noAutofit/>
          </a:bodyPr>
          <a:lstStyle>
            <a:lvl1pPr marR="0" lvl="0" algn="l"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5" name="Google Shape;305;p86"/>
          <p:cNvSpPr txBox="1">
            <a:spLocks noGrp="1"/>
          </p:cNvSpPr>
          <p:nvPr>
            <p:ph type="ftr" idx="11"/>
          </p:nvPr>
        </p:nvSpPr>
        <p:spPr>
          <a:xfrm>
            <a:off x="4165601" y="6356352"/>
            <a:ext cx="3860800" cy="365125"/>
          </a:xfrm>
          <a:prstGeom prst="rect">
            <a:avLst/>
          </a:prstGeom>
          <a:noFill/>
          <a:ln>
            <a:noFill/>
          </a:ln>
        </p:spPr>
        <p:txBody>
          <a:bodyPr spcFirstLastPara="1" wrap="square" lIns="121875" tIns="60925" rIns="121875" bIns="60925" anchor="ctr" anchorCtr="0">
            <a:noAutofit/>
          </a:bodyPr>
          <a:lstStyle>
            <a:lvl1pPr marR="0" lvl="0" algn="ctr"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6" name="Google Shape;306;p86"/>
          <p:cNvSpPr txBox="1">
            <a:spLocks noGrp="1"/>
          </p:cNvSpPr>
          <p:nvPr>
            <p:ph type="sldNum" idx="12"/>
          </p:nvPr>
        </p:nvSpPr>
        <p:spPr>
          <a:xfrm>
            <a:off x="8737601" y="6356352"/>
            <a:ext cx="2844800" cy="365125"/>
          </a:xfrm>
          <a:prstGeom prst="rect">
            <a:avLst/>
          </a:prstGeom>
          <a:noFill/>
          <a:ln>
            <a:noFill/>
          </a:ln>
        </p:spPr>
        <p:txBody>
          <a:bodyPr spcFirstLastPara="1" wrap="square" lIns="121875" tIns="60925" rIns="121875" bIns="60925" anchor="ctr" anchorCtr="0">
            <a:noAutofit/>
          </a:bodyPr>
          <a:lstStyle>
            <a:lvl1pPr marL="0" marR="0" lvl="0" indent="0" algn="r" rtl="0">
              <a:spcBef>
                <a:spcPts val="0"/>
              </a:spcBef>
              <a:buNone/>
              <a:defRPr sz="1600">
                <a:solidFill>
                  <a:srgbClr val="888888"/>
                </a:solidFill>
                <a:latin typeface="Calibri"/>
                <a:ea typeface="Calibri"/>
                <a:cs typeface="Calibri"/>
                <a:sym typeface="Calibri"/>
              </a:defRPr>
            </a:lvl1pPr>
            <a:lvl2pPr marL="0" marR="0" lvl="1" indent="0" algn="r" rtl="0">
              <a:spcBef>
                <a:spcPts val="0"/>
              </a:spcBef>
              <a:buNone/>
              <a:defRPr sz="1600">
                <a:solidFill>
                  <a:srgbClr val="888888"/>
                </a:solidFill>
                <a:latin typeface="Calibri"/>
                <a:ea typeface="Calibri"/>
                <a:cs typeface="Calibri"/>
                <a:sym typeface="Calibri"/>
              </a:defRPr>
            </a:lvl2pPr>
            <a:lvl3pPr marL="0" marR="0" lvl="2" indent="0" algn="r" rtl="0">
              <a:spcBef>
                <a:spcPts val="0"/>
              </a:spcBef>
              <a:buNone/>
              <a:defRPr sz="1600">
                <a:solidFill>
                  <a:srgbClr val="888888"/>
                </a:solidFill>
                <a:latin typeface="Calibri"/>
                <a:ea typeface="Calibri"/>
                <a:cs typeface="Calibri"/>
                <a:sym typeface="Calibri"/>
              </a:defRPr>
            </a:lvl3pPr>
            <a:lvl4pPr marL="0" marR="0" lvl="3" indent="0" algn="r" rtl="0">
              <a:spcBef>
                <a:spcPts val="0"/>
              </a:spcBef>
              <a:buNone/>
              <a:defRPr sz="1600">
                <a:solidFill>
                  <a:srgbClr val="888888"/>
                </a:solidFill>
                <a:latin typeface="Calibri"/>
                <a:ea typeface="Calibri"/>
                <a:cs typeface="Calibri"/>
                <a:sym typeface="Calibri"/>
              </a:defRPr>
            </a:lvl4pPr>
            <a:lvl5pPr marL="0" marR="0" lvl="4" indent="0" algn="r" rtl="0">
              <a:spcBef>
                <a:spcPts val="0"/>
              </a:spcBef>
              <a:buNone/>
              <a:defRPr sz="1600">
                <a:solidFill>
                  <a:srgbClr val="888888"/>
                </a:solidFill>
                <a:latin typeface="Calibri"/>
                <a:ea typeface="Calibri"/>
                <a:cs typeface="Calibri"/>
                <a:sym typeface="Calibri"/>
              </a:defRPr>
            </a:lvl5pPr>
            <a:lvl6pPr marL="0" marR="0" lvl="5" indent="0" algn="r" rtl="0">
              <a:spcBef>
                <a:spcPts val="0"/>
              </a:spcBef>
              <a:buNone/>
              <a:defRPr sz="1600">
                <a:solidFill>
                  <a:srgbClr val="888888"/>
                </a:solidFill>
                <a:latin typeface="Calibri"/>
                <a:ea typeface="Calibri"/>
                <a:cs typeface="Calibri"/>
                <a:sym typeface="Calibri"/>
              </a:defRPr>
            </a:lvl6pPr>
            <a:lvl7pPr marL="0" marR="0" lvl="6" indent="0" algn="r" rtl="0">
              <a:spcBef>
                <a:spcPts val="0"/>
              </a:spcBef>
              <a:buNone/>
              <a:defRPr sz="1600">
                <a:solidFill>
                  <a:srgbClr val="888888"/>
                </a:solidFill>
                <a:latin typeface="Calibri"/>
                <a:ea typeface="Calibri"/>
                <a:cs typeface="Calibri"/>
                <a:sym typeface="Calibri"/>
              </a:defRPr>
            </a:lvl7pPr>
            <a:lvl8pPr marL="0" marR="0" lvl="7" indent="0" algn="r" rtl="0">
              <a:spcBef>
                <a:spcPts val="0"/>
              </a:spcBef>
              <a:buNone/>
              <a:defRPr sz="1600">
                <a:solidFill>
                  <a:srgbClr val="888888"/>
                </a:solidFill>
                <a:latin typeface="Calibri"/>
                <a:ea typeface="Calibri"/>
                <a:cs typeface="Calibri"/>
                <a:sym typeface="Calibri"/>
              </a:defRPr>
            </a:lvl8pPr>
            <a:lvl9pPr marL="0" marR="0" lvl="8" indent="0" algn="r" rtl="0">
              <a:spcBef>
                <a:spcPts val="0"/>
              </a:spcBef>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8.xml"/><Relationship Id="rId1" Type="http://schemas.openxmlformats.org/officeDocument/2006/relationships/slideLayout" Target="../slideLayouts/slideLayout32.xml"/><Relationship Id="rId4" Type="http://schemas.openxmlformats.org/officeDocument/2006/relationships/image" Target="../media/image45.jpg"/></Relationships>
</file>

<file path=ppt/slides/_rels/slide4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9.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0.xml"/><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1.xml"/><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2.xml"/><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3.xml"/><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7.xml"/><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8.xml"/><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9.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0.xml"/><Relationship Id="rId1" Type="http://schemas.openxmlformats.org/officeDocument/2006/relationships/slideLayout" Target="../slideLayouts/slideLayout33.xml"/></Relationships>
</file>

<file path=ppt/slides/_rels/slide6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1.xml"/><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2.xml"/><Relationship Id="rId1" Type="http://schemas.openxmlformats.org/officeDocument/2006/relationships/slideLayout" Target="../slideLayouts/slideLayout33.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3.xml"/><Relationship Id="rId1" Type="http://schemas.openxmlformats.org/officeDocument/2006/relationships/slideLayout" Target="../slideLayouts/slideLayout33.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4.xml"/><Relationship Id="rId1" Type="http://schemas.openxmlformats.org/officeDocument/2006/relationships/slideLayout" Target="../slideLayouts/slideLayout33.xml"/></Relationships>
</file>

<file path=ppt/slides/_rels/slide6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5.xml"/><Relationship Id="rId1" Type="http://schemas.openxmlformats.org/officeDocument/2006/relationships/slideLayout" Target="../slideLayouts/slideLayout33.xml"/></Relationships>
</file>

<file path=ppt/slides/_rels/slide6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6.xml"/><Relationship Id="rId1" Type="http://schemas.openxmlformats.org/officeDocument/2006/relationships/slideLayout" Target="../slideLayouts/slideLayout33.xml"/></Relationships>
</file>

<file path=ppt/slides/_rels/slide6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7.xml"/><Relationship Id="rId1" Type="http://schemas.openxmlformats.org/officeDocument/2006/relationships/slideLayout" Target="../slideLayouts/slideLayout33.xml"/></Relationships>
</file>

<file path=ppt/slides/_rels/slide6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8.xml"/><Relationship Id="rId1" Type="http://schemas.openxmlformats.org/officeDocument/2006/relationships/slideLayout" Target="../slideLayouts/slideLayout3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70.xml"/><Relationship Id="rId1" Type="http://schemas.openxmlformats.org/officeDocument/2006/relationships/slideLayout" Target="../slideLayouts/slideLayout45.xml"/></Relationships>
</file>

<file path=ppt/slides/_rels/slide7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1.xml"/><Relationship Id="rId1" Type="http://schemas.openxmlformats.org/officeDocument/2006/relationships/slideLayout" Target="../slideLayouts/slideLayout45.xml"/></Relationships>
</file>

<file path=ppt/slides/_rels/slide7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72.xml"/><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3.xml"/><Relationship Id="rId1" Type="http://schemas.openxmlformats.org/officeDocument/2006/relationships/slideLayout" Target="../slideLayouts/slideLayout45.xml"/></Relationships>
</file>

<file path=ppt/slides/_rels/slide7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74.xml"/><Relationship Id="rId1" Type="http://schemas.openxmlformats.org/officeDocument/2006/relationships/slideLayout" Target="../slideLayouts/slideLayout46.xml"/></Relationships>
</file>

<file path=ppt/slides/_rels/slide75.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jpe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6"/>
        <p:cNvGrpSpPr/>
        <p:nvPr/>
      </p:nvGrpSpPr>
      <p:grpSpPr>
        <a:xfrm>
          <a:off x="0" y="0"/>
          <a:ext cx="0" cy="0"/>
          <a:chOff x="0" y="0"/>
          <a:chExt cx="0" cy="0"/>
        </a:xfrm>
      </p:grpSpPr>
      <p:sp>
        <p:nvSpPr>
          <p:cNvPr id="397" name="Google Shape;397;p1"/>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398" name="Google Shape;398;p1" descr="A person standing in front of a window&#10;&#10;Description automatically generated with medium confidence"/>
          <p:cNvPicPr preferRelativeResize="0"/>
          <p:nvPr/>
        </p:nvPicPr>
        <p:blipFill rotWithShape="1">
          <a:blip r:embed="rId3">
            <a:alphaModFix/>
          </a:blip>
          <a:srcRect b="15429"/>
          <a:stretch/>
        </p:blipFill>
        <p:spPr>
          <a:xfrm>
            <a:off x="20" y="1282"/>
            <a:ext cx="12191980" cy="6856718"/>
          </a:xfrm>
          <a:prstGeom prst="rect">
            <a:avLst/>
          </a:prstGeom>
          <a:noFill/>
          <a:ln>
            <a:noFill/>
          </a:ln>
        </p:spPr>
      </p:pic>
      <p:pic>
        <p:nvPicPr>
          <p:cNvPr id="399" name="Google Shape;399;p1"/>
          <p:cNvPicPr preferRelativeResize="0"/>
          <p:nvPr/>
        </p:nvPicPr>
        <p:blipFill rotWithShape="1">
          <a:blip r:embed="rId4">
            <a:alphaModFix amt="70000"/>
          </a:blip>
          <a:srcRect b="15602"/>
          <a:stretch/>
        </p:blipFill>
        <p:spPr>
          <a:xfrm>
            <a:off x="31056" y="-3791"/>
            <a:ext cx="12188952" cy="6858001"/>
          </a:xfrm>
          <a:prstGeom prst="rect">
            <a:avLst/>
          </a:prstGeom>
          <a:noFill/>
          <a:ln>
            <a:noFill/>
          </a:ln>
        </p:spPr>
      </p:pic>
      <p:cxnSp>
        <p:nvCxnSpPr>
          <p:cNvPr id="405" name="Google Shape;405;p1"/>
          <p:cNvCxnSpPr>
            <a:cxnSpLocks/>
          </p:cNvCxnSpPr>
          <p:nvPr/>
        </p:nvCxnSpPr>
        <p:spPr>
          <a:xfrm flipV="1">
            <a:off x="4312713" y="-3791"/>
            <a:ext cx="0" cy="1917714"/>
          </a:xfrm>
          <a:prstGeom prst="straightConnector1">
            <a:avLst/>
          </a:prstGeom>
          <a:noFill/>
          <a:ln w="41275" cap="flat" cmpd="sng">
            <a:solidFill>
              <a:srgbClr val="FFFF00"/>
            </a:solidFill>
            <a:prstDash val="solid"/>
            <a:miter lim="800000"/>
            <a:headEnd type="none" w="sm" len="sm"/>
            <a:tailEnd type="none" w="sm" len="sm"/>
          </a:ln>
        </p:spPr>
      </p:cxnSp>
      <p:cxnSp>
        <p:nvCxnSpPr>
          <p:cNvPr id="406" name="Google Shape;406;p1"/>
          <p:cNvCxnSpPr>
            <a:cxnSpLocks/>
          </p:cNvCxnSpPr>
          <p:nvPr/>
        </p:nvCxnSpPr>
        <p:spPr>
          <a:xfrm>
            <a:off x="4342246" y="0"/>
            <a:ext cx="7914779" cy="35006"/>
          </a:xfrm>
          <a:prstGeom prst="straightConnector1">
            <a:avLst/>
          </a:prstGeom>
          <a:noFill/>
          <a:ln w="41275" cap="flat" cmpd="sng">
            <a:solidFill>
              <a:srgbClr val="FFFF00"/>
            </a:solidFill>
            <a:prstDash val="solid"/>
            <a:miter lim="800000"/>
            <a:headEnd type="none" w="sm" len="sm"/>
            <a:tailEnd type="none" w="sm" len="sm"/>
          </a:ln>
        </p:spPr>
      </p:cxnSp>
      <p:sp>
        <p:nvSpPr>
          <p:cNvPr id="407" name="Google Shape;407;p1"/>
          <p:cNvSpPr txBox="1"/>
          <p:nvPr/>
        </p:nvSpPr>
        <p:spPr>
          <a:xfrm>
            <a:off x="5459081" y="1916903"/>
            <a:ext cx="229816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s-ES" sz="2000" b="1" i="0" u="none" strike="noStrike" cap="none" dirty="0">
                <a:solidFill>
                  <a:srgbClr val="FFFFFF"/>
                </a:solidFill>
                <a:latin typeface="Arial"/>
                <a:ea typeface="Arial"/>
                <a:cs typeface="Arial"/>
                <a:sym typeface="Arial"/>
              </a:rPr>
              <a:t>Prudente</a:t>
            </a:r>
            <a:endParaRPr dirty="0"/>
          </a:p>
        </p:txBody>
      </p:sp>
      <p:sp>
        <p:nvSpPr>
          <p:cNvPr id="408" name="Google Shape;408;p1"/>
          <p:cNvSpPr txBox="1"/>
          <p:nvPr/>
        </p:nvSpPr>
        <p:spPr>
          <a:xfrm>
            <a:off x="10134070" y="2271156"/>
            <a:ext cx="2115470"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s-ES" sz="2000" b="1" i="0" u="none" strike="noStrike" cap="none" dirty="0">
                <a:solidFill>
                  <a:srgbClr val="FFFFFF"/>
                </a:solidFill>
                <a:latin typeface="Arial"/>
                <a:ea typeface="Arial"/>
                <a:cs typeface="Arial"/>
                <a:sym typeface="Arial"/>
              </a:rPr>
              <a:t>Decoroso</a:t>
            </a:r>
            <a:endParaRPr dirty="0"/>
          </a:p>
        </p:txBody>
      </p:sp>
      <p:sp>
        <p:nvSpPr>
          <p:cNvPr id="409" name="Google Shape;409;p1"/>
          <p:cNvSpPr txBox="1"/>
          <p:nvPr/>
        </p:nvSpPr>
        <p:spPr>
          <a:xfrm>
            <a:off x="6843812" y="1913923"/>
            <a:ext cx="229816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400"/>
              <a:buFont typeface="Arial"/>
              <a:buNone/>
            </a:pPr>
            <a:r>
              <a:rPr lang="es-ES" sz="2400" b="1" i="0" u="none" strike="noStrike" cap="none" dirty="0">
                <a:solidFill>
                  <a:srgbClr val="FFFFFF"/>
                </a:solidFill>
                <a:latin typeface="Arial"/>
                <a:ea typeface="Arial"/>
                <a:cs typeface="Arial"/>
                <a:sym typeface="Arial"/>
              </a:rPr>
              <a:t>Amable</a:t>
            </a:r>
            <a:endParaRPr dirty="0"/>
          </a:p>
        </p:txBody>
      </p:sp>
      <p:sp>
        <p:nvSpPr>
          <p:cNvPr id="410" name="Google Shape;410;p1"/>
          <p:cNvSpPr txBox="1"/>
          <p:nvPr/>
        </p:nvSpPr>
        <p:spPr>
          <a:xfrm>
            <a:off x="8527075" y="1941493"/>
            <a:ext cx="2890476"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s-ES" sz="2000" b="1" i="0" u="none" strike="noStrike" cap="none" dirty="0">
                <a:solidFill>
                  <a:srgbClr val="FFFFFF"/>
                </a:solidFill>
                <a:latin typeface="Arial"/>
                <a:ea typeface="Arial"/>
                <a:cs typeface="Arial"/>
                <a:sym typeface="Arial"/>
              </a:rPr>
              <a:t>No Pendenciero</a:t>
            </a:r>
            <a:endParaRPr dirty="0"/>
          </a:p>
        </p:txBody>
      </p:sp>
      <p:sp>
        <p:nvSpPr>
          <p:cNvPr id="411" name="Google Shape;411;p1"/>
          <p:cNvSpPr txBox="1"/>
          <p:nvPr/>
        </p:nvSpPr>
        <p:spPr>
          <a:xfrm>
            <a:off x="7096556" y="3155951"/>
            <a:ext cx="2298160"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400"/>
              <a:buFont typeface="Arial"/>
              <a:buNone/>
            </a:pPr>
            <a:r>
              <a:rPr lang="es-ES" sz="1400" b="1" i="0" u="none" strike="noStrike" cap="none" dirty="0">
                <a:solidFill>
                  <a:srgbClr val="FFFFFF"/>
                </a:solidFill>
                <a:latin typeface="Arial"/>
                <a:ea typeface="Arial"/>
                <a:cs typeface="Arial"/>
                <a:sym typeface="Arial"/>
              </a:rPr>
              <a:t>Marido de una Mujer</a:t>
            </a:r>
            <a:endParaRPr dirty="0"/>
          </a:p>
        </p:txBody>
      </p:sp>
      <p:sp>
        <p:nvSpPr>
          <p:cNvPr id="412" name="Google Shape;412;p1"/>
          <p:cNvSpPr txBox="1"/>
          <p:nvPr/>
        </p:nvSpPr>
        <p:spPr>
          <a:xfrm>
            <a:off x="5397033" y="3499835"/>
            <a:ext cx="2127899"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600"/>
              <a:buFont typeface="Arial"/>
              <a:buNone/>
            </a:pPr>
            <a:r>
              <a:rPr lang="es-ES" sz="1600" b="1" i="0" u="none" strike="noStrike" cap="none" dirty="0">
                <a:solidFill>
                  <a:srgbClr val="FFFFFF"/>
                </a:solidFill>
                <a:latin typeface="Arial"/>
                <a:ea typeface="Arial"/>
                <a:cs typeface="Arial"/>
                <a:sym typeface="Arial"/>
              </a:rPr>
              <a:t>Que Gobierne bien su Casa</a:t>
            </a:r>
            <a:endParaRPr dirty="0"/>
          </a:p>
        </p:txBody>
      </p:sp>
      <p:sp>
        <p:nvSpPr>
          <p:cNvPr id="413" name="Google Shape;413;p1"/>
          <p:cNvSpPr txBox="1"/>
          <p:nvPr/>
        </p:nvSpPr>
        <p:spPr>
          <a:xfrm>
            <a:off x="4953799" y="2778879"/>
            <a:ext cx="202220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3600"/>
              <a:buFont typeface="Arial"/>
              <a:buNone/>
            </a:pPr>
            <a:r>
              <a:rPr lang="es-ES" sz="3600" b="1" i="0" u="none" strike="noStrike" cap="none" dirty="0">
                <a:solidFill>
                  <a:srgbClr val="FFFFFF"/>
                </a:solidFill>
                <a:latin typeface="Arial"/>
                <a:ea typeface="Arial"/>
                <a:cs typeface="Arial"/>
                <a:sym typeface="Arial"/>
              </a:rPr>
              <a:t>Santo</a:t>
            </a:r>
            <a:endParaRPr dirty="0"/>
          </a:p>
        </p:txBody>
      </p:sp>
      <p:sp>
        <p:nvSpPr>
          <p:cNvPr id="414" name="Google Shape;414;p1"/>
          <p:cNvSpPr txBox="1"/>
          <p:nvPr/>
        </p:nvSpPr>
        <p:spPr>
          <a:xfrm>
            <a:off x="9508945" y="2764039"/>
            <a:ext cx="274808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s-ES" sz="2000" b="1" i="0" u="none" strike="noStrike" cap="none" dirty="0">
                <a:solidFill>
                  <a:srgbClr val="FFFFFF"/>
                </a:solidFill>
                <a:latin typeface="Arial"/>
                <a:ea typeface="Arial"/>
                <a:cs typeface="Arial"/>
                <a:sym typeface="Arial"/>
              </a:rPr>
              <a:t>Apto para Enseñar</a:t>
            </a:r>
            <a:endParaRPr dirty="0"/>
          </a:p>
        </p:txBody>
      </p:sp>
      <p:sp>
        <p:nvSpPr>
          <p:cNvPr id="415" name="Google Shape;415;p1"/>
          <p:cNvSpPr txBox="1"/>
          <p:nvPr/>
        </p:nvSpPr>
        <p:spPr>
          <a:xfrm>
            <a:off x="6716552" y="2395011"/>
            <a:ext cx="229816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3200"/>
              <a:buFont typeface="Arial"/>
              <a:buNone/>
            </a:pPr>
            <a:r>
              <a:rPr lang="es-ES" sz="3200" b="1" i="0" u="none" strike="noStrike" cap="none" dirty="0">
                <a:solidFill>
                  <a:srgbClr val="FFFFFF"/>
                </a:solidFill>
                <a:latin typeface="Arial"/>
                <a:ea typeface="Arial"/>
                <a:cs typeface="Arial"/>
                <a:sym typeface="Arial"/>
              </a:rPr>
              <a:t>Sobrio</a:t>
            </a:r>
            <a:endParaRPr dirty="0"/>
          </a:p>
        </p:txBody>
      </p:sp>
      <p:sp>
        <p:nvSpPr>
          <p:cNvPr id="416" name="Google Shape;416;p1"/>
          <p:cNvSpPr txBox="1"/>
          <p:nvPr/>
        </p:nvSpPr>
        <p:spPr>
          <a:xfrm>
            <a:off x="8067638" y="2409547"/>
            <a:ext cx="2777583"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s-ES" sz="1800" b="1" i="0" u="none" strike="noStrike" cap="none" dirty="0">
                <a:solidFill>
                  <a:srgbClr val="FFFFFF"/>
                </a:solidFill>
                <a:latin typeface="Arial"/>
                <a:ea typeface="Arial"/>
                <a:cs typeface="Arial"/>
                <a:sym typeface="Arial"/>
              </a:rPr>
              <a:t>Irreprensible</a:t>
            </a:r>
            <a:endParaRPr dirty="0"/>
          </a:p>
        </p:txBody>
      </p:sp>
      <p:sp>
        <p:nvSpPr>
          <p:cNvPr id="417" name="Google Shape;417;p1"/>
          <p:cNvSpPr txBox="1"/>
          <p:nvPr/>
        </p:nvSpPr>
        <p:spPr>
          <a:xfrm>
            <a:off x="4900679" y="2386943"/>
            <a:ext cx="2127899"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600"/>
              <a:buFont typeface="Arial"/>
              <a:buNone/>
            </a:pPr>
            <a:r>
              <a:rPr lang="es-ES" sz="1600" b="1" i="0" u="none" strike="noStrike" cap="none" dirty="0">
                <a:solidFill>
                  <a:srgbClr val="FFFFFF"/>
                </a:solidFill>
                <a:latin typeface="Arial"/>
                <a:ea typeface="Arial"/>
                <a:cs typeface="Arial"/>
                <a:sym typeface="Arial"/>
              </a:rPr>
              <a:t>No un Neófito</a:t>
            </a:r>
            <a:endParaRPr dirty="0"/>
          </a:p>
        </p:txBody>
      </p:sp>
      <p:sp>
        <p:nvSpPr>
          <p:cNvPr id="418" name="Google Shape;418;p1"/>
          <p:cNvSpPr txBox="1"/>
          <p:nvPr/>
        </p:nvSpPr>
        <p:spPr>
          <a:xfrm>
            <a:off x="4139463" y="1932292"/>
            <a:ext cx="1956537"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s-ES" sz="1800" b="1" i="0" u="none" strike="noStrike" cap="none" dirty="0">
                <a:solidFill>
                  <a:srgbClr val="FFFFFF"/>
                </a:solidFill>
                <a:latin typeface="Arial"/>
                <a:ea typeface="Arial"/>
                <a:cs typeface="Arial"/>
                <a:sym typeface="Arial"/>
              </a:rPr>
              <a:t>Apacible</a:t>
            </a:r>
            <a:endParaRPr dirty="0"/>
          </a:p>
        </p:txBody>
      </p:sp>
      <p:sp>
        <p:nvSpPr>
          <p:cNvPr id="419" name="Google Shape;419;p1"/>
          <p:cNvSpPr txBox="1"/>
          <p:nvPr/>
        </p:nvSpPr>
        <p:spPr>
          <a:xfrm>
            <a:off x="7727981" y="3657210"/>
            <a:ext cx="212789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400"/>
              <a:buFont typeface="Arial"/>
              <a:buNone/>
            </a:pPr>
            <a:r>
              <a:rPr lang="es-ES" sz="2400" b="1" i="0" u="none" strike="noStrike" cap="none" dirty="0">
                <a:solidFill>
                  <a:srgbClr val="FFFFFF"/>
                </a:solidFill>
                <a:latin typeface="Arial"/>
                <a:ea typeface="Arial"/>
                <a:cs typeface="Arial"/>
                <a:sym typeface="Arial"/>
              </a:rPr>
              <a:t>No Iracundo</a:t>
            </a:r>
            <a:endParaRPr dirty="0"/>
          </a:p>
        </p:txBody>
      </p:sp>
      <p:sp>
        <p:nvSpPr>
          <p:cNvPr id="420" name="Google Shape;420;p1"/>
          <p:cNvSpPr txBox="1"/>
          <p:nvPr/>
        </p:nvSpPr>
        <p:spPr>
          <a:xfrm>
            <a:off x="10392107" y="3625842"/>
            <a:ext cx="183066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s-ES" sz="2000" b="1" i="0" u="none" strike="noStrike" cap="none" dirty="0">
                <a:solidFill>
                  <a:srgbClr val="FFFFFF"/>
                </a:solidFill>
                <a:latin typeface="Arial"/>
                <a:ea typeface="Arial"/>
                <a:cs typeface="Arial"/>
                <a:sym typeface="Arial"/>
              </a:rPr>
              <a:t>No Borracho</a:t>
            </a:r>
            <a:endParaRPr dirty="0"/>
          </a:p>
        </p:txBody>
      </p:sp>
      <p:sp>
        <p:nvSpPr>
          <p:cNvPr id="421" name="Google Shape;421;p1"/>
          <p:cNvSpPr txBox="1"/>
          <p:nvPr/>
        </p:nvSpPr>
        <p:spPr>
          <a:xfrm>
            <a:off x="8895483" y="3236273"/>
            <a:ext cx="229816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s-ES" sz="1800" b="1" i="0" u="none" strike="noStrike" cap="none" dirty="0">
                <a:solidFill>
                  <a:srgbClr val="FFFFFF"/>
                </a:solidFill>
                <a:latin typeface="Arial"/>
                <a:ea typeface="Arial"/>
                <a:cs typeface="Arial"/>
                <a:sym typeface="Arial"/>
              </a:rPr>
              <a:t>No Codicioso</a:t>
            </a:r>
            <a:endParaRPr dirty="0"/>
          </a:p>
        </p:txBody>
      </p:sp>
      <p:sp>
        <p:nvSpPr>
          <p:cNvPr id="422" name="Google Shape;422;p1"/>
          <p:cNvSpPr txBox="1"/>
          <p:nvPr/>
        </p:nvSpPr>
        <p:spPr>
          <a:xfrm>
            <a:off x="5615166" y="4268100"/>
            <a:ext cx="6560634" cy="25545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800"/>
              <a:buFont typeface="Arial"/>
              <a:buNone/>
            </a:pPr>
            <a:r>
              <a:rPr lang="es-ES" sz="2800" b="0" i="0" u="none" strike="noStrike" cap="none" dirty="0">
                <a:solidFill>
                  <a:srgbClr val="FFFFFF"/>
                </a:solidFill>
                <a:latin typeface="Arial"/>
                <a:ea typeface="Arial"/>
                <a:cs typeface="Arial"/>
                <a:sym typeface="Arial"/>
              </a:rPr>
              <a:t>“Por esta causa te dejé en Creta, para que corrigieses lo deficiente, y establecieses ancianos en cada ciudad, así como yo te mandé”.</a:t>
            </a:r>
            <a:endParaRPr dirty="0"/>
          </a:p>
          <a:p>
            <a:pPr marL="0" marR="0" lvl="0" indent="0" algn="ctr" rtl="0">
              <a:lnSpc>
                <a:spcPct val="100000"/>
              </a:lnSpc>
              <a:spcBef>
                <a:spcPts val="0"/>
              </a:spcBef>
              <a:spcAft>
                <a:spcPts val="0"/>
              </a:spcAft>
              <a:buClr>
                <a:srgbClr val="FFFFFF"/>
              </a:buClr>
              <a:buSzPts val="4800"/>
              <a:buFont typeface="Arial"/>
              <a:buNone/>
            </a:pPr>
            <a:r>
              <a:rPr lang="es-ES" sz="4800" b="1" i="0" u="sng" strike="noStrike" cap="none" dirty="0">
                <a:solidFill>
                  <a:srgbClr val="FFFFFF"/>
                </a:solidFill>
                <a:effectLst>
                  <a:outerShdw blurRad="38100" dist="38100" dir="2700000" algn="tl">
                    <a:srgbClr val="000000">
                      <a:alpha val="43137"/>
                    </a:srgbClr>
                  </a:outerShdw>
                </a:effectLst>
                <a:highlight>
                  <a:srgbClr val="FF0066"/>
                </a:highlight>
                <a:latin typeface="Arial"/>
                <a:ea typeface="Arial"/>
                <a:cs typeface="Arial"/>
                <a:sym typeface="Arial"/>
              </a:rPr>
              <a:t>Tito.1:5.</a:t>
            </a:r>
            <a:r>
              <a:rPr lang="es-ES" sz="4800" b="0" i="0" u="none" strike="noStrike" cap="none" dirty="0">
                <a:solidFill>
                  <a:srgbClr val="FFFFFF"/>
                </a:solidFill>
                <a:latin typeface="Arial"/>
                <a:ea typeface="Arial"/>
                <a:cs typeface="Arial"/>
                <a:sym typeface="Arial"/>
              </a:rPr>
              <a:t> </a:t>
            </a:r>
            <a:endParaRPr sz="4800" b="0" i="0" u="none" strike="noStrike" cap="none" dirty="0">
              <a:solidFill>
                <a:srgbClr val="FFFFFF"/>
              </a:solidFill>
              <a:latin typeface="Arial"/>
              <a:ea typeface="Arial"/>
              <a:cs typeface="Arial"/>
              <a:sym typeface="Arial"/>
            </a:endParaRPr>
          </a:p>
        </p:txBody>
      </p:sp>
      <p:cxnSp>
        <p:nvCxnSpPr>
          <p:cNvPr id="423" name="Google Shape;423;p1"/>
          <p:cNvCxnSpPr>
            <a:cxnSpLocks/>
          </p:cNvCxnSpPr>
          <p:nvPr/>
        </p:nvCxnSpPr>
        <p:spPr>
          <a:xfrm>
            <a:off x="5326912" y="4137992"/>
            <a:ext cx="6893096" cy="0"/>
          </a:xfrm>
          <a:prstGeom prst="straightConnector1">
            <a:avLst/>
          </a:prstGeom>
          <a:noFill/>
          <a:ln w="41275" cap="flat" cmpd="sng">
            <a:solidFill>
              <a:schemeClr val="lt1"/>
            </a:solidFill>
            <a:prstDash val="solid"/>
            <a:miter lim="800000"/>
            <a:headEnd type="none" w="sm" len="sm"/>
            <a:tailEnd type="none" w="sm" len="sm"/>
          </a:ln>
        </p:spPr>
      </p:cxnSp>
      <p:sp>
        <p:nvSpPr>
          <p:cNvPr id="6" name="CuadroTexto 5">
            <a:extLst>
              <a:ext uri="{FF2B5EF4-FFF2-40B4-BE49-F238E27FC236}">
                <a16:creationId xmlns:a16="http://schemas.microsoft.com/office/drawing/2014/main" id="{1B546C80-6E01-1760-30DA-DFCDC6F97272}"/>
              </a:ext>
            </a:extLst>
          </p:cNvPr>
          <p:cNvSpPr txBox="1"/>
          <p:nvPr/>
        </p:nvSpPr>
        <p:spPr>
          <a:xfrm>
            <a:off x="4342246" y="363671"/>
            <a:ext cx="7790358" cy="1200329"/>
          </a:xfrm>
          <a:prstGeom prst="rect">
            <a:avLst/>
          </a:prstGeom>
          <a:noFill/>
        </p:spPr>
        <p:txBody>
          <a:bodyPr wrap="square">
            <a:spAutoFit/>
          </a:bodyPr>
          <a:lstStyle/>
          <a:p>
            <a:pPr algn="ctr"/>
            <a:r>
              <a:rPr lang="es-NI" sz="3600" b="1" u="sng" dirty="0">
                <a:solidFill>
                  <a:schemeClr val="bg1"/>
                </a:solidFill>
                <a:effectLst>
                  <a:outerShdw blurRad="38100" dist="38100" dir="2700000" algn="tl">
                    <a:srgbClr val="000000">
                      <a:alpha val="43137"/>
                    </a:srgbClr>
                  </a:outerShdw>
                </a:effectLst>
                <a:highlight>
                  <a:srgbClr val="CC00FF"/>
                </a:highlight>
                <a:latin typeface="Maiandra GD" panose="020E0502030308020204" pitchFamily="34" charset="0"/>
              </a:rPr>
              <a:t>ANCIANOS- OBISPOS- PASTORES EN LA IGLESIA LOCAL.</a:t>
            </a:r>
          </a:p>
        </p:txBody>
      </p:sp>
      <p:pic>
        <p:nvPicPr>
          <p:cNvPr id="16" name="Imagen 15">
            <a:extLst>
              <a:ext uri="{FF2B5EF4-FFF2-40B4-BE49-F238E27FC236}">
                <a16:creationId xmlns:a16="http://schemas.microsoft.com/office/drawing/2014/main" id="{292C531E-6A1A-E51E-0E72-412A80037241}"/>
              </a:ext>
            </a:extLst>
          </p:cNvPr>
          <p:cNvPicPr>
            <a:picLocks noChangeAspect="1"/>
          </p:cNvPicPr>
          <p:nvPr/>
        </p:nvPicPr>
        <p:blipFill>
          <a:blip r:embed="rId5"/>
          <a:stretch>
            <a:fillRect/>
          </a:stretch>
        </p:blipFill>
        <p:spPr>
          <a:xfrm>
            <a:off x="4332480" y="1887352"/>
            <a:ext cx="7888908" cy="426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22">
                                            <p:txEl>
                                              <p:pRg st="1" end="1"/>
                                            </p:txEl>
                                          </p:spTgt>
                                        </p:tgtEl>
                                        <p:attrNameLst>
                                          <p:attrName>style.visibility</p:attrName>
                                        </p:attrNameLst>
                                      </p:cBhvr>
                                      <p:to>
                                        <p:strVal val="visible"/>
                                      </p:to>
                                    </p:set>
                                    <p:anim calcmode="lin" valueType="num">
                                      <p:cBhvr>
                                        <p:cTn id="13" dur="500" fill="hold"/>
                                        <p:tgtEl>
                                          <p:spTgt spid="422">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22">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42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22">
                                            <p:txEl>
                                              <p:pRg st="0" end="0"/>
                                            </p:txEl>
                                          </p:spTgt>
                                        </p:tgtEl>
                                        <p:attrNameLst>
                                          <p:attrName>style.visibility</p:attrName>
                                        </p:attrNameLst>
                                      </p:cBhvr>
                                      <p:to>
                                        <p:strVal val="visible"/>
                                      </p:to>
                                    </p:set>
                                    <p:animEffect transition="in" filter="barn(inVertical)">
                                      <p:cBhvr>
                                        <p:cTn id="20" dur="500"/>
                                        <p:tgtEl>
                                          <p:spTgt spid="42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16"/>
                                        </p:tgtEl>
                                        <p:attrNameLst>
                                          <p:attrName>style.visibility</p:attrName>
                                        </p:attrNameLst>
                                      </p:cBhvr>
                                      <p:to>
                                        <p:strVal val="visible"/>
                                      </p:to>
                                    </p:set>
                                    <p:anim calcmode="lin" valueType="num">
                                      <p:cBhvr additive="base">
                                        <p:cTn id="25" dur="500" fill="hold"/>
                                        <p:tgtEl>
                                          <p:spTgt spid="416"/>
                                        </p:tgtEl>
                                        <p:attrNameLst>
                                          <p:attrName>ppt_x</p:attrName>
                                        </p:attrNameLst>
                                      </p:cBhvr>
                                      <p:tavLst>
                                        <p:tav tm="0">
                                          <p:val>
                                            <p:strVal val="#ppt_x"/>
                                          </p:val>
                                        </p:tav>
                                        <p:tav tm="100000">
                                          <p:val>
                                            <p:strVal val="#ppt_x"/>
                                          </p:val>
                                        </p:tav>
                                      </p:tavLst>
                                    </p:anim>
                                    <p:anim calcmode="lin" valueType="num">
                                      <p:cBhvr additive="base">
                                        <p:cTn id="26" dur="500" fill="hold"/>
                                        <p:tgtEl>
                                          <p:spTgt spid="4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11"/>
                                        </p:tgtEl>
                                        <p:attrNameLst>
                                          <p:attrName>style.visibility</p:attrName>
                                        </p:attrNameLst>
                                      </p:cBhvr>
                                      <p:to>
                                        <p:strVal val="visible"/>
                                      </p:to>
                                    </p:set>
                                    <p:anim calcmode="lin" valueType="num">
                                      <p:cBhvr additive="base">
                                        <p:cTn id="31" dur="500" fill="hold"/>
                                        <p:tgtEl>
                                          <p:spTgt spid="411"/>
                                        </p:tgtEl>
                                        <p:attrNameLst>
                                          <p:attrName>ppt_x</p:attrName>
                                        </p:attrNameLst>
                                      </p:cBhvr>
                                      <p:tavLst>
                                        <p:tav tm="0">
                                          <p:val>
                                            <p:strVal val="#ppt_x"/>
                                          </p:val>
                                        </p:tav>
                                        <p:tav tm="100000">
                                          <p:val>
                                            <p:strVal val="#ppt_x"/>
                                          </p:val>
                                        </p:tav>
                                      </p:tavLst>
                                    </p:anim>
                                    <p:anim calcmode="lin" valueType="num">
                                      <p:cBhvr additive="base">
                                        <p:cTn id="32" dur="500" fill="hold"/>
                                        <p:tgtEl>
                                          <p:spTgt spid="4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18"/>
                                        </p:tgtEl>
                                        <p:attrNameLst>
                                          <p:attrName>style.visibility</p:attrName>
                                        </p:attrNameLst>
                                      </p:cBhvr>
                                      <p:to>
                                        <p:strVal val="visible"/>
                                      </p:to>
                                    </p:set>
                                    <p:anim calcmode="lin" valueType="num">
                                      <p:cBhvr additive="base">
                                        <p:cTn id="37" dur="500" fill="hold"/>
                                        <p:tgtEl>
                                          <p:spTgt spid="418"/>
                                        </p:tgtEl>
                                        <p:attrNameLst>
                                          <p:attrName>ppt_x</p:attrName>
                                        </p:attrNameLst>
                                      </p:cBhvr>
                                      <p:tavLst>
                                        <p:tav tm="0">
                                          <p:val>
                                            <p:strVal val="#ppt_x"/>
                                          </p:val>
                                        </p:tav>
                                        <p:tav tm="100000">
                                          <p:val>
                                            <p:strVal val="#ppt_x"/>
                                          </p:val>
                                        </p:tav>
                                      </p:tavLst>
                                    </p:anim>
                                    <p:anim calcmode="lin" valueType="num">
                                      <p:cBhvr additive="base">
                                        <p:cTn id="38" dur="500" fill="hold"/>
                                        <p:tgtEl>
                                          <p:spTgt spid="4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07"/>
                                        </p:tgtEl>
                                        <p:attrNameLst>
                                          <p:attrName>style.visibility</p:attrName>
                                        </p:attrNameLst>
                                      </p:cBhvr>
                                      <p:to>
                                        <p:strVal val="visible"/>
                                      </p:to>
                                    </p:set>
                                    <p:anim calcmode="lin" valueType="num">
                                      <p:cBhvr additive="base">
                                        <p:cTn id="43" dur="500" fill="hold"/>
                                        <p:tgtEl>
                                          <p:spTgt spid="407"/>
                                        </p:tgtEl>
                                        <p:attrNameLst>
                                          <p:attrName>ppt_x</p:attrName>
                                        </p:attrNameLst>
                                      </p:cBhvr>
                                      <p:tavLst>
                                        <p:tav tm="0">
                                          <p:val>
                                            <p:strVal val="#ppt_x"/>
                                          </p:val>
                                        </p:tav>
                                        <p:tav tm="100000">
                                          <p:val>
                                            <p:strVal val="#ppt_x"/>
                                          </p:val>
                                        </p:tav>
                                      </p:tavLst>
                                    </p:anim>
                                    <p:anim calcmode="lin" valueType="num">
                                      <p:cBhvr additive="base">
                                        <p:cTn id="44" dur="500" fill="hold"/>
                                        <p:tgtEl>
                                          <p:spTgt spid="40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10"/>
                                        </p:tgtEl>
                                        <p:attrNameLst>
                                          <p:attrName>style.visibility</p:attrName>
                                        </p:attrNameLst>
                                      </p:cBhvr>
                                      <p:to>
                                        <p:strVal val="visible"/>
                                      </p:to>
                                    </p:set>
                                    <p:anim calcmode="lin" valueType="num">
                                      <p:cBhvr additive="base">
                                        <p:cTn id="49" dur="500" fill="hold"/>
                                        <p:tgtEl>
                                          <p:spTgt spid="410"/>
                                        </p:tgtEl>
                                        <p:attrNameLst>
                                          <p:attrName>ppt_x</p:attrName>
                                        </p:attrNameLst>
                                      </p:cBhvr>
                                      <p:tavLst>
                                        <p:tav tm="0">
                                          <p:val>
                                            <p:strVal val="#ppt_x"/>
                                          </p:val>
                                        </p:tav>
                                        <p:tav tm="100000">
                                          <p:val>
                                            <p:strVal val="#ppt_x"/>
                                          </p:val>
                                        </p:tav>
                                      </p:tavLst>
                                    </p:anim>
                                    <p:anim calcmode="lin" valueType="num">
                                      <p:cBhvr additive="base">
                                        <p:cTn id="50" dur="500" fill="hold"/>
                                        <p:tgtEl>
                                          <p:spTgt spid="41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09"/>
                                        </p:tgtEl>
                                        <p:attrNameLst>
                                          <p:attrName>style.visibility</p:attrName>
                                        </p:attrNameLst>
                                      </p:cBhvr>
                                      <p:to>
                                        <p:strVal val="visible"/>
                                      </p:to>
                                    </p:set>
                                    <p:anim calcmode="lin" valueType="num">
                                      <p:cBhvr additive="base">
                                        <p:cTn id="55" dur="500" fill="hold"/>
                                        <p:tgtEl>
                                          <p:spTgt spid="409"/>
                                        </p:tgtEl>
                                        <p:attrNameLst>
                                          <p:attrName>ppt_x</p:attrName>
                                        </p:attrNameLst>
                                      </p:cBhvr>
                                      <p:tavLst>
                                        <p:tav tm="0">
                                          <p:val>
                                            <p:strVal val="#ppt_x"/>
                                          </p:val>
                                        </p:tav>
                                        <p:tav tm="100000">
                                          <p:val>
                                            <p:strVal val="#ppt_x"/>
                                          </p:val>
                                        </p:tav>
                                      </p:tavLst>
                                    </p:anim>
                                    <p:anim calcmode="lin" valueType="num">
                                      <p:cBhvr additive="base">
                                        <p:cTn id="56" dur="500" fill="hold"/>
                                        <p:tgtEl>
                                          <p:spTgt spid="40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13"/>
                                        </p:tgtEl>
                                        <p:attrNameLst>
                                          <p:attrName>style.visibility</p:attrName>
                                        </p:attrNameLst>
                                      </p:cBhvr>
                                      <p:to>
                                        <p:strVal val="visible"/>
                                      </p:to>
                                    </p:set>
                                    <p:anim calcmode="lin" valueType="num">
                                      <p:cBhvr additive="base">
                                        <p:cTn id="61" dur="500" fill="hold"/>
                                        <p:tgtEl>
                                          <p:spTgt spid="413"/>
                                        </p:tgtEl>
                                        <p:attrNameLst>
                                          <p:attrName>ppt_x</p:attrName>
                                        </p:attrNameLst>
                                      </p:cBhvr>
                                      <p:tavLst>
                                        <p:tav tm="0">
                                          <p:val>
                                            <p:strVal val="#ppt_x"/>
                                          </p:val>
                                        </p:tav>
                                        <p:tav tm="100000">
                                          <p:val>
                                            <p:strVal val="#ppt_x"/>
                                          </p:val>
                                        </p:tav>
                                      </p:tavLst>
                                    </p:anim>
                                    <p:anim calcmode="lin" valueType="num">
                                      <p:cBhvr additive="base">
                                        <p:cTn id="62" dur="500" fill="hold"/>
                                        <p:tgtEl>
                                          <p:spTgt spid="4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15"/>
                                        </p:tgtEl>
                                        <p:attrNameLst>
                                          <p:attrName>style.visibility</p:attrName>
                                        </p:attrNameLst>
                                      </p:cBhvr>
                                      <p:to>
                                        <p:strVal val="visible"/>
                                      </p:to>
                                    </p:set>
                                    <p:anim calcmode="lin" valueType="num">
                                      <p:cBhvr additive="base">
                                        <p:cTn id="67" dur="500" fill="hold"/>
                                        <p:tgtEl>
                                          <p:spTgt spid="415"/>
                                        </p:tgtEl>
                                        <p:attrNameLst>
                                          <p:attrName>ppt_x</p:attrName>
                                        </p:attrNameLst>
                                      </p:cBhvr>
                                      <p:tavLst>
                                        <p:tav tm="0">
                                          <p:val>
                                            <p:strVal val="#ppt_x"/>
                                          </p:val>
                                        </p:tav>
                                        <p:tav tm="100000">
                                          <p:val>
                                            <p:strVal val="#ppt_x"/>
                                          </p:val>
                                        </p:tav>
                                      </p:tavLst>
                                    </p:anim>
                                    <p:anim calcmode="lin" valueType="num">
                                      <p:cBhvr additive="base">
                                        <p:cTn id="68" dur="500" fill="hold"/>
                                        <p:tgtEl>
                                          <p:spTgt spid="41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14"/>
                                        </p:tgtEl>
                                        <p:attrNameLst>
                                          <p:attrName>style.visibility</p:attrName>
                                        </p:attrNameLst>
                                      </p:cBhvr>
                                      <p:to>
                                        <p:strVal val="visible"/>
                                      </p:to>
                                    </p:set>
                                    <p:anim calcmode="lin" valueType="num">
                                      <p:cBhvr additive="base">
                                        <p:cTn id="73" dur="500" fill="hold"/>
                                        <p:tgtEl>
                                          <p:spTgt spid="414"/>
                                        </p:tgtEl>
                                        <p:attrNameLst>
                                          <p:attrName>ppt_x</p:attrName>
                                        </p:attrNameLst>
                                      </p:cBhvr>
                                      <p:tavLst>
                                        <p:tav tm="0">
                                          <p:val>
                                            <p:strVal val="#ppt_x"/>
                                          </p:val>
                                        </p:tav>
                                        <p:tav tm="100000">
                                          <p:val>
                                            <p:strVal val="#ppt_x"/>
                                          </p:val>
                                        </p:tav>
                                      </p:tavLst>
                                    </p:anim>
                                    <p:anim calcmode="lin" valueType="num">
                                      <p:cBhvr additive="base">
                                        <p:cTn id="74" dur="500" fill="hold"/>
                                        <p:tgtEl>
                                          <p:spTgt spid="41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17"/>
                                        </p:tgtEl>
                                        <p:attrNameLst>
                                          <p:attrName>style.visibility</p:attrName>
                                        </p:attrNameLst>
                                      </p:cBhvr>
                                      <p:to>
                                        <p:strVal val="visible"/>
                                      </p:to>
                                    </p:set>
                                    <p:anim calcmode="lin" valueType="num">
                                      <p:cBhvr additive="base">
                                        <p:cTn id="79" dur="500" fill="hold"/>
                                        <p:tgtEl>
                                          <p:spTgt spid="417"/>
                                        </p:tgtEl>
                                        <p:attrNameLst>
                                          <p:attrName>ppt_x</p:attrName>
                                        </p:attrNameLst>
                                      </p:cBhvr>
                                      <p:tavLst>
                                        <p:tav tm="0">
                                          <p:val>
                                            <p:strVal val="#ppt_x"/>
                                          </p:val>
                                        </p:tav>
                                        <p:tav tm="100000">
                                          <p:val>
                                            <p:strVal val="#ppt_x"/>
                                          </p:val>
                                        </p:tav>
                                      </p:tavLst>
                                    </p:anim>
                                    <p:anim calcmode="lin" valueType="num">
                                      <p:cBhvr additive="base">
                                        <p:cTn id="80" dur="500" fill="hold"/>
                                        <p:tgtEl>
                                          <p:spTgt spid="417"/>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420"/>
                                        </p:tgtEl>
                                        <p:attrNameLst>
                                          <p:attrName>style.visibility</p:attrName>
                                        </p:attrNameLst>
                                      </p:cBhvr>
                                      <p:to>
                                        <p:strVal val="visible"/>
                                      </p:to>
                                    </p:set>
                                    <p:anim calcmode="lin" valueType="num">
                                      <p:cBhvr additive="base">
                                        <p:cTn id="85" dur="500" fill="hold"/>
                                        <p:tgtEl>
                                          <p:spTgt spid="420"/>
                                        </p:tgtEl>
                                        <p:attrNameLst>
                                          <p:attrName>ppt_x</p:attrName>
                                        </p:attrNameLst>
                                      </p:cBhvr>
                                      <p:tavLst>
                                        <p:tav tm="0">
                                          <p:val>
                                            <p:strVal val="#ppt_x"/>
                                          </p:val>
                                        </p:tav>
                                        <p:tav tm="100000">
                                          <p:val>
                                            <p:strVal val="#ppt_x"/>
                                          </p:val>
                                        </p:tav>
                                      </p:tavLst>
                                    </p:anim>
                                    <p:anim calcmode="lin" valueType="num">
                                      <p:cBhvr additive="base">
                                        <p:cTn id="86" dur="500" fill="hold"/>
                                        <p:tgtEl>
                                          <p:spTgt spid="420"/>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421"/>
                                        </p:tgtEl>
                                        <p:attrNameLst>
                                          <p:attrName>style.visibility</p:attrName>
                                        </p:attrNameLst>
                                      </p:cBhvr>
                                      <p:to>
                                        <p:strVal val="visible"/>
                                      </p:to>
                                    </p:set>
                                    <p:anim calcmode="lin" valueType="num">
                                      <p:cBhvr additive="base">
                                        <p:cTn id="91" dur="500" fill="hold"/>
                                        <p:tgtEl>
                                          <p:spTgt spid="421"/>
                                        </p:tgtEl>
                                        <p:attrNameLst>
                                          <p:attrName>ppt_x</p:attrName>
                                        </p:attrNameLst>
                                      </p:cBhvr>
                                      <p:tavLst>
                                        <p:tav tm="0">
                                          <p:val>
                                            <p:strVal val="#ppt_x"/>
                                          </p:val>
                                        </p:tav>
                                        <p:tav tm="100000">
                                          <p:val>
                                            <p:strVal val="#ppt_x"/>
                                          </p:val>
                                        </p:tav>
                                      </p:tavLst>
                                    </p:anim>
                                    <p:anim calcmode="lin" valueType="num">
                                      <p:cBhvr additive="base">
                                        <p:cTn id="92" dur="500" fill="hold"/>
                                        <p:tgtEl>
                                          <p:spTgt spid="421"/>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419"/>
                                        </p:tgtEl>
                                        <p:attrNameLst>
                                          <p:attrName>style.visibility</p:attrName>
                                        </p:attrNameLst>
                                      </p:cBhvr>
                                      <p:to>
                                        <p:strVal val="visible"/>
                                      </p:to>
                                    </p:set>
                                    <p:anim calcmode="lin" valueType="num">
                                      <p:cBhvr additive="base">
                                        <p:cTn id="97" dur="500" fill="hold"/>
                                        <p:tgtEl>
                                          <p:spTgt spid="419"/>
                                        </p:tgtEl>
                                        <p:attrNameLst>
                                          <p:attrName>ppt_x</p:attrName>
                                        </p:attrNameLst>
                                      </p:cBhvr>
                                      <p:tavLst>
                                        <p:tav tm="0">
                                          <p:val>
                                            <p:strVal val="#ppt_x"/>
                                          </p:val>
                                        </p:tav>
                                        <p:tav tm="100000">
                                          <p:val>
                                            <p:strVal val="#ppt_x"/>
                                          </p:val>
                                        </p:tav>
                                      </p:tavLst>
                                    </p:anim>
                                    <p:anim calcmode="lin" valueType="num">
                                      <p:cBhvr additive="base">
                                        <p:cTn id="98" dur="500" fill="hold"/>
                                        <p:tgtEl>
                                          <p:spTgt spid="419"/>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412"/>
                                        </p:tgtEl>
                                        <p:attrNameLst>
                                          <p:attrName>style.visibility</p:attrName>
                                        </p:attrNameLst>
                                      </p:cBhvr>
                                      <p:to>
                                        <p:strVal val="visible"/>
                                      </p:to>
                                    </p:set>
                                    <p:anim calcmode="lin" valueType="num">
                                      <p:cBhvr additive="base">
                                        <p:cTn id="103" dur="500" fill="hold"/>
                                        <p:tgtEl>
                                          <p:spTgt spid="412"/>
                                        </p:tgtEl>
                                        <p:attrNameLst>
                                          <p:attrName>ppt_x</p:attrName>
                                        </p:attrNameLst>
                                      </p:cBhvr>
                                      <p:tavLst>
                                        <p:tav tm="0">
                                          <p:val>
                                            <p:strVal val="#ppt_x"/>
                                          </p:val>
                                        </p:tav>
                                        <p:tav tm="100000">
                                          <p:val>
                                            <p:strVal val="#ppt_x"/>
                                          </p:val>
                                        </p:tav>
                                      </p:tavLst>
                                    </p:anim>
                                    <p:anim calcmode="lin" valueType="num">
                                      <p:cBhvr additive="base">
                                        <p:cTn id="104" dur="500" fill="hold"/>
                                        <p:tgtEl>
                                          <p:spTgt spid="412"/>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408"/>
                                        </p:tgtEl>
                                        <p:attrNameLst>
                                          <p:attrName>style.visibility</p:attrName>
                                        </p:attrNameLst>
                                      </p:cBhvr>
                                      <p:to>
                                        <p:strVal val="visible"/>
                                      </p:to>
                                    </p:set>
                                    <p:anim calcmode="lin" valueType="num">
                                      <p:cBhvr additive="base">
                                        <p:cTn id="109" dur="500" fill="hold"/>
                                        <p:tgtEl>
                                          <p:spTgt spid="408"/>
                                        </p:tgtEl>
                                        <p:attrNameLst>
                                          <p:attrName>ppt_x</p:attrName>
                                        </p:attrNameLst>
                                      </p:cBhvr>
                                      <p:tavLst>
                                        <p:tav tm="0">
                                          <p:val>
                                            <p:strVal val="#ppt_x"/>
                                          </p:val>
                                        </p:tav>
                                        <p:tav tm="100000">
                                          <p:val>
                                            <p:strVal val="#ppt_x"/>
                                          </p:val>
                                        </p:tav>
                                      </p:tavLst>
                                    </p:anim>
                                    <p:anim calcmode="lin" valueType="num">
                                      <p:cBhvr additive="base">
                                        <p:cTn id="110" dur="500" fill="hold"/>
                                        <p:tgtEl>
                                          <p:spTgt spid="4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 grpId="0"/>
      <p:bldP spid="408" grpId="0"/>
      <p:bldP spid="409" grpId="0"/>
      <p:bldP spid="410" grpId="0"/>
      <p:bldP spid="411" grpId="0"/>
      <p:bldP spid="412" grpId="0"/>
      <p:bldP spid="413" grpId="0"/>
      <p:bldP spid="414" grpId="0"/>
      <p:bldP spid="415" grpId="0"/>
      <p:bldP spid="416" grpId="0"/>
      <p:bldP spid="417" grpId="0"/>
      <p:bldP spid="418" grpId="0"/>
      <p:bldP spid="419" grpId="0"/>
      <p:bldP spid="420" grpId="0"/>
      <p:bldP spid="421"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542" name="Google Shape;542;p11" descr="Two people sitting on a bench in front of a house&#10;&#10;Description automatically generated with medium confidence"/>
          <p:cNvPicPr preferRelativeResize="0"/>
          <p:nvPr/>
        </p:nvPicPr>
        <p:blipFill rotWithShape="1">
          <a:blip r:embed="rId3">
            <a:alphaModFix amt="35000"/>
          </a:blip>
          <a:srcRect t="14032"/>
          <a:stretch/>
        </p:blipFill>
        <p:spPr>
          <a:xfrm>
            <a:off x="9262" y="-76110"/>
            <a:ext cx="12182738" cy="6976763"/>
          </a:xfrm>
          <a:prstGeom prst="rect">
            <a:avLst/>
          </a:prstGeom>
          <a:noFill/>
          <a:ln>
            <a:noFill/>
          </a:ln>
        </p:spPr>
      </p:pic>
      <p:sp>
        <p:nvSpPr>
          <p:cNvPr id="543" name="Google Shape;543;p11"/>
          <p:cNvSpPr txBox="1"/>
          <p:nvPr/>
        </p:nvSpPr>
        <p:spPr>
          <a:xfrm>
            <a:off x="1386840" y="76109"/>
            <a:ext cx="922020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400"/>
              <a:buFont typeface="Arial"/>
              <a:buNone/>
            </a:pPr>
            <a:r>
              <a:rPr lang="es-ES" sz="4400" b="1" i="0" u="none" strike="noStrike" cap="none" dirty="0">
                <a:solidFill>
                  <a:schemeClr val="dk1"/>
                </a:solidFill>
                <a:latin typeface="Arial"/>
                <a:ea typeface="Arial"/>
                <a:cs typeface="Arial"/>
                <a:sym typeface="Arial"/>
              </a:rPr>
              <a:t>MARIDO DE UNA SOLA MUJER.</a:t>
            </a:r>
            <a:endParaRPr dirty="0"/>
          </a:p>
        </p:txBody>
      </p:sp>
      <p:sp>
        <p:nvSpPr>
          <p:cNvPr id="544" name="Google Shape;544;p11"/>
          <p:cNvSpPr txBox="1"/>
          <p:nvPr/>
        </p:nvSpPr>
        <p:spPr>
          <a:xfrm>
            <a:off x="1642349" y="1018031"/>
            <a:ext cx="887920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al"/>
              <a:buNone/>
            </a:pPr>
            <a:r>
              <a:rPr lang="es-ES" sz="2400" b="1" i="0" u="sng" strike="noStrike" cap="none" dirty="0">
                <a:solidFill>
                  <a:schemeClr val="bg1"/>
                </a:solidFill>
                <a:effectLst>
                  <a:outerShdw blurRad="38100" dist="38100" dir="2700000" algn="tl">
                    <a:srgbClr val="000000">
                      <a:alpha val="43137"/>
                    </a:srgbClr>
                  </a:outerShdw>
                </a:effectLst>
                <a:highlight>
                  <a:srgbClr val="9900FF"/>
                </a:highlight>
                <a:latin typeface="Arial"/>
                <a:ea typeface="Arial"/>
                <a:cs typeface="Arial"/>
                <a:sym typeface="Arial"/>
              </a:rPr>
              <a:t>EL </a:t>
            </a:r>
            <a:r>
              <a:rPr lang="es-ES" sz="2400" b="1" u="sng" dirty="0">
                <a:solidFill>
                  <a:schemeClr val="bg1"/>
                </a:solidFill>
                <a:effectLst>
                  <a:outerShdw blurRad="38100" dist="38100" dir="2700000" algn="tl">
                    <a:srgbClr val="000000">
                      <a:alpha val="43137"/>
                    </a:srgbClr>
                  </a:outerShdw>
                </a:effectLst>
                <a:highlight>
                  <a:srgbClr val="9900FF"/>
                </a:highlight>
              </a:rPr>
              <a:t>SER OBISPOS</a:t>
            </a:r>
            <a:r>
              <a:rPr lang="es-ES" sz="2400" b="1" i="0" u="sng" strike="noStrike" cap="none" dirty="0">
                <a:solidFill>
                  <a:schemeClr val="bg1"/>
                </a:solidFill>
                <a:effectLst>
                  <a:outerShdw blurRad="38100" dist="38100" dir="2700000" algn="tl">
                    <a:srgbClr val="000000">
                      <a:alpha val="43137"/>
                    </a:srgbClr>
                  </a:outerShdw>
                </a:effectLst>
                <a:highlight>
                  <a:srgbClr val="9900FF"/>
                </a:highlight>
                <a:latin typeface="Arial"/>
                <a:ea typeface="Arial"/>
                <a:cs typeface="Arial"/>
                <a:sym typeface="Arial"/>
              </a:rPr>
              <a:t> </a:t>
            </a:r>
            <a:r>
              <a:rPr lang="es-ES" sz="2400" b="1" i="0" u="sng" strike="noStrike" cap="none" dirty="0">
                <a:solidFill>
                  <a:schemeClr val="bg1"/>
                </a:solidFill>
                <a:effectLst>
                  <a:outerShdw blurRad="38100" dist="38100" dir="2700000" algn="tl">
                    <a:srgbClr val="000000">
                      <a:alpha val="43137"/>
                    </a:srgbClr>
                  </a:outerShdw>
                </a:effectLst>
                <a:highlight>
                  <a:srgbClr val="9900FF"/>
                </a:highlight>
                <a:sym typeface="Arial"/>
              </a:rPr>
              <a:t>DEMANDA PUREZA SEXUAL</a:t>
            </a:r>
            <a:endParaRPr b="1" u="sng" dirty="0">
              <a:solidFill>
                <a:schemeClr val="bg1"/>
              </a:solidFill>
              <a:effectLst>
                <a:outerShdw blurRad="38100" dist="38100" dir="2700000" algn="tl">
                  <a:srgbClr val="000000">
                    <a:alpha val="43137"/>
                  </a:srgbClr>
                </a:outerShdw>
              </a:effectLst>
              <a:highlight>
                <a:srgbClr val="9900FF"/>
              </a:highlight>
            </a:endParaRPr>
          </a:p>
        </p:txBody>
      </p:sp>
      <p:sp>
        <p:nvSpPr>
          <p:cNvPr id="545" name="Google Shape;545;p11"/>
          <p:cNvSpPr txBox="1"/>
          <p:nvPr/>
        </p:nvSpPr>
        <p:spPr>
          <a:xfrm>
            <a:off x="-72075" y="-267377"/>
            <a:ext cx="1685926" cy="26468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600"/>
              <a:buFont typeface="Arial"/>
              <a:buNone/>
            </a:pPr>
            <a:r>
              <a:rPr lang="es-ES" sz="16600" b="0" i="0" u="none" strike="noStrike" cap="none">
                <a:solidFill>
                  <a:schemeClr val="dk1"/>
                </a:solidFill>
                <a:latin typeface="Arial"/>
                <a:ea typeface="Arial"/>
                <a:cs typeface="Arial"/>
                <a:sym typeface="Arial"/>
              </a:rPr>
              <a:t>2</a:t>
            </a:r>
            <a:endParaRPr sz="6000" b="0" i="0" u="none" strike="noStrike" cap="none">
              <a:solidFill>
                <a:schemeClr val="dk1"/>
              </a:solidFill>
              <a:latin typeface="Arial"/>
              <a:ea typeface="Arial"/>
              <a:cs typeface="Arial"/>
              <a:sym typeface="Arial"/>
            </a:endParaRPr>
          </a:p>
        </p:txBody>
      </p:sp>
      <p:sp>
        <p:nvSpPr>
          <p:cNvPr id="546" name="Google Shape;546;p11"/>
          <p:cNvSpPr txBox="1"/>
          <p:nvPr/>
        </p:nvSpPr>
        <p:spPr>
          <a:xfrm>
            <a:off x="-72075" y="4448326"/>
            <a:ext cx="12173477" cy="20621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000"/>
              <a:buFont typeface="Arial"/>
              <a:buNone/>
            </a:pPr>
            <a:r>
              <a:rPr lang="es-ES" sz="4000" b="0" i="0" u="none" strike="noStrike" cap="none" dirty="0">
                <a:solidFill>
                  <a:schemeClr val="dk1"/>
                </a:solidFill>
                <a:latin typeface="Arial"/>
                <a:ea typeface="Arial"/>
                <a:cs typeface="Arial"/>
                <a:sym typeface="Arial"/>
              </a:rPr>
              <a:t>“Pero es necesario que el obispo sea… marido de una sola mujer…”</a:t>
            </a:r>
            <a:endParaRPr dirty="0"/>
          </a:p>
          <a:p>
            <a:pPr marL="0" marR="0" lvl="0" indent="0" algn="ctr" rtl="0">
              <a:lnSpc>
                <a:spcPct val="100000"/>
              </a:lnSpc>
              <a:spcBef>
                <a:spcPts val="0"/>
              </a:spcBef>
              <a:spcAft>
                <a:spcPts val="0"/>
              </a:spcAft>
              <a:buClr>
                <a:schemeClr val="dk1"/>
              </a:buClr>
              <a:buSzPts val="4800"/>
              <a:buFont typeface="Arial"/>
              <a:buNone/>
            </a:pPr>
            <a:r>
              <a:rPr lang="es-ES" sz="48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I Timoteo.3:2.</a:t>
            </a:r>
            <a:endParaRPr sz="66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endParaRPr>
          </a:p>
        </p:txBody>
      </p:sp>
      <p:cxnSp>
        <p:nvCxnSpPr>
          <p:cNvPr id="547" name="Google Shape;547;p11"/>
          <p:cNvCxnSpPr/>
          <p:nvPr/>
        </p:nvCxnSpPr>
        <p:spPr>
          <a:xfrm>
            <a:off x="1613851" y="1530495"/>
            <a:ext cx="8879205" cy="0"/>
          </a:xfrm>
          <a:prstGeom prst="straightConnector1">
            <a:avLst/>
          </a:prstGeom>
          <a:noFill/>
          <a:ln w="44450" cap="flat" cmpd="sng">
            <a:solidFill>
              <a:schemeClr val="dk1"/>
            </a:solidFill>
            <a:prstDash val="solid"/>
            <a:miter lim="800000"/>
            <a:headEnd type="none" w="sm" len="sm"/>
            <a:tailEnd type="none" w="sm" len="sm"/>
          </a:ln>
        </p:spPr>
      </p:cxnSp>
      <p:cxnSp>
        <p:nvCxnSpPr>
          <p:cNvPr id="548" name="Google Shape;548;p11"/>
          <p:cNvCxnSpPr/>
          <p:nvPr/>
        </p:nvCxnSpPr>
        <p:spPr>
          <a:xfrm>
            <a:off x="1656397" y="845550"/>
            <a:ext cx="8879205" cy="0"/>
          </a:xfrm>
          <a:prstGeom prst="straightConnector1">
            <a:avLst/>
          </a:prstGeom>
          <a:noFill/>
          <a:ln w="44450" cap="flat" cmpd="sng">
            <a:solidFill>
              <a:schemeClr val="dk1"/>
            </a:solidFill>
            <a:prstDash val="solid"/>
            <a:miter lim="800000"/>
            <a:headEnd type="none" w="sm" len="sm"/>
            <a:tailEnd type="none" w="sm" len="sm"/>
          </a:ln>
        </p:spPr>
      </p:cxn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3"/>
                                        </p:tgtEl>
                                        <p:attrNameLst>
                                          <p:attrName>style.visibility</p:attrName>
                                        </p:attrNameLst>
                                      </p:cBhvr>
                                      <p:to>
                                        <p:strVal val="visible"/>
                                      </p:to>
                                    </p:set>
                                    <p:anim calcmode="lin" valueType="num">
                                      <p:cBhvr additive="base">
                                        <p:cTn id="7" dur="500" fill="hold"/>
                                        <p:tgtEl>
                                          <p:spTgt spid="543"/>
                                        </p:tgtEl>
                                        <p:attrNameLst>
                                          <p:attrName>ppt_x</p:attrName>
                                        </p:attrNameLst>
                                      </p:cBhvr>
                                      <p:tavLst>
                                        <p:tav tm="0">
                                          <p:val>
                                            <p:strVal val="#ppt_x"/>
                                          </p:val>
                                        </p:tav>
                                        <p:tav tm="100000">
                                          <p:val>
                                            <p:strVal val="#ppt_x"/>
                                          </p:val>
                                        </p:tav>
                                      </p:tavLst>
                                    </p:anim>
                                    <p:anim calcmode="lin" valueType="num">
                                      <p:cBhvr additive="base">
                                        <p:cTn id="8" dur="500" fill="hold"/>
                                        <p:tgtEl>
                                          <p:spTgt spid="5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44">
                                            <p:txEl>
                                              <p:pRg st="0" end="0"/>
                                            </p:txEl>
                                          </p:spTgt>
                                        </p:tgtEl>
                                        <p:attrNameLst>
                                          <p:attrName>style.visibility</p:attrName>
                                        </p:attrNameLst>
                                      </p:cBhvr>
                                      <p:to>
                                        <p:strVal val="visible"/>
                                      </p:to>
                                    </p:set>
                                    <p:animEffect transition="in" filter="barn(inVertical)">
                                      <p:cBhvr>
                                        <p:cTn id="13" dur="500"/>
                                        <p:tgtEl>
                                          <p:spTgt spid="54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46">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46">
                                            <p:txEl>
                                              <p:pRg st="0" end="0"/>
                                            </p:txEl>
                                          </p:spTgt>
                                        </p:tgtEl>
                                        <p:attrNameLst>
                                          <p:attrName>style.visibility</p:attrName>
                                        </p:attrNameLst>
                                      </p:cBhvr>
                                      <p:to>
                                        <p:strVal val="visible"/>
                                      </p:to>
                                    </p:set>
                                    <p:animEffect transition="in" filter="barn(inVertical)">
                                      <p:cBhvr>
                                        <p:cTn id="22" dur="500"/>
                                        <p:tgtEl>
                                          <p:spTgt spid="5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12"/>
          <p:cNvSpPr/>
          <p:nvPr/>
        </p:nvSpPr>
        <p:spPr>
          <a:xfrm>
            <a:off x="0" y="1397692"/>
            <a:ext cx="8402638" cy="159067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554" name="Google Shape;554;p12"/>
          <p:cNvSpPr/>
          <p:nvPr/>
        </p:nvSpPr>
        <p:spPr>
          <a:xfrm>
            <a:off x="6654634" y="1397692"/>
            <a:ext cx="1748004" cy="1590675"/>
          </a:xfrm>
          <a:custGeom>
            <a:avLst/>
            <a:gdLst/>
            <a:ahLst/>
            <a:cxnLst/>
            <a:rect l="l" t="t" r="r" b="b"/>
            <a:pathLst>
              <a:path w="1524" h="1002" extrusionOk="0">
                <a:moveTo>
                  <a:pt x="1510" y="0"/>
                </a:moveTo>
                <a:lnTo>
                  <a:pt x="1524" y="1002"/>
                </a:lnTo>
                <a:lnTo>
                  <a:pt x="0" y="901"/>
                </a:lnTo>
                <a:lnTo>
                  <a:pt x="269" y="366"/>
                </a:lnTo>
                <a:lnTo>
                  <a:pt x="399" y="86"/>
                </a:lnTo>
                <a:lnTo>
                  <a:pt x="1510" y="0"/>
                </a:lnTo>
                <a:close/>
              </a:path>
            </a:pathLst>
          </a:custGeom>
          <a:solidFill>
            <a:srgbClr val="2E502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
        <p:nvSpPr>
          <p:cNvPr id="555" name="Google Shape;555;p12"/>
          <p:cNvSpPr/>
          <p:nvPr/>
        </p:nvSpPr>
        <p:spPr>
          <a:xfrm>
            <a:off x="6629401" y="1337367"/>
            <a:ext cx="1352295" cy="1493837"/>
          </a:xfrm>
          <a:custGeom>
            <a:avLst/>
            <a:gdLst/>
            <a:ahLst/>
            <a:cxnLst/>
            <a:rect l="l" t="t" r="r" b="b"/>
            <a:pathLst>
              <a:path w="1179" h="941" extrusionOk="0">
                <a:moveTo>
                  <a:pt x="779" y="0"/>
                </a:moveTo>
                <a:lnTo>
                  <a:pt x="883" y="126"/>
                </a:lnTo>
                <a:lnTo>
                  <a:pt x="1179" y="892"/>
                </a:lnTo>
                <a:lnTo>
                  <a:pt x="0" y="941"/>
                </a:lnTo>
                <a:lnTo>
                  <a:pt x="127" y="55"/>
                </a:lnTo>
                <a:lnTo>
                  <a:pt x="779"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
        <p:nvSpPr>
          <p:cNvPr id="556" name="Google Shape;556;p12"/>
          <p:cNvSpPr/>
          <p:nvPr/>
        </p:nvSpPr>
        <p:spPr>
          <a:xfrm>
            <a:off x="6768186" y="1140516"/>
            <a:ext cx="1233009" cy="1630362"/>
          </a:xfrm>
          <a:custGeom>
            <a:avLst/>
            <a:gdLst/>
            <a:ahLst/>
            <a:cxnLst/>
            <a:rect l="l" t="t" r="r" b="b"/>
            <a:pathLst>
              <a:path w="1075" h="1027" extrusionOk="0">
                <a:moveTo>
                  <a:pt x="278" y="0"/>
                </a:moveTo>
                <a:lnTo>
                  <a:pt x="852" y="33"/>
                </a:lnTo>
                <a:lnTo>
                  <a:pt x="1075" y="1027"/>
                </a:lnTo>
                <a:lnTo>
                  <a:pt x="0" y="939"/>
                </a:lnTo>
                <a:lnTo>
                  <a:pt x="278" y="0"/>
                </a:lnTo>
                <a:close/>
              </a:path>
            </a:pathLst>
          </a:custGeom>
          <a:solidFill>
            <a:schemeClr val="dk2"/>
          </a:solidFill>
          <a:ln>
            <a:noFill/>
          </a:ln>
        </p:spPr>
        <p:txBody>
          <a:bodyPr spcFirstLastPara="1" wrap="square" lIns="182875" tIns="274300" rIns="182875" bIns="182875" anchor="ctr" anchorCtr="1">
            <a:noAutofit/>
          </a:bodyPr>
          <a:lstStyle/>
          <a:p>
            <a:pPr marL="0" marR="0" lvl="0" indent="0" algn="l" rtl="0">
              <a:spcBef>
                <a:spcPts val="0"/>
              </a:spcBef>
              <a:spcAft>
                <a:spcPts val="0"/>
              </a:spcAft>
              <a:buNone/>
            </a:pPr>
            <a:r>
              <a:rPr lang="es-ES" sz="6000" b="1" dirty="0">
                <a:solidFill>
                  <a:srgbClr val="FFFFFF"/>
                </a:solidFill>
                <a:latin typeface="Arial"/>
                <a:ea typeface="Arial"/>
                <a:cs typeface="Arial"/>
                <a:sym typeface="Arial"/>
              </a:rPr>
              <a:t>1</a:t>
            </a:r>
            <a:endParaRPr dirty="0"/>
          </a:p>
        </p:txBody>
      </p:sp>
      <p:sp>
        <p:nvSpPr>
          <p:cNvPr id="557" name="Google Shape;557;p12"/>
          <p:cNvSpPr/>
          <p:nvPr/>
        </p:nvSpPr>
        <p:spPr>
          <a:xfrm flipH="1">
            <a:off x="3397251" y="3060413"/>
            <a:ext cx="8793163" cy="159067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558" name="Google Shape;558;p12"/>
          <p:cNvSpPr/>
          <p:nvPr/>
        </p:nvSpPr>
        <p:spPr>
          <a:xfrm flipH="1">
            <a:off x="3397251" y="3068790"/>
            <a:ext cx="1392881" cy="1588206"/>
          </a:xfrm>
          <a:custGeom>
            <a:avLst/>
            <a:gdLst/>
            <a:ahLst/>
            <a:cxnLst/>
            <a:rect l="l" t="t" r="r" b="b"/>
            <a:pathLst>
              <a:path w="10000" h="10531" extrusionOk="0">
                <a:moveTo>
                  <a:pt x="10000" y="0"/>
                </a:moveTo>
                <a:cubicBezTo>
                  <a:pt x="9990" y="3413"/>
                  <a:pt x="9981" y="7118"/>
                  <a:pt x="9971" y="10531"/>
                </a:cubicBezTo>
                <a:lnTo>
                  <a:pt x="0" y="9442"/>
                </a:lnTo>
                <a:lnTo>
                  <a:pt x="1968" y="2411"/>
                </a:lnTo>
                <a:lnTo>
                  <a:pt x="3092" y="179"/>
                </a:lnTo>
                <a:lnTo>
                  <a:pt x="10000" y="0"/>
                </a:lnTo>
                <a:close/>
              </a:path>
            </a:pathLst>
          </a:custGeom>
          <a:solidFill>
            <a:srgbClr val="641A1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
        <p:nvSpPr>
          <p:cNvPr id="559" name="Google Shape;559;p12"/>
          <p:cNvSpPr/>
          <p:nvPr/>
        </p:nvSpPr>
        <p:spPr>
          <a:xfrm flipH="1">
            <a:off x="3447688" y="2906865"/>
            <a:ext cx="1659300" cy="1589087"/>
          </a:xfrm>
          <a:custGeom>
            <a:avLst/>
            <a:gdLst/>
            <a:ahLst/>
            <a:cxnLst/>
            <a:rect l="l" t="t" r="r" b="b"/>
            <a:pathLst>
              <a:path w="1283" h="1001" extrusionOk="0">
                <a:moveTo>
                  <a:pt x="1069" y="0"/>
                </a:moveTo>
                <a:lnTo>
                  <a:pt x="1283" y="848"/>
                </a:lnTo>
                <a:lnTo>
                  <a:pt x="236" y="1001"/>
                </a:lnTo>
                <a:lnTo>
                  <a:pt x="0" y="155"/>
                </a:lnTo>
                <a:lnTo>
                  <a:pt x="1069" y="0"/>
                </a:lnTo>
                <a:close/>
              </a:path>
            </a:pathLst>
          </a:custGeom>
          <a:solidFill>
            <a:srgbClr val="EDAAA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
        <p:nvSpPr>
          <p:cNvPr id="560" name="Google Shape;560;p12"/>
          <p:cNvSpPr/>
          <p:nvPr/>
        </p:nvSpPr>
        <p:spPr>
          <a:xfrm flipH="1">
            <a:off x="3447689" y="2906864"/>
            <a:ext cx="1237685" cy="1346200"/>
          </a:xfrm>
          <a:custGeom>
            <a:avLst/>
            <a:gdLst/>
            <a:ahLst/>
            <a:cxnLst/>
            <a:rect l="l" t="t" r="r" b="b"/>
            <a:pathLst>
              <a:path w="957" h="848" extrusionOk="0">
                <a:moveTo>
                  <a:pt x="743" y="0"/>
                </a:moveTo>
                <a:lnTo>
                  <a:pt x="957" y="848"/>
                </a:lnTo>
                <a:lnTo>
                  <a:pt x="0" y="813"/>
                </a:lnTo>
                <a:lnTo>
                  <a:pt x="23" y="208"/>
                </a:lnTo>
                <a:lnTo>
                  <a:pt x="743" y="0"/>
                </a:lnTo>
                <a:close/>
              </a:path>
            </a:pathLst>
          </a:custGeom>
          <a:solidFill>
            <a:schemeClr val="accent6"/>
          </a:solidFill>
          <a:ln>
            <a:noFill/>
          </a:ln>
        </p:spPr>
        <p:txBody>
          <a:bodyPr spcFirstLastPara="1" wrap="square" lIns="182875" tIns="365750" rIns="274300" bIns="182875" anchor="ctr" anchorCtr="1">
            <a:noAutofit/>
          </a:bodyPr>
          <a:lstStyle/>
          <a:p>
            <a:pPr marL="0" marR="0" lvl="0" indent="0" algn="l" rtl="0">
              <a:spcBef>
                <a:spcPts val="0"/>
              </a:spcBef>
              <a:spcAft>
                <a:spcPts val="0"/>
              </a:spcAft>
              <a:buNone/>
            </a:pPr>
            <a:r>
              <a:rPr lang="es-ES" sz="6000" b="1" dirty="0">
                <a:solidFill>
                  <a:srgbClr val="FFFFFF"/>
                </a:solidFill>
                <a:latin typeface="Arial"/>
                <a:ea typeface="Arial"/>
                <a:cs typeface="Arial"/>
                <a:sym typeface="Arial"/>
              </a:rPr>
              <a:t>2</a:t>
            </a:r>
            <a:endParaRPr dirty="0"/>
          </a:p>
        </p:txBody>
      </p:sp>
      <p:sp>
        <p:nvSpPr>
          <p:cNvPr id="561" name="Google Shape;561;p12"/>
          <p:cNvSpPr/>
          <p:nvPr/>
        </p:nvSpPr>
        <p:spPr>
          <a:xfrm>
            <a:off x="20252" y="4800950"/>
            <a:ext cx="8753158" cy="1594485"/>
          </a:xfrm>
          <a:custGeom>
            <a:avLst/>
            <a:gdLst/>
            <a:ahLst/>
            <a:cxnLst/>
            <a:rect l="l" t="t" r="r" b="b"/>
            <a:pathLst>
              <a:path w="8753158" h="1594485" extrusionOk="0">
                <a:moveTo>
                  <a:pt x="3810" y="3810"/>
                </a:moveTo>
                <a:lnTo>
                  <a:pt x="8505508" y="0"/>
                </a:lnTo>
                <a:lnTo>
                  <a:pt x="8753158" y="1590675"/>
                </a:lnTo>
                <a:lnTo>
                  <a:pt x="0" y="1594485"/>
                </a:lnTo>
                <a:lnTo>
                  <a:pt x="3810" y="381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562" name="Google Shape;562;p12"/>
          <p:cNvSpPr/>
          <p:nvPr/>
        </p:nvSpPr>
        <p:spPr>
          <a:xfrm>
            <a:off x="7348649" y="4718742"/>
            <a:ext cx="1431736" cy="1596753"/>
          </a:xfrm>
          <a:custGeom>
            <a:avLst/>
            <a:gdLst/>
            <a:ahLst/>
            <a:cxnLst/>
            <a:rect l="l" t="t" r="r" b="b"/>
            <a:pathLst>
              <a:path w="10044" h="10119" extrusionOk="0">
                <a:moveTo>
                  <a:pt x="8211" y="0"/>
                </a:moveTo>
                <a:lnTo>
                  <a:pt x="10044" y="10119"/>
                </a:lnTo>
                <a:lnTo>
                  <a:pt x="0" y="9064"/>
                </a:lnTo>
                <a:lnTo>
                  <a:pt x="2479" y="2173"/>
                </a:lnTo>
                <a:lnTo>
                  <a:pt x="3461" y="262"/>
                </a:lnTo>
                <a:lnTo>
                  <a:pt x="8211" y="0"/>
                </a:lnTo>
                <a:close/>
              </a:path>
            </a:pathLst>
          </a:custGeom>
          <a:solidFill>
            <a:srgbClr val="7964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
        <p:nvSpPr>
          <p:cNvPr id="563" name="Google Shape;563;p12"/>
          <p:cNvSpPr/>
          <p:nvPr/>
        </p:nvSpPr>
        <p:spPr>
          <a:xfrm>
            <a:off x="7077076" y="4588567"/>
            <a:ext cx="1578447" cy="1563687"/>
          </a:xfrm>
          <a:custGeom>
            <a:avLst/>
            <a:gdLst/>
            <a:ahLst/>
            <a:cxnLst/>
            <a:rect l="l" t="t" r="r" b="b"/>
            <a:pathLst>
              <a:path w="1331" h="985" extrusionOk="0">
                <a:moveTo>
                  <a:pt x="958" y="0"/>
                </a:moveTo>
                <a:lnTo>
                  <a:pt x="1331" y="852"/>
                </a:lnTo>
                <a:lnTo>
                  <a:pt x="233" y="985"/>
                </a:lnTo>
                <a:lnTo>
                  <a:pt x="0" y="197"/>
                </a:lnTo>
                <a:lnTo>
                  <a:pt x="958" y="0"/>
                </a:lnTo>
                <a:close/>
              </a:path>
            </a:pathLst>
          </a:custGeom>
          <a:solidFill>
            <a:srgbClr val="FFEC9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
        <p:nvSpPr>
          <p:cNvPr id="564" name="Google Shape;564;p12"/>
          <p:cNvSpPr/>
          <p:nvPr/>
        </p:nvSpPr>
        <p:spPr>
          <a:xfrm>
            <a:off x="7311886" y="4588567"/>
            <a:ext cx="1343637" cy="1360487"/>
          </a:xfrm>
          <a:custGeom>
            <a:avLst/>
            <a:gdLst/>
            <a:ahLst/>
            <a:cxnLst/>
            <a:rect l="l" t="t" r="r" b="b"/>
            <a:pathLst>
              <a:path w="1133" h="857" extrusionOk="0">
                <a:moveTo>
                  <a:pt x="760" y="0"/>
                </a:moveTo>
                <a:lnTo>
                  <a:pt x="1133" y="852"/>
                </a:lnTo>
                <a:lnTo>
                  <a:pt x="44" y="857"/>
                </a:lnTo>
                <a:lnTo>
                  <a:pt x="0" y="309"/>
                </a:lnTo>
                <a:lnTo>
                  <a:pt x="760" y="0"/>
                </a:lnTo>
                <a:close/>
              </a:path>
            </a:pathLst>
          </a:custGeom>
          <a:solidFill>
            <a:schemeClr val="accent1"/>
          </a:solidFill>
          <a:ln>
            <a:noFill/>
          </a:ln>
        </p:spPr>
        <p:txBody>
          <a:bodyPr spcFirstLastPara="1" wrap="square" lIns="182875" tIns="548625" rIns="457200" bIns="182875" anchor="ctr" anchorCtr="1">
            <a:noAutofit/>
          </a:bodyPr>
          <a:lstStyle/>
          <a:p>
            <a:pPr marL="0" marR="0" lvl="0" indent="0" algn="l" rtl="0">
              <a:spcBef>
                <a:spcPts val="0"/>
              </a:spcBef>
              <a:spcAft>
                <a:spcPts val="0"/>
              </a:spcAft>
              <a:buNone/>
            </a:pPr>
            <a:r>
              <a:rPr lang="es-ES" sz="6000" b="1" dirty="0">
                <a:solidFill>
                  <a:srgbClr val="FFFFFF"/>
                </a:solidFill>
                <a:latin typeface="Arial"/>
                <a:ea typeface="Arial"/>
                <a:cs typeface="Arial"/>
                <a:sym typeface="Arial"/>
              </a:rPr>
              <a:t>3</a:t>
            </a:r>
            <a:endParaRPr dirty="0"/>
          </a:p>
        </p:txBody>
      </p:sp>
      <p:sp>
        <p:nvSpPr>
          <p:cNvPr id="565" name="Google Shape;565;p12"/>
          <p:cNvSpPr txBox="1"/>
          <p:nvPr/>
        </p:nvSpPr>
        <p:spPr>
          <a:xfrm>
            <a:off x="0" y="1892592"/>
            <a:ext cx="665463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dirty="0">
                <a:solidFill>
                  <a:srgbClr val="FFFFFF"/>
                </a:solidFill>
                <a:latin typeface="Arial"/>
                <a:ea typeface="Arial"/>
                <a:cs typeface="Arial"/>
                <a:sym typeface="Arial"/>
              </a:rPr>
              <a:t>Un hombre casado puede tener mucha experiencia en temas familiares, pero no es una norma que un soltero pueda ejercer </a:t>
            </a:r>
            <a:r>
              <a:rPr lang="es-ES" sz="1800" dirty="0">
                <a:solidFill>
                  <a:srgbClr val="FFFFFF"/>
                </a:solidFill>
              </a:rPr>
              <a:t>en el </a:t>
            </a:r>
            <a:r>
              <a:rPr lang="es-ES" sz="1800" dirty="0">
                <a:solidFill>
                  <a:srgbClr val="FFFFFF"/>
                </a:solidFill>
                <a:latin typeface="Arial"/>
                <a:ea typeface="Arial"/>
                <a:cs typeface="Arial"/>
                <a:sym typeface="Arial"/>
              </a:rPr>
              <a:t>cargo de obispo . </a:t>
            </a:r>
            <a:endParaRPr sz="1800" dirty="0">
              <a:solidFill>
                <a:srgbClr val="000000"/>
              </a:solidFill>
              <a:latin typeface="Arial"/>
              <a:ea typeface="Arial"/>
              <a:cs typeface="Arial"/>
              <a:sym typeface="Arial"/>
            </a:endParaRPr>
          </a:p>
        </p:txBody>
      </p:sp>
      <p:sp>
        <p:nvSpPr>
          <p:cNvPr id="566" name="Google Shape;566;p12"/>
          <p:cNvSpPr txBox="1"/>
          <p:nvPr/>
        </p:nvSpPr>
        <p:spPr>
          <a:xfrm>
            <a:off x="23740" y="1467903"/>
            <a:ext cx="705333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b="1" dirty="0">
                <a:solidFill>
                  <a:srgbClr val="FFFFFF"/>
                </a:solidFill>
                <a:latin typeface="Arial"/>
                <a:ea typeface="Arial"/>
                <a:cs typeface="Arial"/>
                <a:sym typeface="Arial"/>
              </a:rPr>
              <a:t>Que Él </a:t>
            </a:r>
            <a:r>
              <a:rPr lang="es-ES" sz="2400" b="1" dirty="0">
                <a:solidFill>
                  <a:srgbClr val="FFFFFF"/>
                </a:solidFill>
              </a:rPr>
              <a:t>Obispo</a:t>
            </a:r>
            <a:r>
              <a:rPr lang="es-ES" sz="2400" b="1" dirty="0">
                <a:solidFill>
                  <a:srgbClr val="FFFFFF"/>
                </a:solidFill>
                <a:latin typeface="Arial"/>
                <a:ea typeface="Arial"/>
                <a:cs typeface="Arial"/>
                <a:sym typeface="Arial"/>
              </a:rPr>
              <a:t> de</a:t>
            </a:r>
            <a:r>
              <a:rPr lang="es-ES" sz="2400" b="1" dirty="0">
                <a:solidFill>
                  <a:srgbClr val="FFFFFF"/>
                </a:solidFill>
              </a:rPr>
              <a:t>b</a:t>
            </a:r>
            <a:r>
              <a:rPr lang="es-ES" sz="2400" b="1" dirty="0">
                <a:solidFill>
                  <a:srgbClr val="FFFFFF"/>
                </a:solidFill>
                <a:latin typeface="Arial"/>
                <a:ea typeface="Arial"/>
                <a:cs typeface="Arial"/>
                <a:sym typeface="Arial"/>
              </a:rPr>
              <a:t>e ser casado.</a:t>
            </a:r>
            <a:endParaRPr sz="2400" b="1" dirty="0">
              <a:solidFill>
                <a:srgbClr val="000000"/>
              </a:solidFill>
              <a:latin typeface="Arial"/>
              <a:ea typeface="Arial"/>
              <a:cs typeface="Arial"/>
              <a:sym typeface="Arial"/>
            </a:endParaRPr>
          </a:p>
        </p:txBody>
      </p:sp>
      <p:sp>
        <p:nvSpPr>
          <p:cNvPr id="567" name="Google Shape;567;p12"/>
          <p:cNvSpPr txBox="1"/>
          <p:nvPr/>
        </p:nvSpPr>
        <p:spPr>
          <a:xfrm>
            <a:off x="4954773" y="3804880"/>
            <a:ext cx="7130346"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dirty="0">
                <a:solidFill>
                  <a:srgbClr val="FFFFFF"/>
                </a:solidFill>
                <a:latin typeface="Arial"/>
                <a:ea typeface="Arial"/>
                <a:cs typeface="Arial"/>
                <a:sym typeface="Arial"/>
              </a:rPr>
              <a:t>Griego: </a:t>
            </a:r>
            <a:r>
              <a:rPr lang="es-ES" sz="1800" dirty="0" err="1">
                <a:solidFill>
                  <a:srgbClr val="FFFFFF"/>
                </a:solidFill>
                <a:latin typeface="Arial"/>
                <a:ea typeface="Arial"/>
                <a:cs typeface="Arial"/>
                <a:sym typeface="Arial"/>
              </a:rPr>
              <a:t>áner</a:t>
            </a:r>
            <a:r>
              <a:rPr lang="es-ES" sz="1800" dirty="0">
                <a:solidFill>
                  <a:srgbClr val="FFFFFF"/>
                </a:solidFill>
                <a:latin typeface="Arial"/>
                <a:ea typeface="Arial"/>
                <a:cs typeface="Arial"/>
                <a:sym typeface="Arial"/>
              </a:rPr>
              <a:t> mía </a:t>
            </a:r>
            <a:r>
              <a:rPr lang="es-ES" sz="1800" dirty="0" err="1">
                <a:solidFill>
                  <a:srgbClr val="FFFFFF"/>
                </a:solidFill>
                <a:latin typeface="Arial"/>
                <a:ea typeface="Arial"/>
                <a:cs typeface="Arial"/>
                <a:sym typeface="Arial"/>
              </a:rPr>
              <a:t>guné</a:t>
            </a:r>
            <a:r>
              <a:rPr lang="es-ES" sz="1800" dirty="0">
                <a:solidFill>
                  <a:srgbClr val="FFFFFF"/>
                </a:solidFill>
                <a:latin typeface="Arial"/>
                <a:ea typeface="Arial"/>
                <a:cs typeface="Arial"/>
                <a:sym typeface="Arial"/>
              </a:rPr>
              <a:t> (</a:t>
            </a:r>
            <a:r>
              <a:rPr lang="es-ES" sz="1800" dirty="0" err="1">
                <a:solidFill>
                  <a:srgbClr val="FFFF00"/>
                </a:solidFill>
                <a:latin typeface="Arial"/>
                <a:ea typeface="Arial"/>
                <a:cs typeface="Arial"/>
                <a:sym typeface="Arial"/>
              </a:rPr>
              <a:t>ἀνήρ</a:t>
            </a:r>
            <a:r>
              <a:rPr lang="es-ES" sz="1800" dirty="0">
                <a:solidFill>
                  <a:srgbClr val="FFFF00"/>
                </a:solidFill>
                <a:latin typeface="Arial"/>
                <a:ea typeface="Arial"/>
                <a:cs typeface="Arial"/>
                <a:sym typeface="Arial"/>
              </a:rPr>
              <a:t> </a:t>
            </a:r>
            <a:r>
              <a:rPr lang="es-ES" sz="1800" dirty="0" err="1">
                <a:solidFill>
                  <a:srgbClr val="FFFF00"/>
                </a:solidFill>
                <a:latin typeface="Arial"/>
                <a:ea typeface="Arial"/>
                <a:cs typeface="Arial"/>
                <a:sym typeface="Arial"/>
              </a:rPr>
              <a:t>μί</a:t>
            </a:r>
            <a:r>
              <a:rPr lang="es-ES" sz="1800" dirty="0">
                <a:solidFill>
                  <a:srgbClr val="FFFF00"/>
                </a:solidFill>
                <a:latin typeface="Arial"/>
                <a:ea typeface="Arial"/>
                <a:cs typeface="Arial"/>
                <a:sym typeface="Arial"/>
              </a:rPr>
              <a:t>α γυνή</a:t>
            </a:r>
            <a:r>
              <a:rPr lang="es-ES" sz="1800" dirty="0">
                <a:solidFill>
                  <a:srgbClr val="FFFFFF"/>
                </a:solidFill>
                <a:latin typeface="Arial"/>
                <a:ea typeface="Arial"/>
                <a:cs typeface="Arial"/>
                <a:sym typeface="Arial"/>
              </a:rPr>
              <a:t>), y la palabra mía (</a:t>
            </a:r>
            <a:r>
              <a:rPr lang="es-ES" sz="1800" dirty="0">
                <a:solidFill>
                  <a:srgbClr val="FFFF00"/>
                </a:solidFill>
                <a:latin typeface="Arial"/>
                <a:ea typeface="Arial"/>
                <a:cs typeface="Arial"/>
                <a:sym typeface="Arial"/>
              </a:rPr>
              <a:t>μία</a:t>
            </a:r>
            <a:r>
              <a:rPr lang="es-ES" sz="1800" dirty="0">
                <a:solidFill>
                  <a:srgbClr val="FFFFFF"/>
                </a:solidFill>
                <a:latin typeface="Arial"/>
                <a:ea typeface="Arial"/>
                <a:cs typeface="Arial"/>
                <a:sym typeface="Arial"/>
              </a:rPr>
              <a:t>), no solo se puede traducir como “una”, sino también, “primera”.</a:t>
            </a:r>
            <a:endParaRPr sz="1800" dirty="0">
              <a:solidFill>
                <a:srgbClr val="000000"/>
              </a:solidFill>
              <a:latin typeface="Arial"/>
              <a:ea typeface="Arial"/>
              <a:cs typeface="Arial"/>
              <a:sym typeface="Arial"/>
            </a:endParaRPr>
          </a:p>
        </p:txBody>
      </p:sp>
      <p:sp>
        <p:nvSpPr>
          <p:cNvPr id="568" name="Google Shape;568;p12"/>
          <p:cNvSpPr txBox="1"/>
          <p:nvPr/>
        </p:nvSpPr>
        <p:spPr>
          <a:xfrm>
            <a:off x="5106988" y="3052536"/>
            <a:ext cx="696858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b="1" dirty="0">
                <a:solidFill>
                  <a:srgbClr val="FFFFFF"/>
                </a:solidFill>
              </a:rPr>
              <a:t>U</a:t>
            </a:r>
            <a:r>
              <a:rPr lang="es-ES" sz="2400" b="1" dirty="0">
                <a:solidFill>
                  <a:srgbClr val="FFFFFF"/>
                </a:solidFill>
                <a:latin typeface="Arial"/>
                <a:ea typeface="Arial"/>
                <a:cs typeface="Arial"/>
                <a:sym typeface="Arial"/>
              </a:rPr>
              <a:t>n hombre divorciado y casado por segunda vez no podría ser un </a:t>
            </a:r>
            <a:r>
              <a:rPr lang="es-ES" sz="2400" b="1" dirty="0">
                <a:solidFill>
                  <a:srgbClr val="FFFFFF"/>
                </a:solidFill>
              </a:rPr>
              <a:t>obispo</a:t>
            </a:r>
            <a:r>
              <a:rPr lang="es-ES" sz="2400" b="1" dirty="0">
                <a:solidFill>
                  <a:srgbClr val="FFFFFF"/>
                </a:solidFill>
                <a:latin typeface="Arial"/>
                <a:ea typeface="Arial"/>
                <a:cs typeface="Arial"/>
                <a:sym typeface="Arial"/>
              </a:rPr>
              <a:t>.</a:t>
            </a:r>
            <a:endParaRPr sz="2400" b="1" dirty="0">
              <a:solidFill>
                <a:srgbClr val="000000"/>
              </a:solidFill>
              <a:latin typeface="Arial"/>
              <a:ea typeface="Arial"/>
              <a:cs typeface="Arial"/>
              <a:sym typeface="Arial"/>
            </a:endParaRPr>
          </a:p>
        </p:txBody>
      </p:sp>
      <p:sp>
        <p:nvSpPr>
          <p:cNvPr id="569" name="Google Shape;569;p12"/>
          <p:cNvSpPr txBox="1"/>
          <p:nvPr/>
        </p:nvSpPr>
        <p:spPr>
          <a:xfrm>
            <a:off x="20252" y="5343174"/>
            <a:ext cx="7130345"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dirty="0">
                <a:solidFill>
                  <a:srgbClr val="3F3F3F"/>
                </a:solidFill>
                <a:latin typeface="Arial"/>
                <a:ea typeface="Arial"/>
                <a:cs typeface="Arial"/>
                <a:sym typeface="Arial"/>
              </a:rPr>
              <a:t>Antes de referirse a que el </a:t>
            </a:r>
            <a:r>
              <a:rPr lang="es-ES" sz="1800" dirty="0">
                <a:solidFill>
                  <a:srgbClr val="3F3F3F"/>
                </a:solidFill>
              </a:rPr>
              <a:t>obispo</a:t>
            </a:r>
            <a:r>
              <a:rPr lang="es-ES" sz="1800" dirty="0">
                <a:solidFill>
                  <a:srgbClr val="3F3F3F"/>
                </a:solidFill>
                <a:latin typeface="Arial"/>
                <a:ea typeface="Arial"/>
                <a:cs typeface="Arial"/>
                <a:sym typeface="Arial"/>
              </a:rPr>
              <a:t> sea de preferencia casado o que no sea divorciado, posiblemente el requisito habla de mantenerse sexualmente puro y no practicar la poligamia o adulterio.</a:t>
            </a:r>
            <a:endParaRPr sz="1800" dirty="0">
              <a:solidFill>
                <a:srgbClr val="3F3F3F"/>
              </a:solidFill>
              <a:latin typeface="Arial"/>
              <a:ea typeface="Arial"/>
              <a:cs typeface="Arial"/>
              <a:sym typeface="Arial"/>
            </a:endParaRPr>
          </a:p>
        </p:txBody>
      </p:sp>
      <p:sp>
        <p:nvSpPr>
          <p:cNvPr id="570" name="Google Shape;570;p12"/>
          <p:cNvSpPr txBox="1"/>
          <p:nvPr/>
        </p:nvSpPr>
        <p:spPr>
          <a:xfrm>
            <a:off x="20252" y="4807145"/>
            <a:ext cx="6931961"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b="1" dirty="0">
                <a:solidFill>
                  <a:srgbClr val="3F3F3F"/>
                </a:solidFill>
                <a:latin typeface="Arial"/>
                <a:ea typeface="Arial"/>
                <a:cs typeface="Arial"/>
                <a:sym typeface="Arial"/>
              </a:rPr>
              <a:t>El </a:t>
            </a:r>
            <a:r>
              <a:rPr lang="es-ES" sz="2400" b="1" dirty="0">
                <a:solidFill>
                  <a:srgbClr val="3F3F3F"/>
                </a:solidFill>
              </a:rPr>
              <a:t>obispo</a:t>
            </a:r>
            <a:r>
              <a:rPr lang="es-ES" sz="2400" b="1" dirty="0">
                <a:solidFill>
                  <a:srgbClr val="3F3F3F"/>
                </a:solidFill>
                <a:latin typeface="Arial"/>
                <a:ea typeface="Arial"/>
                <a:cs typeface="Arial"/>
                <a:sym typeface="Arial"/>
              </a:rPr>
              <a:t> debe poseer pureza sexual.</a:t>
            </a:r>
            <a:endParaRPr sz="2400" b="1" dirty="0">
              <a:solidFill>
                <a:srgbClr val="3F3F3F"/>
              </a:solidFill>
              <a:latin typeface="Arial"/>
              <a:ea typeface="Arial"/>
              <a:cs typeface="Arial"/>
              <a:sym typeface="Arial"/>
            </a:endParaRPr>
          </a:p>
        </p:txBody>
      </p:sp>
      <p:sp>
        <p:nvSpPr>
          <p:cNvPr id="571" name="Google Shape;571;p12"/>
          <p:cNvSpPr txBox="1">
            <a:spLocks noGrp="1"/>
          </p:cNvSpPr>
          <p:nvPr>
            <p:ph type="title"/>
          </p:nvPr>
        </p:nvSpPr>
        <p:spPr>
          <a:xfrm>
            <a:off x="25326" y="0"/>
            <a:ext cx="12166674" cy="1344942"/>
          </a:xfrm>
          <a:prstGeom prst="rect">
            <a:avLst/>
          </a:prstGeom>
          <a:noFill/>
          <a:ln>
            <a:noFill/>
          </a:ln>
        </p:spPr>
        <p:txBody>
          <a:bodyPr spcFirstLastPara="1" wrap="square" lIns="0" tIns="60925" rIns="0" bIns="60925" anchor="ctr" anchorCtr="0">
            <a:noAutofit/>
          </a:bodyPr>
          <a:lstStyle/>
          <a:p>
            <a:pPr marL="0" lvl="0" indent="0" algn="l" rtl="0">
              <a:spcBef>
                <a:spcPts val="0"/>
              </a:spcBef>
              <a:spcAft>
                <a:spcPts val="0"/>
              </a:spcAft>
              <a:buClr>
                <a:srgbClr val="002060"/>
              </a:buClr>
              <a:buSzPts val="3600"/>
              <a:buFont typeface="Arial"/>
              <a:buNone/>
            </a:pPr>
            <a:r>
              <a:rPr lang="es-ES" b="1" dirty="0">
                <a:solidFill>
                  <a:srgbClr val="002060"/>
                </a:solidFill>
                <a:latin typeface="Arial"/>
                <a:ea typeface="Arial"/>
                <a:cs typeface="Arial"/>
                <a:sym typeface="Arial"/>
              </a:rPr>
              <a:t>Tres formas de interpretar el texto: “…marido de una sola mujer…”</a:t>
            </a:r>
            <a:endParaRPr b="1" dirty="0">
              <a:solidFill>
                <a:srgbClr val="002060"/>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1"/>
                                        </p:tgtEl>
                                        <p:attrNameLst>
                                          <p:attrName>style.visibility</p:attrName>
                                        </p:attrNameLst>
                                      </p:cBhvr>
                                      <p:to>
                                        <p:strVal val="visible"/>
                                      </p:to>
                                    </p:set>
                                    <p:anim calcmode="lin" valueType="num">
                                      <p:cBhvr additive="base">
                                        <p:cTn id="7" dur="500" fill="hold"/>
                                        <p:tgtEl>
                                          <p:spTgt spid="571"/>
                                        </p:tgtEl>
                                        <p:attrNameLst>
                                          <p:attrName>ppt_x</p:attrName>
                                        </p:attrNameLst>
                                      </p:cBhvr>
                                      <p:tavLst>
                                        <p:tav tm="0">
                                          <p:val>
                                            <p:strVal val="#ppt_x"/>
                                          </p:val>
                                        </p:tav>
                                        <p:tav tm="100000">
                                          <p:val>
                                            <p:strVal val="#ppt_x"/>
                                          </p:val>
                                        </p:tav>
                                      </p:tavLst>
                                    </p:anim>
                                    <p:anim calcmode="lin" valueType="num">
                                      <p:cBhvr additive="base">
                                        <p:cTn id="8" dur="500" fill="hold"/>
                                        <p:tgtEl>
                                          <p:spTgt spid="57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56"/>
                                        </p:tgtEl>
                                        <p:attrNameLst>
                                          <p:attrName>style.visibility</p:attrName>
                                        </p:attrNameLst>
                                      </p:cBhvr>
                                      <p:to>
                                        <p:strVal val="visible"/>
                                      </p:to>
                                    </p:set>
                                    <p:anim calcmode="lin" valueType="num">
                                      <p:cBhvr additive="base">
                                        <p:cTn id="13" dur="500" fill="hold"/>
                                        <p:tgtEl>
                                          <p:spTgt spid="556"/>
                                        </p:tgtEl>
                                        <p:attrNameLst>
                                          <p:attrName>ppt_x</p:attrName>
                                        </p:attrNameLst>
                                      </p:cBhvr>
                                      <p:tavLst>
                                        <p:tav tm="0">
                                          <p:val>
                                            <p:strVal val="#ppt_x"/>
                                          </p:val>
                                        </p:tav>
                                        <p:tav tm="100000">
                                          <p:val>
                                            <p:strVal val="#ppt_x"/>
                                          </p:val>
                                        </p:tav>
                                      </p:tavLst>
                                    </p:anim>
                                    <p:anim calcmode="lin" valueType="num">
                                      <p:cBhvr additive="base">
                                        <p:cTn id="14" dur="500" fill="hold"/>
                                        <p:tgtEl>
                                          <p:spTgt spid="55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66">
                                            <p:txEl>
                                              <p:pRg st="0" end="0"/>
                                            </p:txEl>
                                          </p:spTgt>
                                        </p:tgtEl>
                                        <p:attrNameLst>
                                          <p:attrName>style.visibility</p:attrName>
                                        </p:attrNameLst>
                                      </p:cBhvr>
                                      <p:to>
                                        <p:strVal val="visible"/>
                                      </p:to>
                                    </p:set>
                                    <p:anim calcmode="lin" valueType="num">
                                      <p:cBhvr additive="base">
                                        <p:cTn id="19" dur="500" fill="hold"/>
                                        <p:tgtEl>
                                          <p:spTgt spid="56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65">
                                            <p:txEl>
                                              <p:pRg st="0" end="0"/>
                                            </p:txEl>
                                          </p:spTgt>
                                        </p:tgtEl>
                                        <p:attrNameLst>
                                          <p:attrName>style.visibility</p:attrName>
                                        </p:attrNameLst>
                                      </p:cBhvr>
                                      <p:to>
                                        <p:strVal val="visible"/>
                                      </p:to>
                                    </p:set>
                                    <p:animEffect transition="in" filter="barn(inVertical)">
                                      <p:cBhvr>
                                        <p:cTn id="25" dur="500"/>
                                        <p:tgtEl>
                                          <p:spTgt spid="56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60"/>
                                        </p:tgtEl>
                                        <p:attrNameLst>
                                          <p:attrName>style.visibility</p:attrName>
                                        </p:attrNameLst>
                                      </p:cBhvr>
                                      <p:to>
                                        <p:strVal val="visible"/>
                                      </p:to>
                                    </p:set>
                                    <p:anim calcmode="lin" valueType="num">
                                      <p:cBhvr additive="base">
                                        <p:cTn id="30" dur="500" fill="hold"/>
                                        <p:tgtEl>
                                          <p:spTgt spid="560"/>
                                        </p:tgtEl>
                                        <p:attrNameLst>
                                          <p:attrName>ppt_x</p:attrName>
                                        </p:attrNameLst>
                                      </p:cBhvr>
                                      <p:tavLst>
                                        <p:tav tm="0">
                                          <p:val>
                                            <p:strVal val="#ppt_x"/>
                                          </p:val>
                                        </p:tav>
                                        <p:tav tm="100000">
                                          <p:val>
                                            <p:strVal val="#ppt_x"/>
                                          </p:val>
                                        </p:tav>
                                      </p:tavLst>
                                    </p:anim>
                                    <p:anim calcmode="lin" valueType="num">
                                      <p:cBhvr additive="base">
                                        <p:cTn id="31" dur="500" fill="hold"/>
                                        <p:tgtEl>
                                          <p:spTgt spid="56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568">
                                            <p:txEl>
                                              <p:pRg st="0" end="0"/>
                                            </p:txEl>
                                          </p:spTgt>
                                        </p:tgtEl>
                                        <p:attrNameLst>
                                          <p:attrName>style.visibility</p:attrName>
                                        </p:attrNameLst>
                                      </p:cBhvr>
                                      <p:to>
                                        <p:strVal val="visible"/>
                                      </p:to>
                                    </p:set>
                                    <p:anim calcmode="lin" valueType="num">
                                      <p:cBhvr additive="base">
                                        <p:cTn id="36" dur="500" fill="hold"/>
                                        <p:tgtEl>
                                          <p:spTgt spid="568">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67">
                                            <p:txEl>
                                              <p:pRg st="0" end="0"/>
                                            </p:txEl>
                                          </p:spTgt>
                                        </p:tgtEl>
                                        <p:attrNameLst>
                                          <p:attrName>style.visibility</p:attrName>
                                        </p:attrNameLst>
                                      </p:cBhvr>
                                      <p:to>
                                        <p:strVal val="visible"/>
                                      </p:to>
                                    </p:set>
                                    <p:animEffect transition="in" filter="barn(inVertical)">
                                      <p:cBhvr>
                                        <p:cTn id="42" dur="500"/>
                                        <p:tgtEl>
                                          <p:spTgt spid="56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64"/>
                                        </p:tgtEl>
                                        <p:attrNameLst>
                                          <p:attrName>style.visibility</p:attrName>
                                        </p:attrNameLst>
                                      </p:cBhvr>
                                      <p:to>
                                        <p:strVal val="visible"/>
                                      </p:to>
                                    </p:set>
                                    <p:anim calcmode="lin" valueType="num">
                                      <p:cBhvr additive="base">
                                        <p:cTn id="47" dur="500" fill="hold"/>
                                        <p:tgtEl>
                                          <p:spTgt spid="564"/>
                                        </p:tgtEl>
                                        <p:attrNameLst>
                                          <p:attrName>ppt_x</p:attrName>
                                        </p:attrNameLst>
                                      </p:cBhvr>
                                      <p:tavLst>
                                        <p:tav tm="0">
                                          <p:val>
                                            <p:strVal val="#ppt_x"/>
                                          </p:val>
                                        </p:tav>
                                        <p:tav tm="100000">
                                          <p:val>
                                            <p:strVal val="#ppt_x"/>
                                          </p:val>
                                        </p:tav>
                                      </p:tavLst>
                                    </p:anim>
                                    <p:anim calcmode="lin" valueType="num">
                                      <p:cBhvr additive="base">
                                        <p:cTn id="48" dur="500" fill="hold"/>
                                        <p:tgtEl>
                                          <p:spTgt spid="56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570">
                                            <p:txEl>
                                              <p:pRg st="0" end="0"/>
                                            </p:txEl>
                                          </p:spTgt>
                                        </p:tgtEl>
                                        <p:attrNameLst>
                                          <p:attrName>style.visibility</p:attrName>
                                        </p:attrNameLst>
                                      </p:cBhvr>
                                      <p:to>
                                        <p:strVal val="visible"/>
                                      </p:to>
                                    </p:set>
                                    <p:anim calcmode="lin" valueType="num">
                                      <p:cBhvr additive="base">
                                        <p:cTn id="53" dur="500" fill="hold"/>
                                        <p:tgtEl>
                                          <p:spTgt spid="570">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57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569">
                                            <p:txEl>
                                              <p:pRg st="0" end="0"/>
                                            </p:txEl>
                                          </p:spTgt>
                                        </p:tgtEl>
                                        <p:attrNameLst>
                                          <p:attrName>style.visibility</p:attrName>
                                        </p:attrNameLst>
                                      </p:cBhvr>
                                      <p:to>
                                        <p:strVal val="visible"/>
                                      </p:to>
                                    </p:set>
                                    <p:animEffect transition="in" filter="barn(inVertical)">
                                      <p:cBhvr>
                                        <p:cTn id="59" dur="500"/>
                                        <p:tgtEl>
                                          <p:spTgt spid="5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 grpId="0" animBg="1"/>
      <p:bldP spid="560" grpId="0" animBg="1"/>
      <p:bldP spid="564" grpId="0" animBg="1"/>
      <p:bldP spid="57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5"/>
        <p:cNvGrpSpPr/>
        <p:nvPr/>
      </p:nvGrpSpPr>
      <p:grpSpPr>
        <a:xfrm>
          <a:off x="0" y="0"/>
          <a:ext cx="0" cy="0"/>
          <a:chOff x="0" y="0"/>
          <a:chExt cx="0" cy="0"/>
        </a:xfrm>
      </p:grpSpPr>
      <p:pic>
        <p:nvPicPr>
          <p:cNvPr id="576" name="Google Shape;576;p13" descr="A person stands next to a bench&#10;&#10;Description automatically generated with low confidence"/>
          <p:cNvPicPr preferRelativeResize="0"/>
          <p:nvPr/>
        </p:nvPicPr>
        <p:blipFill rotWithShape="1">
          <a:blip r:embed="rId3">
            <a:alphaModFix/>
          </a:blip>
          <a:srcRect t="14952" b="142"/>
          <a:stretch/>
        </p:blipFill>
        <p:spPr>
          <a:xfrm>
            <a:off x="20" y="10"/>
            <a:ext cx="12191980" cy="6857990"/>
          </a:xfrm>
          <a:prstGeom prst="rect">
            <a:avLst/>
          </a:prstGeom>
          <a:noFill/>
          <a:ln>
            <a:noFill/>
          </a:ln>
        </p:spPr>
      </p:pic>
      <p:sp>
        <p:nvSpPr>
          <p:cNvPr id="577" name="Google Shape;577;p13"/>
          <p:cNvSpPr/>
          <p:nvPr/>
        </p:nvSpPr>
        <p:spPr>
          <a:xfrm>
            <a:off x="0" y="0"/>
            <a:ext cx="12192000" cy="6858000"/>
          </a:xfrm>
          <a:prstGeom prst="rect">
            <a:avLst/>
          </a:prstGeom>
          <a:gradFill>
            <a:gsLst>
              <a:gs pos="0">
                <a:srgbClr val="0C0C0C"/>
              </a:gs>
              <a:gs pos="45000">
                <a:srgbClr val="0C0C0C">
                  <a:alpha val="0"/>
                </a:srgbClr>
              </a:gs>
              <a:gs pos="100000">
                <a:srgbClr val="0C0C0C">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8" name="Google Shape;578;p13"/>
          <p:cNvSpPr txBox="1"/>
          <p:nvPr/>
        </p:nvSpPr>
        <p:spPr>
          <a:xfrm>
            <a:off x="4827181" y="0"/>
            <a:ext cx="7364799" cy="52013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4000" b="1" u="sng" dirty="0">
                <a:solidFill>
                  <a:schemeClr val="lt1"/>
                </a:solidFill>
                <a:effectLst>
                  <a:outerShdw blurRad="38100" dist="38100" dir="2700000" algn="tl">
                    <a:srgbClr val="000000">
                      <a:alpha val="43137"/>
                    </a:srgbClr>
                  </a:outerShdw>
                </a:effectLst>
                <a:highlight>
                  <a:srgbClr val="9900FF"/>
                </a:highlight>
                <a:sym typeface="Arial"/>
              </a:rPr>
              <a:t>Cuidándonos de no caer</a:t>
            </a:r>
            <a:endParaRPr u="sng" dirty="0">
              <a:effectLst>
                <a:outerShdw blurRad="38100" dist="38100" dir="2700000" algn="tl">
                  <a:srgbClr val="000000">
                    <a:alpha val="43137"/>
                  </a:srgbClr>
                </a:outerShdw>
              </a:effectLst>
              <a:highlight>
                <a:srgbClr val="9900FF"/>
              </a:highlight>
            </a:endParaRPr>
          </a:p>
          <a:p>
            <a:pPr marL="0" marR="0" lvl="0" indent="0" algn="ctr" rtl="0">
              <a:spcBef>
                <a:spcPts val="0"/>
              </a:spcBef>
              <a:spcAft>
                <a:spcPts val="0"/>
              </a:spcAft>
              <a:buNone/>
            </a:pPr>
            <a:endParaRPr sz="4000" b="1" dirty="0">
              <a:solidFill>
                <a:schemeClr val="lt1"/>
              </a:solidFill>
              <a:latin typeface="Arial"/>
              <a:ea typeface="Arial"/>
              <a:cs typeface="Arial"/>
              <a:sym typeface="Arial"/>
            </a:endParaRPr>
          </a:p>
          <a:p>
            <a:pPr marL="0" marR="0" lvl="0" indent="0" algn="ctr" rtl="0">
              <a:spcBef>
                <a:spcPts val="0"/>
              </a:spcBef>
              <a:spcAft>
                <a:spcPts val="0"/>
              </a:spcAft>
              <a:buNone/>
            </a:pPr>
            <a:r>
              <a:rPr lang="es-ES" sz="2800" dirty="0">
                <a:solidFill>
                  <a:schemeClr val="lt1"/>
                </a:solidFill>
                <a:latin typeface="Arial"/>
                <a:ea typeface="Arial"/>
                <a:cs typeface="Arial"/>
                <a:sym typeface="Arial"/>
              </a:rPr>
              <a:t>“Hay tres tipos de pecados que pueden producirla caída de cualquier </a:t>
            </a:r>
            <a:r>
              <a:rPr lang="es-ES" sz="2800" dirty="0">
                <a:solidFill>
                  <a:schemeClr val="lt1"/>
                </a:solidFill>
              </a:rPr>
              <a:t>cristiano</a:t>
            </a:r>
            <a:r>
              <a:rPr lang="es-ES" sz="2800" dirty="0">
                <a:solidFill>
                  <a:schemeClr val="lt1"/>
                </a:solidFill>
                <a:latin typeface="Arial"/>
                <a:ea typeface="Arial"/>
                <a:cs typeface="Arial"/>
                <a:sym typeface="Arial"/>
              </a:rPr>
              <a:t>. </a:t>
            </a:r>
          </a:p>
          <a:p>
            <a:pPr marL="0" marR="0" lvl="0" indent="0" algn="ctr" rtl="0">
              <a:spcBef>
                <a:spcPts val="0"/>
              </a:spcBef>
              <a:spcAft>
                <a:spcPts val="0"/>
              </a:spcAft>
              <a:buNone/>
            </a:pPr>
            <a:r>
              <a:rPr lang="es-ES" sz="2800" dirty="0">
                <a:solidFill>
                  <a:schemeClr val="lt1"/>
                </a:solidFill>
                <a:latin typeface="Arial"/>
                <a:ea typeface="Arial"/>
                <a:cs typeface="Arial"/>
                <a:sym typeface="Arial"/>
              </a:rPr>
              <a:t>La inmoralidad sexual. </a:t>
            </a:r>
          </a:p>
          <a:p>
            <a:pPr marL="0" marR="0" lvl="0" indent="0" algn="ctr" rtl="0">
              <a:spcBef>
                <a:spcPts val="0"/>
              </a:spcBef>
              <a:spcAft>
                <a:spcPts val="0"/>
              </a:spcAft>
              <a:buNone/>
            </a:pPr>
            <a:r>
              <a:rPr lang="es-ES" sz="2800" dirty="0">
                <a:solidFill>
                  <a:schemeClr val="lt1"/>
                </a:solidFill>
              </a:rPr>
              <a:t>E</a:t>
            </a:r>
            <a:r>
              <a:rPr lang="es-ES" sz="2800" dirty="0">
                <a:solidFill>
                  <a:schemeClr val="lt1"/>
                </a:solidFill>
                <a:latin typeface="Arial"/>
                <a:ea typeface="Arial"/>
                <a:cs typeface="Arial"/>
                <a:sym typeface="Arial"/>
              </a:rPr>
              <a:t>l amor al dinero. </a:t>
            </a:r>
          </a:p>
          <a:p>
            <a:pPr marL="0" marR="0" lvl="0" indent="0" algn="ctr" rtl="0">
              <a:spcBef>
                <a:spcPts val="0"/>
              </a:spcBef>
              <a:spcAft>
                <a:spcPts val="0"/>
              </a:spcAft>
              <a:buNone/>
            </a:pPr>
            <a:r>
              <a:rPr lang="es-ES" sz="2800" dirty="0">
                <a:solidFill>
                  <a:schemeClr val="lt1"/>
                </a:solidFill>
              </a:rPr>
              <a:t>E</a:t>
            </a:r>
            <a:r>
              <a:rPr lang="es-ES" sz="2800" dirty="0">
                <a:solidFill>
                  <a:schemeClr val="lt1"/>
                </a:solidFill>
                <a:latin typeface="Arial"/>
                <a:ea typeface="Arial"/>
                <a:cs typeface="Arial"/>
                <a:sym typeface="Arial"/>
              </a:rPr>
              <a:t>l amor a la prominencia (soberbia). </a:t>
            </a:r>
          </a:p>
          <a:p>
            <a:pPr marL="0" marR="0" lvl="0" indent="0" algn="ctr" rtl="0">
              <a:spcBef>
                <a:spcPts val="0"/>
              </a:spcBef>
              <a:spcAft>
                <a:spcPts val="0"/>
              </a:spcAft>
              <a:buNone/>
            </a:pPr>
            <a:r>
              <a:rPr lang="es-ES" sz="2800" dirty="0">
                <a:solidFill>
                  <a:schemeClr val="lt1"/>
                </a:solidFill>
                <a:latin typeface="Arial"/>
                <a:ea typeface="Arial"/>
                <a:cs typeface="Arial"/>
                <a:sym typeface="Arial"/>
              </a:rPr>
              <a:t>De cualquier manera que las llamemos, ya sea faldas, fama y fortuna; lujuria, riquezas y gloria; sexo, dinero y orgullo; significan lo mismo”.</a:t>
            </a:r>
            <a:endParaRPr dirty="0"/>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78">
                                            <p:txEl>
                                              <p:pRg st="2" end="2"/>
                                            </p:txEl>
                                          </p:spTgt>
                                        </p:tgtEl>
                                        <p:attrNameLst>
                                          <p:attrName>style.visibility</p:attrName>
                                        </p:attrNameLst>
                                      </p:cBhvr>
                                      <p:to>
                                        <p:strVal val="visible"/>
                                      </p:to>
                                    </p:set>
                                    <p:animEffect transition="in" filter="barn(inVertical)">
                                      <p:cBhvr>
                                        <p:cTn id="7" dur="500"/>
                                        <p:tgtEl>
                                          <p:spTgt spid="57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78">
                                            <p:txEl>
                                              <p:pRg st="3" end="3"/>
                                            </p:txEl>
                                          </p:spTgt>
                                        </p:tgtEl>
                                        <p:attrNameLst>
                                          <p:attrName>style.visibility</p:attrName>
                                        </p:attrNameLst>
                                      </p:cBhvr>
                                      <p:to>
                                        <p:strVal val="visible"/>
                                      </p:to>
                                    </p:set>
                                    <p:animEffect transition="in" filter="barn(inVertical)">
                                      <p:cBhvr>
                                        <p:cTn id="12" dur="500"/>
                                        <p:tgtEl>
                                          <p:spTgt spid="57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78">
                                            <p:txEl>
                                              <p:pRg st="4" end="4"/>
                                            </p:txEl>
                                          </p:spTgt>
                                        </p:tgtEl>
                                        <p:attrNameLst>
                                          <p:attrName>style.visibility</p:attrName>
                                        </p:attrNameLst>
                                      </p:cBhvr>
                                      <p:to>
                                        <p:strVal val="visible"/>
                                      </p:to>
                                    </p:set>
                                    <p:animEffect transition="in" filter="barn(inVertical)">
                                      <p:cBhvr>
                                        <p:cTn id="17" dur="500"/>
                                        <p:tgtEl>
                                          <p:spTgt spid="57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78">
                                            <p:txEl>
                                              <p:pRg st="5" end="5"/>
                                            </p:txEl>
                                          </p:spTgt>
                                        </p:tgtEl>
                                        <p:attrNameLst>
                                          <p:attrName>style.visibility</p:attrName>
                                        </p:attrNameLst>
                                      </p:cBhvr>
                                      <p:to>
                                        <p:strVal val="visible"/>
                                      </p:to>
                                    </p:set>
                                    <p:animEffect transition="in" filter="barn(inVertical)">
                                      <p:cBhvr>
                                        <p:cTn id="22" dur="500"/>
                                        <p:tgtEl>
                                          <p:spTgt spid="578">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78">
                                            <p:txEl>
                                              <p:pRg st="6" end="6"/>
                                            </p:txEl>
                                          </p:spTgt>
                                        </p:tgtEl>
                                        <p:attrNameLst>
                                          <p:attrName>style.visibility</p:attrName>
                                        </p:attrNameLst>
                                      </p:cBhvr>
                                      <p:to>
                                        <p:strVal val="visible"/>
                                      </p:to>
                                    </p:set>
                                    <p:animEffect transition="in" filter="barn(inVertical)">
                                      <p:cBhvr>
                                        <p:cTn id="27" dur="500"/>
                                        <p:tgtEl>
                                          <p:spTgt spid="57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Shape 583"/>
        <p:cNvGrpSpPr/>
        <p:nvPr/>
      </p:nvGrpSpPr>
      <p:grpSpPr>
        <a:xfrm>
          <a:off x="0" y="0"/>
          <a:ext cx="0" cy="0"/>
          <a:chOff x="0" y="0"/>
          <a:chExt cx="0" cy="0"/>
        </a:xfrm>
      </p:grpSpPr>
      <p:sp>
        <p:nvSpPr>
          <p:cNvPr id="584" name="Google Shape;584;p14"/>
          <p:cNvSpPr/>
          <p:nvPr/>
        </p:nvSpPr>
        <p:spPr>
          <a:xfrm>
            <a:off x="3690118" y="1"/>
            <a:ext cx="8501882" cy="6858000"/>
          </a:xfrm>
          <a:prstGeom prst="rect">
            <a:avLst/>
          </a:prstGeom>
          <a:solidFill>
            <a:srgbClr val="6633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85" name="Google Shape;585;p14"/>
          <p:cNvGrpSpPr/>
          <p:nvPr/>
        </p:nvGrpSpPr>
        <p:grpSpPr>
          <a:xfrm>
            <a:off x="352641" y="1321509"/>
            <a:ext cx="1781175" cy="4090988"/>
            <a:chOff x="-10594010" y="1589088"/>
            <a:chExt cx="1781175" cy="4090988"/>
          </a:xfrm>
        </p:grpSpPr>
        <p:sp>
          <p:nvSpPr>
            <p:cNvPr id="586" name="Google Shape;586;p14"/>
            <p:cNvSpPr/>
            <p:nvPr/>
          </p:nvSpPr>
          <p:spPr>
            <a:xfrm>
              <a:off x="-10594010" y="1595438"/>
              <a:ext cx="1781175" cy="4084638"/>
            </a:xfrm>
            <a:custGeom>
              <a:avLst/>
              <a:gdLst/>
              <a:ahLst/>
              <a:cxnLst/>
              <a:rect l="l" t="t" r="r" b="b"/>
              <a:pathLst>
                <a:path w="308" h="704" extrusionOk="0">
                  <a:moveTo>
                    <a:pt x="51" y="704"/>
                  </a:moveTo>
                  <a:cubicBezTo>
                    <a:pt x="56" y="507"/>
                    <a:pt x="56" y="507"/>
                    <a:pt x="56" y="507"/>
                  </a:cubicBezTo>
                  <a:cubicBezTo>
                    <a:pt x="56" y="507"/>
                    <a:pt x="0" y="420"/>
                    <a:pt x="16" y="370"/>
                  </a:cubicBezTo>
                  <a:cubicBezTo>
                    <a:pt x="33" y="319"/>
                    <a:pt x="49" y="287"/>
                    <a:pt x="49" y="287"/>
                  </a:cubicBezTo>
                  <a:cubicBezTo>
                    <a:pt x="52" y="45"/>
                    <a:pt x="52" y="45"/>
                    <a:pt x="52" y="45"/>
                  </a:cubicBezTo>
                  <a:cubicBezTo>
                    <a:pt x="52" y="45"/>
                    <a:pt x="47" y="0"/>
                    <a:pt x="80" y="0"/>
                  </a:cubicBezTo>
                  <a:cubicBezTo>
                    <a:pt x="106" y="0"/>
                    <a:pt x="106" y="35"/>
                    <a:pt x="106" y="35"/>
                  </a:cubicBezTo>
                  <a:cubicBezTo>
                    <a:pt x="114" y="219"/>
                    <a:pt x="114" y="219"/>
                    <a:pt x="114" y="219"/>
                  </a:cubicBezTo>
                  <a:cubicBezTo>
                    <a:pt x="114" y="219"/>
                    <a:pt x="139" y="196"/>
                    <a:pt x="162" y="208"/>
                  </a:cubicBezTo>
                  <a:cubicBezTo>
                    <a:pt x="186" y="221"/>
                    <a:pt x="186" y="230"/>
                    <a:pt x="205" y="230"/>
                  </a:cubicBezTo>
                  <a:cubicBezTo>
                    <a:pt x="223" y="230"/>
                    <a:pt x="238" y="230"/>
                    <a:pt x="258" y="261"/>
                  </a:cubicBezTo>
                  <a:cubicBezTo>
                    <a:pt x="272" y="282"/>
                    <a:pt x="298" y="276"/>
                    <a:pt x="303" y="320"/>
                  </a:cubicBezTo>
                  <a:cubicBezTo>
                    <a:pt x="308" y="365"/>
                    <a:pt x="283" y="438"/>
                    <a:pt x="246" y="489"/>
                  </a:cubicBezTo>
                  <a:cubicBezTo>
                    <a:pt x="244" y="704"/>
                    <a:pt x="244" y="704"/>
                    <a:pt x="244" y="704"/>
                  </a:cubicBezTo>
                  <a:lnTo>
                    <a:pt x="51" y="704"/>
                  </a:lnTo>
                  <a:close/>
                </a:path>
              </a:pathLst>
            </a:custGeom>
            <a:solidFill>
              <a:srgbClr val="FFC6A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87" name="Google Shape;587;p14"/>
            <p:cNvSpPr/>
            <p:nvPr/>
          </p:nvSpPr>
          <p:spPr>
            <a:xfrm>
              <a:off x="-10287622" y="1589088"/>
              <a:ext cx="295275" cy="371475"/>
            </a:xfrm>
            <a:custGeom>
              <a:avLst/>
              <a:gdLst/>
              <a:ahLst/>
              <a:cxnLst/>
              <a:rect l="l" t="t" r="r" b="b"/>
              <a:pathLst>
                <a:path w="51" h="64" extrusionOk="0">
                  <a:moveTo>
                    <a:pt x="6" y="48"/>
                  </a:moveTo>
                  <a:cubicBezTo>
                    <a:pt x="6" y="48"/>
                    <a:pt x="0" y="17"/>
                    <a:pt x="16" y="9"/>
                  </a:cubicBezTo>
                  <a:cubicBezTo>
                    <a:pt x="31" y="0"/>
                    <a:pt x="51" y="10"/>
                    <a:pt x="46" y="50"/>
                  </a:cubicBezTo>
                  <a:cubicBezTo>
                    <a:pt x="46" y="50"/>
                    <a:pt x="23" y="64"/>
                    <a:pt x="6" y="48"/>
                  </a:cubicBezTo>
                  <a:close/>
                </a:path>
              </a:pathLst>
            </a:custGeom>
            <a:solidFill>
              <a:srgbClr val="FFE1C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588" name="Google Shape;588;p14"/>
          <p:cNvGrpSpPr/>
          <p:nvPr/>
        </p:nvGrpSpPr>
        <p:grpSpPr>
          <a:xfrm>
            <a:off x="430708" y="4343401"/>
            <a:ext cx="1611144" cy="2514603"/>
            <a:chOff x="3289663" y="4343400"/>
            <a:chExt cx="1180373" cy="2514604"/>
          </a:xfrm>
        </p:grpSpPr>
        <p:sp>
          <p:nvSpPr>
            <p:cNvPr id="589" name="Google Shape;589;p14"/>
            <p:cNvSpPr/>
            <p:nvPr/>
          </p:nvSpPr>
          <p:spPr>
            <a:xfrm rot="5400000">
              <a:off x="3637756" y="4079081"/>
              <a:ext cx="457200" cy="985838"/>
            </a:xfrm>
            <a:prstGeom prst="rect">
              <a:avLst/>
            </a:prstGeom>
            <a:solidFill>
              <a:srgbClr val="538CD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0" name="Google Shape;590;p14"/>
            <p:cNvSpPr/>
            <p:nvPr/>
          </p:nvSpPr>
          <p:spPr>
            <a:xfrm rot="5400000">
              <a:off x="2752777" y="5140745"/>
              <a:ext cx="2254144" cy="1180373"/>
            </a:xfrm>
            <a:prstGeom prst="rect">
              <a:avLst/>
            </a:prstGeom>
            <a:solidFill>
              <a:srgbClr val="17365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591" name="Google Shape;591;p14"/>
          <p:cNvSpPr/>
          <p:nvPr/>
        </p:nvSpPr>
        <p:spPr>
          <a:xfrm>
            <a:off x="4033521" y="236384"/>
            <a:ext cx="8158480" cy="243143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s-ES" sz="3600" b="1" u="sng" dirty="0">
                <a:solidFill>
                  <a:srgbClr val="FFFFFF"/>
                </a:solidFill>
                <a:effectLst>
                  <a:outerShdw blurRad="38100" dist="38100" dir="2700000" algn="tl">
                    <a:srgbClr val="000000">
                      <a:alpha val="43137"/>
                    </a:srgbClr>
                  </a:outerShdw>
                </a:effectLst>
                <a:highlight>
                  <a:srgbClr val="9900FF"/>
                </a:highlight>
                <a:sym typeface="Arial"/>
              </a:rPr>
              <a:t>Mantener nuestra mente limpia</a:t>
            </a:r>
            <a:endParaRPr u="sng" dirty="0">
              <a:effectLst>
                <a:outerShdw blurRad="38100" dist="38100" dir="2700000" algn="tl">
                  <a:srgbClr val="000000">
                    <a:alpha val="43137"/>
                  </a:srgbClr>
                </a:outerShdw>
              </a:effectLst>
              <a:highlight>
                <a:srgbClr val="9900FF"/>
              </a:highlight>
            </a:endParaRPr>
          </a:p>
          <a:p>
            <a:pPr marL="0" marR="0" lvl="0" indent="0" algn="ctr" rtl="0">
              <a:spcBef>
                <a:spcPts val="0"/>
              </a:spcBef>
              <a:spcAft>
                <a:spcPts val="0"/>
              </a:spcAft>
              <a:buNone/>
            </a:pPr>
            <a:endParaRPr sz="1000" dirty="0">
              <a:solidFill>
                <a:srgbClr val="FFFFFF"/>
              </a:solidFill>
              <a:latin typeface="Arial"/>
              <a:ea typeface="Arial"/>
              <a:cs typeface="Arial"/>
              <a:sym typeface="Arial"/>
            </a:endParaRPr>
          </a:p>
          <a:p>
            <a:pPr marL="0" marR="0" lvl="0" indent="0" algn="ctr" rtl="0">
              <a:spcBef>
                <a:spcPts val="0"/>
              </a:spcBef>
              <a:spcAft>
                <a:spcPts val="0"/>
              </a:spcAft>
              <a:buNone/>
            </a:pPr>
            <a:r>
              <a:rPr lang="es-ES" sz="2000" dirty="0">
                <a:solidFill>
                  <a:srgbClr val="FFFFFF"/>
                </a:solidFill>
                <a:latin typeface="Arial"/>
                <a:ea typeface="Arial"/>
                <a:cs typeface="Arial"/>
                <a:sym typeface="Arial"/>
              </a:rPr>
              <a:t>“Por lo demás, hermanos, todo lo que es verdadero, todo lo honesto, todo lo justo, todo lo puro, todo lo amable, todo lo que es de buen nombre; si hay virtud alguna, si algo digno de alabanza, en esto pensad”. </a:t>
            </a:r>
            <a:endParaRPr dirty="0"/>
          </a:p>
          <a:p>
            <a:pPr marL="0" marR="0" lvl="0" indent="0" algn="ctr" rtl="0">
              <a:spcBef>
                <a:spcPts val="0"/>
              </a:spcBef>
              <a:spcAft>
                <a:spcPts val="0"/>
              </a:spcAft>
              <a:buNone/>
            </a:pPr>
            <a:r>
              <a:rPr lang="es-ES" sz="3200" b="1" u="sng"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Filipenses.4:8.</a:t>
            </a:r>
            <a:endParaRPr sz="2000" b="1" u="sng"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endParaRPr>
          </a:p>
        </p:txBody>
      </p:sp>
      <p:sp>
        <p:nvSpPr>
          <p:cNvPr id="592" name="Google Shape;592;p14"/>
          <p:cNvSpPr txBox="1"/>
          <p:nvPr/>
        </p:nvSpPr>
        <p:spPr>
          <a:xfrm>
            <a:off x="3782082" y="4627753"/>
            <a:ext cx="8312739" cy="2154436"/>
          </a:xfrm>
          <a:prstGeom prst="rect">
            <a:avLst/>
          </a:prstGeom>
          <a:noFill/>
          <a:ln>
            <a:noFill/>
          </a:ln>
        </p:spPr>
        <p:txBody>
          <a:bodyPr spcFirstLastPara="1" wrap="square" lIns="0" tIns="0" rIns="0" bIns="0" anchor="b" anchorCtr="0">
            <a:spAutoFit/>
          </a:bodyPr>
          <a:lstStyle/>
          <a:p>
            <a:pPr marL="0" marR="0" lvl="0" indent="0" algn="ctr" rtl="0">
              <a:spcBef>
                <a:spcPts val="0"/>
              </a:spcBef>
              <a:spcAft>
                <a:spcPts val="0"/>
              </a:spcAft>
              <a:buNone/>
            </a:pPr>
            <a:r>
              <a:rPr lang="es-ES" sz="2000" dirty="0">
                <a:solidFill>
                  <a:srgbClr val="FFFFFF"/>
                </a:solidFill>
                <a:latin typeface="Arial"/>
                <a:ea typeface="Arial"/>
                <a:cs typeface="Arial"/>
                <a:sym typeface="Arial"/>
              </a:rPr>
              <a:t>“Puesto que la tentación siempre empieza con un pensamiento, la manera más rápida de neutralizar su atracción es dirigir su atención a otra cosa. No luche con el pensamiento, sólo cambie de canal en su mente (como lo hace con la televisión) y ponga su interés en otra idea. Este es el primer paso para vencer la tentación. La batalla contra el pecado se pierde o se gana en su mente. Lo que capte su atención lo hará su cautivo”.</a:t>
            </a:r>
            <a:endParaRPr dirty="0"/>
          </a:p>
        </p:txBody>
      </p:sp>
      <p:cxnSp>
        <p:nvCxnSpPr>
          <p:cNvPr id="593" name="Google Shape;593;p14"/>
          <p:cNvCxnSpPr/>
          <p:nvPr/>
        </p:nvCxnSpPr>
        <p:spPr>
          <a:xfrm>
            <a:off x="4226560" y="3046340"/>
            <a:ext cx="7754787" cy="0"/>
          </a:xfrm>
          <a:prstGeom prst="straightConnector1">
            <a:avLst/>
          </a:prstGeom>
          <a:noFill/>
          <a:ln w="53975" cap="flat" cmpd="sng">
            <a:solidFill>
              <a:schemeClr val="lt1"/>
            </a:solidFill>
            <a:prstDash val="solid"/>
            <a:round/>
            <a:headEnd type="none" w="sm" len="sm"/>
            <a:tailEnd type="none" w="sm" len="sm"/>
          </a:ln>
        </p:spPr>
      </p:cxnSp>
      <p:sp>
        <p:nvSpPr>
          <p:cNvPr id="594" name="Google Shape;594;p14"/>
          <p:cNvSpPr/>
          <p:nvPr/>
        </p:nvSpPr>
        <p:spPr>
          <a:xfrm rot="-5400000">
            <a:off x="-242081" y="2925802"/>
            <a:ext cx="6756400" cy="110799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s-ES" sz="3600" b="1" u="sng" dirty="0">
                <a:solidFill>
                  <a:srgbClr val="FFFFFF"/>
                </a:solidFill>
                <a:effectLst>
                  <a:outerShdw blurRad="38100" dist="38100" dir="2700000" algn="tl">
                    <a:srgbClr val="000000">
                      <a:alpha val="43137"/>
                    </a:srgbClr>
                  </a:outerShdw>
                </a:effectLst>
                <a:sym typeface="Arial"/>
              </a:rPr>
              <a:t>Primer Consejo Para Mantener La Pureza Sexual.</a:t>
            </a:r>
            <a:endParaRPr u="sng"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91">
                                            <p:txEl>
                                              <p:pRg st="0" end="0"/>
                                            </p:txEl>
                                          </p:spTgt>
                                        </p:tgtEl>
                                        <p:attrNameLst>
                                          <p:attrName>style.visibility</p:attrName>
                                        </p:attrNameLst>
                                      </p:cBhvr>
                                      <p:to>
                                        <p:strVal val="visible"/>
                                      </p:to>
                                    </p:set>
                                    <p:anim calcmode="lin" valueType="num">
                                      <p:cBhvr additive="base">
                                        <p:cTn id="7" dur="500" fill="hold"/>
                                        <p:tgtEl>
                                          <p:spTgt spid="5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9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91">
                                            <p:txEl>
                                              <p:pRg st="2" end="2"/>
                                            </p:txEl>
                                          </p:spTgt>
                                        </p:tgtEl>
                                        <p:attrNameLst>
                                          <p:attrName>style.visibility</p:attrName>
                                        </p:attrNameLst>
                                      </p:cBhvr>
                                      <p:to>
                                        <p:strVal val="visible"/>
                                      </p:to>
                                    </p:set>
                                    <p:animEffect transition="in" filter="barn(inVertical)">
                                      <p:cBhvr>
                                        <p:cTn id="17" dur="500"/>
                                        <p:tgtEl>
                                          <p:spTgt spid="59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92"/>
                                        </p:tgtEl>
                                        <p:attrNameLst>
                                          <p:attrName>style.visibility</p:attrName>
                                        </p:attrNameLst>
                                      </p:cBhvr>
                                      <p:to>
                                        <p:strVal val="visible"/>
                                      </p:to>
                                    </p:set>
                                    <p:animEffect transition="in" filter="barn(inVertical)">
                                      <p:cBhvr>
                                        <p:cTn id="22" dur="500"/>
                                        <p:tgtEl>
                                          <p:spTgt spid="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Shape 599"/>
        <p:cNvGrpSpPr/>
        <p:nvPr/>
      </p:nvGrpSpPr>
      <p:grpSpPr>
        <a:xfrm>
          <a:off x="0" y="0"/>
          <a:ext cx="0" cy="0"/>
          <a:chOff x="0" y="0"/>
          <a:chExt cx="0" cy="0"/>
        </a:xfrm>
      </p:grpSpPr>
      <p:sp>
        <p:nvSpPr>
          <p:cNvPr id="600" name="Google Shape;600;p15"/>
          <p:cNvSpPr/>
          <p:nvPr/>
        </p:nvSpPr>
        <p:spPr>
          <a:xfrm>
            <a:off x="3217298" y="-1"/>
            <a:ext cx="8974702" cy="68580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601" name="Google Shape;601;p15"/>
          <p:cNvSpPr/>
          <p:nvPr/>
        </p:nvSpPr>
        <p:spPr>
          <a:xfrm rot="-5400000">
            <a:off x="-714901" y="2925802"/>
            <a:ext cx="6756400" cy="110799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s-ES" sz="3600" b="1" u="sng" dirty="0">
                <a:solidFill>
                  <a:srgbClr val="FFFFFF"/>
                </a:solidFill>
                <a:effectLst>
                  <a:outerShdw blurRad="38100" dist="38100" dir="2700000" algn="tl">
                    <a:srgbClr val="000000">
                      <a:alpha val="43137"/>
                    </a:srgbClr>
                  </a:outerShdw>
                </a:effectLst>
                <a:sym typeface="Arial"/>
              </a:rPr>
              <a:t>Segundo Consejo Para Mantener La Pureza Sexual.</a:t>
            </a:r>
            <a:endParaRPr u="sng" dirty="0">
              <a:effectLst>
                <a:outerShdw blurRad="38100" dist="38100" dir="2700000" algn="tl">
                  <a:srgbClr val="000000">
                    <a:alpha val="43137"/>
                  </a:srgbClr>
                </a:outerShdw>
              </a:effectLst>
            </a:endParaRPr>
          </a:p>
        </p:txBody>
      </p:sp>
      <p:grpSp>
        <p:nvGrpSpPr>
          <p:cNvPr id="602" name="Google Shape;602;p15"/>
          <p:cNvGrpSpPr/>
          <p:nvPr/>
        </p:nvGrpSpPr>
        <p:grpSpPr>
          <a:xfrm>
            <a:off x="54926" y="1087821"/>
            <a:ext cx="1781175" cy="4322763"/>
            <a:chOff x="-8458822" y="1357313"/>
            <a:chExt cx="1781175" cy="4322763"/>
          </a:xfrm>
        </p:grpSpPr>
        <p:sp>
          <p:nvSpPr>
            <p:cNvPr id="603" name="Google Shape;603;p15"/>
            <p:cNvSpPr/>
            <p:nvPr/>
          </p:nvSpPr>
          <p:spPr>
            <a:xfrm>
              <a:off x="-8458822" y="1357313"/>
              <a:ext cx="1781175" cy="4322763"/>
            </a:xfrm>
            <a:custGeom>
              <a:avLst/>
              <a:gdLst/>
              <a:ahLst/>
              <a:cxnLst/>
              <a:rect l="l" t="t" r="r" b="b"/>
              <a:pathLst>
                <a:path w="308" h="745" extrusionOk="0">
                  <a:moveTo>
                    <a:pt x="51" y="745"/>
                  </a:moveTo>
                  <a:cubicBezTo>
                    <a:pt x="56" y="548"/>
                    <a:pt x="56" y="548"/>
                    <a:pt x="56" y="548"/>
                  </a:cubicBezTo>
                  <a:cubicBezTo>
                    <a:pt x="56" y="548"/>
                    <a:pt x="0" y="461"/>
                    <a:pt x="16" y="411"/>
                  </a:cubicBezTo>
                  <a:cubicBezTo>
                    <a:pt x="33" y="360"/>
                    <a:pt x="49" y="328"/>
                    <a:pt x="49" y="328"/>
                  </a:cubicBezTo>
                  <a:cubicBezTo>
                    <a:pt x="52" y="86"/>
                    <a:pt x="52" y="86"/>
                    <a:pt x="52" y="86"/>
                  </a:cubicBezTo>
                  <a:cubicBezTo>
                    <a:pt x="52" y="86"/>
                    <a:pt x="47" y="41"/>
                    <a:pt x="80" y="41"/>
                  </a:cubicBezTo>
                  <a:cubicBezTo>
                    <a:pt x="106" y="41"/>
                    <a:pt x="106" y="76"/>
                    <a:pt x="106" y="76"/>
                  </a:cubicBezTo>
                  <a:cubicBezTo>
                    <a:pt x="114" y="260"/>
                    <a:pt x="114" y="260"/>
                    <a:pt x="114" y="260"/>
                  </a:cubicBezTo>
                  <a:cubicBezTo>
                    <a:pt x="114" y="260"/>
                    <a:pt x="123" y="262"/>
                    <a:pt x="127" y="256"/>
                  </a:cubicBezTo>
                  <a:cubicBezTo>
                    <a:pt x="131" y="250"/>
                    <a:pt x="157" y="36"/>
                    <a:pt x="159" y="26"/>
                  </a:cubicBezTo>
                  <a:cubicBezTo>
                    <a:pt x="163" y="0"/>
                    <a:pt x="209" y="4"/>
                    <a:pt x="207" y="36"/>
                  </a:cubicBezTo>
                  <a:cubicBezTo>
                    <a:pt x="206" y="48"/>
                    <a:pt x="192" y="271"/>
                    <a:pt x="205" y="271"/>
                  </a:cubicBezTo>
                  <a:cubicBezTo>
                    <a:pt x="223" y="271"/>
                    <a:pt x="238" y="271"/>
                    <a:pt x="258" y="302"/>
                  </a:cubicBezTo>
                  <a:cubicBezTo>
                    <a:pt x="272" y="323"/>
                    <a:pt x="298" y="317"/>
                    <a:pt x="303" y="361"/>
                  </a:cubicBezTo>
                  <a:cubicBezTo>
                    <a:pt x="308" y="406"/>
                    <a:pt x="283" y="479"/>
                    <a:pt x="246" y="530"/>
                  </a:cubicBezTo>
                  <a:cubicBezTo>
                    <a:pt x="244" y="745"/>
                    <a:pt x="244" y="745"/>
                    <a:pt x="244" y="745"/>
                  </a:cubicBezTo>
                  <a:lnTo>
                    <a:pt x="51" y="745"/>
                  </a:lnTo>
                  <a:close/>
                </a:path>
              </a:pathLst>
            </a:custGeom>
            <a:solidFill>
              <a:srgbClr val="FFC6A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4" name="Google Shape;604;p15"/>
            <p:cNvSpPr/>
            <p:nvPr/>
          </p:nvSpPr>
          <p:spPr>
            <a:xfrm>
              <a:off x="-8146085" y="1595438"/>
              <a:ext cx="293688" cy="365125"/>
            </a:xfrm>
            <a:custGeom>
              <a:avLst/>
              <a:gdLst/>
              <a:ahLst/>
              <a:cxnLst/>
              <a:rect l="l" t="t" r="r" b="b"/>
              <a:pathLst>
                <a:path w="51" h="63" extrusionOk="0">
                  <a:moveTo>
                    <a:pt x="6" y="47"/>
                  </a:moveTo>
                  <a:cubicBezTo>
                    <a:pt x="6" y="47"/>
                    <a:pt x="0" y="17"/>
                    <a:pt x="16" y="8"/>
                  </a:cubicBezTo>
                  <a:cubicBezTo>
                    <a:pt x="31" y="0"/>
                    <a:pt x="51" y="9"/>
                    <a:pt x="46" y="50"/>
                  </a:cubicBezTo>
                  <a:cubicBezTo>
                    <a:pt x="46" y="50"/>
                    <a:pt x="23" y="63"/>
                    <a:pt x="6" y="47"/>
                  </a:cubicBezTo>
                  <a:close/>
                </a:path>
              </a:pathLst>
            </a:custGeom>
            <a:solidFill>
              <a:srgbClr val="FFE1C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5" name="Google Shape;605;p15"/>
            <p:cNvSpPr/>
            <p:nvPr/>
          </p:nvSpPr>
          <p:spPr>
            <a:xfrm>
              <a:off x="-7539660" y="1420813"/>
              <a:ext cx="277813" cy="365125"/>
            </a:xfrm>
            <a:custGeom>
              <a:avLst/>
              <a:gdLst/>
              <a:ahLst/>
              <a:cxnLst/>
              <a:rect l="l" t="t" r="r" b="b"/>
              <a:pathLst>
                <a:path w="48" h="63" extrusionOk="0">
                  <a:moveTo>
                    <a:pt x="2" y="45"/>
                  </a:moveTo>
                  <a:cubicBezTo>
                    <a:pt x="2" y="45"/>
                    <a:pt x="0" y="8"/>
                    <a:pt x="17" y="4"/>
                  </a:cubicBezTo>
                  <a:cubicBezTo>
                    <a:pt x="35" y="0"/>
                    <a:pt x="48" y="10"/>
                    <a:pt x="41" y="51"/>
                  </a:cubicBezTo>
                  <a:cubicBezTo>
                    <a:pt x="41" y="51"/>
                    <a:pt x="17" y="63"/>
                    <a:pt x="2" y="45"/>
                  </a:cubicBezTo>
                  <a:close/>
                </a:path>
              </a:pathLst>
            </a:custGeom>
            <a:solidFill>
              <a:srgbClr val="FFE1C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606" name="Google Shape;606;p15"/>
          <p:cNvGrpSpPr/>
          <p:nvPr/>
        </p:nvGrpSpPr>
        <p:grpSpPr>
          <a:xfrm>
            <a:off x="132993" y="4343401"/>
            <a:ext cx="1611144" cy="2514603"/>
            <a:chOff x="3289663" y="4343400"/>
            <a:chExt cx="1180373" cy="2514604"/>
          </a:xfrm>
        </p:grpSpPr>
        <p:sp>
          <p:nvSpPr>
            <p:cNvPr id="607" name="Google Shape;607;p15"/>
            <p:cNvSpPr/>
            <p:nvPr/>
          </p:nvSpPr>
          <p:spPr>
            <a:xfrm rot="5400000">
              <a:off x="3637756" y="4079081"/>
              <a:ext cx="457200" cy="985838"/>
            </a:xfrm>
            <a:prstGeom prst="rect">
              <a:avLst/>
            </a:prstGeom>
            <a:solidFill>
              <a:srgbClr val="538CD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8" name="Google Shape;608;p15"/>
            <p:cNvSpPr/>
            <p:nvPr/>
          </p:nvSpPr>
          <p:spPr>
            <a:xfrm rot="5400000">
              <a:off x="2752777" y="5140745"/>
              <a:ext cx="2254144" cy="1180373"/>
            </a:xfrm>
            <a:prstGeom prst="rect">
              <a:avLst/>
            </a:prstGeom>
            <a:solidFill>
              <a:srgbClr val="17365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609" name="Google Shape;609;p15"/>
          <p:cNvSpPr/>
          <p:nvPr/>
        </p:nvSpPr>
        <p:spPr>
          <a:xfrm>
            <a:off x="3301427" y="294547"/>
            <a:ext cx="8835647" cy="295465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s-ES" sz="4000" b="1" u="sng" dirty="0">
                <a:solidFill>
                  <a:srgbClr val="FFFFFF"/>
                </a:solidFill>
                <a:effectLst>
                  <a:outerShdw blurRad="38100" dist="38100" dir="2700000" algn="tl">
                    <a:srgbClr val="000000">
                      <a:alpha val="43137"/>
                    </a:srgbClr>
                  </a:outerShdw>
                </a:effectLst>
                <a:highlight>
                  <a:srgbClr val="9900FF"/>
                </a:highlight>
                <a:latin typeface="Arial"/>
                <a:ea typeface="Arial"/>
                <a:cs typeface="Arial"/>
                <a:sym typeface="Arial"/>
              </a:rPr>
              <a:t>No exponerse deliberadamente a la tentación.</a:t>
            </a:r>
            <a:endParaRPr sz="1050" u="sng" dirty="0">
              <a:solidFill>
                <a:srgbClr val="FFFFFF"/>
              </a:solidFill>
              <a:effectLst>
                <a:outerShdw blurRad="38100" dist="38100" dir="2700000" algn="tl">
                  <a:srgbClr val="000000">
                    <a:alpha val="43137"/>
                  </a:srgbClr>
                </a:outerShdw>
              </a:effectLst>
              <a:highlight>
                <a:srgbClr val="9900FF"/>
              </a:highlight>
              <a:latin typeface="Arial"/>
              <a:ea typeface="Arial"/>
              <a:cs typeface="Arial"/>
              <a:sym typeface="Arial"/>
            </a:endParaRPr>
          </a:p>
          <a:p>
            <a:pPr marL="0" marR="0" lvl="0" indent="0" algn="ctr" rtl="0">
              <a:spcBef>
                <a:spcPts val="0"/>
              </a:spcBef>
              <a:spcAft>
                <a:spcPts val="0"/>
              </a:spcAft>
              <a:buNone/>
            </a:pPr>
            <a:r>
              <a:rPr lang="es-ES" sz="2400" dirty="0">
                <a:solidFill>
                  <a:srgbClr val="FFFFFF"/>
                </a:solidFill>
                <a:latin typeface="Arial"/>
                <a:ea typeface="Arial"/>
                <a:cs typeface="Arial"/>
                <a:sym typeface="Arial"/>
              </a:rPr>
              <a:t>“Huye también de las pasiones juveniles, y sigue la justicia, la fe, el amor y la paz, con los que de corazón limpio invocan al Señor”. </a:t>
            </a:r>
            <a:endParaRPr dirty="0"/>
          </a:p>
          <a:p>
            <a:pPr marL="0" marR="0" lvl="0" indent="0" algn="ctr" rtl="0">
              <a:spcBef>
                <a:spcPts val="0"/>
              </a:spcBef>
              <a:spcAft>
                <a:spcPts val="0"/>
              </a:spcAft>
              <a:buNone/>
            </a:pPr>
            <a:r>
              <a:rPr lang="es-ES" sz="4000" b="1" u="sng" dirty="0">
                <a:solidFill>
                  <a:srgbClr val="FFFFFF"/>
                </a:solidFill>
                <a:effectLst>
                  <a:outerShdw blurRad="38100" dist="38100" dir="2700000" algn="tl">
                    <a:srgbClr val="000000">
                      <a:alpha val="43137"/>
                    </a:srgbClr>
                  </a:outerShdw>
                </a:effectLst>
                <a:highlight>
                  <a:srgbClr val="000000"/>
                </a:highlight>
              </a:rPr>
              <a:t>I</a:t>
            </a:r>
            <a:r>
              <a:rPr lang="es-ES" sz="4000" b="1" u="sng" dirty="0">
                <a:solidFill>
                  <a:srgbClr val="FFFFFF"/>
                </a:solidFill>
                <a:effectLst>
                  <a:outerShdw blurRad="38100" dist="38100" dir="2700000" algn="tl">
                    <a:srgbClr val="000000">
                      <a:alpha val="43137"/>
                    </a:srgbClr>
                  </a:outerShdw>
                </a:effectLst>
                <a:highlight>
                  <a:srgbClr val="000000"/>
                </a:highlight>
                <a:latin typeface="Arial"/>
                <a:ea typeface="Arial"/>
                <a:cs typeface="Arial"/>
                <a:sym typeface="Arial"/>
              </a:rPr>
              <a:t> Timoteo.2:22.</a:t>
            </a:r>
            <a:endParaRPr sz="4000" b="1" u="sng" dirty="0">
              <a:solidFill>
                <a:srgbClr val="FFFFFF"/>
              </a:solidFill>
              <a:effectLst>
                <a:outerShdw blurRad="38100" dist="38100" dir="2700000" algn="tl">
                  <a:srgbClr val="000000">
                    <a:alpha val="43137"/>
                  </a:srgbClr>
                </a:outerShdw>
              </a:effectLst>
              <a:highlight>
                <a:srgbClr val="000000"/>
              </a:highlight>
              <a:latin typeface="Arial"/>
              <a:ea typeface="Arial"/>
              <a:cs typeface="Arial"/>
              <a:sym typeface="Arial"/>
            </a:endParaRPr>
          </a:p>
        </p:txBody>
      </p:sp>
      <p:sp>
        <p:nvSpPr>
          <p:cNvPr id="610" name="Google Shape;610;p15"/>
          <p:cNvSpPr txBox="1"/>
          <p:nvPr/>
        </p:nvSpPr>
        <p:spPr>
          <a:xfrm>
            <a:off x="3139232" y="4030096"/>
            <a:ext cx="8919776" cy="738664"/>
          </a:xfrm>
          <a:prstGeom prst="rect">
            <a:avLst/>
          </a:prstGeom>
          <a:noFill/>
          <a:ln>
            <a:noFill/>
          </a:ln>
        </p:spPr>
        <p:txBody>
          <a:bodyPr spcFirstLastPara="1" wrap="square" lIns="0" tIns="0" rIns="0" bIns="0" anchor="b" anchorCtr="0">
            <a:spAutoFit/>
          </a:bodyPr>
          <a:lstStyle/>
          <a:p>
            <a:pPr marL="0" marR="0" lvl="0" indent="0" algn="ctr" rtl="0">
              <a:spcBef>
                <a:spcPts val="0"/>
              </a:spcBef>
              <a:spcAft>
                <a:spcPts val="0"/>
              </a:spcAft>
              <a:buNone/>
            </a:pPr>
            <a:r>
              <a:rPr lang="es-ES" sz="2400" dirty="0">
                <a:solidFill>
                  <a:srgbClr val="FFFFFF"/>
                </a:solidFill>
                <a:latin typeface="Arial"/>
                <a:ea typeface="Arial"/>
                <a:cs typeface="Arial"/>
                <a:sym typeface="Arial"/>
              </a:rPr>
              <a:t>“Los hombres no deben propiciar situaciones conflictivas ni exponerse deliberadamente a la tentación”. </a:t>
            </a:r>
            <a:endParaRPr sz="4000" dirty="0">
              <a:solidFill>
                <a:srgbClr val="FFFFFF"/>
              </a:solidFill>
              <a:latin typeface="Arial"/>
              <a:ea typeface="Arial"/>
              <a:cs typeface="Arial"/>
              <a:sym typeface="Arial"/>
            </a:endParaRPr>
          </a:p>
        </p:txBody>
      </p:sp>
      <p:cxnSp>
        <p:nvCxnSpPr>
          <p:cNvPr id="611" name="Google Shape;611;p15"/>
          <p:cNvCxnSpPr/>
          <p:nvPr/>
        </p:nvCxnSpPr>
        <p:spPr>
          <a:xfrm>
            <a:off x="3420651" y="3479800"/>
            <a:ext cx="8638357" cy="0"/>
          </a:xfrm>
          <a:prstGeom prst="straightConnector1">
            <a:avLst/>
          </a:prstGeom>
          <a:noFill/>
          <a:ln w="53975" cap="flat" cmpd="sng">
            <a:solidFill>
              <a:schemeClr val="lt1"/>
            </a:solidFill>
            <a:prstDash val="solid"/>
            <a:round/>
            <a:headEnd type="none" w="sm" len="sm"/>
            <a:tailEnd type="none" w="sm" len="sm"/>
          </a:ln>
        </p:spPr>
      </p:cxn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9">
                                            <p:txEl>
                                              <p:pRg st="0" end="0"/>
                                            </p:txEl>
                                          </p:spTgt>
                                        </p:tgtEl>
                                        <p:attrNameLst>
                                          <p:attrName>style.visibility</p:attrName>
                                        </p:attrNameLst>
                                      </p:cBhvr>
                                      <p:to>
                                        <p:strVal val="visible"/>
                                      </p:to>
                                    </p:set>
                                    <p:anim calcmode="lin" valueType="num">
                                      <p:cBhvr additive="base">
                                        <p:cTn id="7" dur="500" fill="hold"/>
                                        <p:tgtEl>
                                          <p:spTgt spid="60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0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0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09">
                                            <p:txEl>
                                              <p:pRg st="1" end="1"/>
                                            </p:txEl>
                                          </p:spTgt>
                                        </p:tgtEl>
                                        <p:attrNameLst>
                                          <p:attrName>style.visibility</p:attrName>
                                        </p:attrNameLst>
                                      </p:cBhvr>
                                      <p:to>
                                        <p:strVal val="visible"/>
                                      </p:to>
                                    </p:set>
                                    <p:animEffect transition="in" filter="barn(inVertical)">
                                      <p:cBhvr>
                                        <p:cTn id="17" dur="500"/>
                                        <p:tgtEl>
                                          <p:spTgt spid="60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10"/>
                                        </p:tgtEl>
                                        <p:attrNameLst>
                                          <p:attrName>style.visibility</p:attrName>
                                        </p:attrNameLst>
                                      </p:cBhvr>
                                      <p:to>
                                        <p:strVal val="visible"/>
                                      </p:to>
                                    </p:set>
                                    <p:anim calcmode="lin" valueType="num">
                                      <p:cBhvr additive="base">
                                        <p:cTn id="22" dur="500" fill="hold"/>
                                        <p:tgtEl>
                                          <p:spTgt spid="610"/>
                                        </p:tgtEl>
                                        <p:attrNameLst>
                                          <p:attrName>ppt_x</p:attrName>
                                        </p:attrNameLst>
                                      </p:cBhvr>
                                      <p:tavLst>
                                        <p:tav tm="0">
                                          <p:val>
                                            <p:strVal val="#ppt_x"/>
                                          </p:val>
                                        </p:tav>
                                        <p:tav tm="100000">
                                          <p:val>
                                            <p:strVal val="#ppt_x"/>
                                          </p:val>
                                        </p:tav>
                                      </p:tavLst>
                                    </p:anim>
                                    <p:anim calcmode="lin" valueType="num">
                                      <p:cBhvr additive="base">
                                        <p:cTn id="23" dur="500" fill="hold"/>
                                        <p:tgtEl>
                                          <p:spTgt spid="6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Shape 616"/>
        <p:cNvGrpSpPr/>
        <p:nvPr/>
      </p:nvGrpSpPr>
      <p:grpSpPr>
        <a:xfrm>
          <a:off x="0" y="0"/>
          <a:ext cx="0" cy="0"/>
          <a:chOff x="0" y="0"/>
          <a:chExt cx="0" cy="0"/>
        </a:xfrm>
      </p:grpSpPr>
      <p:sp>
        <p:nvSpPr>
          <p:cNvPr id="617" name="Google Shape;617;p16"/>
          <p:cNvSpPr/>
          <p:nvPr/>
        </p:nvSpPr>
        <p:spPr>
          <a:xfrm>
            <a:off x="3299882" y="31650"/>
            <a:ext cx="8892117" cy="6816190"/>
          </a:xfrm>
          <a:prstGeom prst="rect">
            <a:avLst/>
          </a:prstGeom>
          <a:solidFill>
            <a:srgbClr val="2756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8" name="Google Shape;618;p16"/>
          <p:cNvSpPr/>
          <p:nvPr/>
        </p:nvSpPr>
        <p:spPr>
          <a:xfrm rot="-5400000">
            <a:off x="-632316" y="2845691"/>
            <a:ext cx="6756400" cy="110799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s-ES" sz="3600" b="1" u="sng" dirty="0">
                <a:solidFill>
                  <a:srgbClr val="FFFFFF"/>
                </a:solidFill>
                <a:effectLst>
                  <a:outerShdw blurRad="38100" dist="38100" dir="2700000" algn="tl">
                    <a:srgbClr val="000000">
                      <a:alpha val="43137"/>
                    </a:srgbClr>
                  </a:outerShdw>
                </a:effectLst>
                <a:sym typeface="Arial"/>
              </a:rPr>
              <a:t>Tercer Consejo Para Mantener La Pureza Sexual.</a:t>
            </a:r>
            <a:endParaRPr u="sng" dirty="0">
              <a:effectLst>
                <a:outerShdw blurRad="38100" dist="38100" dir="2700000" algn="tl">
                  <a:srgbClr val="000000">
                    <a:alpha val="43137"/>
                  </a:srgbClr>
                </a:outerShdw>
              </a:effectLst>
            </a:endParaRPr>
          </a:p>
        </p:txBody>
      </p:sp>
      <p:grpSp>
        <p:nvGrpSpPr>
          <p:cNvPr id="619" name="Google Shape;619;p16"/>
          <p:cNvGrpSpPr/>
          <p:nvPr/>
        </p:nvGrpSpPr>
        <p:grpSpPr>
          <a:xfrm>
            <a:off x="-19502" y="1090343"/>
            <a:ext cx="1951038" cy="4318000"/>
            <a:chOff x="-6283947" y="1362075"/>
            <a:chExt cx="1951038" cy="4318000"/>
          </a:xfrm>
        </p:grpSpPr>
        <p:sp>
          <p:nvSpPr>
            <p:cNvPr id="620" name="Google Shape;620;p16"/>
            <p:cNvSpPr/>
            <p:nvPr/>
          </p:nvSpPr>
          <p:spPr>
            <a:xfrm>
              <a:off x="-6283947" y="1362075"/>
              <a:ext cx="1951038" cy="4318000"/>
            </a:xfrm>
            <a:custGeom>
              <a:avLst/>
              <a:gdLst/>
              <a:ahLst/>
              <a:cxnLst/>
              <a:rect l="l" t="t" r="r" b="b"/>
              <a:pathLst>
                <a:path w="337" h="744" extrusionOk="0">
                  <a:moveTo>
                    <a:pt x="51" y="744"/>
                  </a:moveTo>
                  <a:cubicBezTo>
                    <a:pt x="56" y="547"/>
                    <a:pt x="56" y="547"/>
                    <a:pt x="56" y="547"/>
                  </a:cubicBezTo>
                  <a:cubicBezTo>
                    <a:pt x="56" y="547"/>
                    <a:pt x="0" y="460"/>
                    <a:pt x="16" y="410"/>
                  </a:cubicBezTo>
                  <a:cubicBezTo>
                    <a:pt x="33" y="359"/>
                    <a:pt x="49" y="327"/>
                    <a:pt x="49" y="327"/>
                  </a:cubicBezTo>
                  <a:cubicBezTo>
                    <a:pt x="52" y="85"/>
                    <a:pt x="52" y="85"/>
                    <a:pt x="52" y="85"/>
                  </a:cubicBezTo>
                  <a:cubicBezTo>
                    <a:pt x="52" y="85"/>
                    <a:pt x="47" y="40"/>
                    <a:pt x="80" y="40"/>
                  </a:cubicBezTo>
                  <a:cubicBezTo>
                    <a:pt x="106" y="40"/>
                    <a:pt x="106" y="75"/>
                    <a:pt x="106" y="75"/>
                  </a:cubicBezTo>
                  <a:cubicBezTo>
                    <a:pt x="114" y="259"/>
                    <a:pt x="114" y="259"/>
                    <a:pt x="114" y="259"/>
                  </a:cubicBezTo>
                  <a:cubicBezTo>
                    <a:pt x="114" y="259"/>
                    <a:pt x="123" y="261"/>
                    <a:pt x="127" y="255"/>
                  </a:cubicBezTo>
                  <a:cubicBezTo>
                    <a:pt x="131" y="249"/>
                    <a:pt x="157" y="31"/>
                    <a:pt x="159" y="22"/>
                  </a:cubicBezTo>
                  <a:cubicBezTo>
                    <a:pt x="163" y="0"/>
                    <a:pt x="209" y="3"/>
                    <a:pt x="207" y="35"/>
                  </a:cubicBezTo>
                  <a:cubicBezTo>
                    <a:pt x="206" y="47"/>
                    <a:pt x="197" y="281"/>
                    <a:pt x="205" y="270"/>
                  </a:cubicBezTo>
                  <a:cubicBezTo>
                    <a:pt x="213" y="259"/>
                    <a:pt x="266" y="111"/>
                    <a:pt x="278" y="80"/>
                  </a:cubicBezTo>
                  <a:cubicBezTo>
                    <a:pt x="291" y="46"/>
                    <a:pt x="337" y="69"/>
                    <a:pt x="331" y="96"/>
                  </a:cubicBezTo>
                  <a:cubicBezTo>
                    <a:pt x="325" y="120"/>
                    <a:pt x="262" y="287"/>
                    <a:pt x="268" y="294"/>
                  </a:cubicBezTo>
                  <a:cubicBezTo>
                    <a:pt x="282" y="315"/>
                    <a:pt x="299" y="315"/>
                    <a:pt x="304" y="360"/>
                  </a:cubicBezTo>
                  <a:cubicBezTo>
                    <a:pt x="310" y="405"/>
                    <a:pt x="260" y="491"/>
                    <a:pt x="246" y="529"/>
                  </a:cubicBezTo>
                  <a:cubicBezTo>
                    <a:pt x="244" y="744"/>
                    <a:pt x="244" y="744"/>
                    <a:pt x="244" y="744"/>
                  </a:cubicBezTo>
                  <a:lnTo>
                    <a:pt x="51" y="744"/>
                  </a:lnTo>
                  <a:close/>
                </a:path>
              </a:pathLst>
            </a:custGeom>
            <a:solidFill>
              <a:srgbClr val="FFC6A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1" name="Google Shape;621;p16"/>
            <p:cNvSpPr/>
            <p:nvPr/>
          </p:nvSpPr>
          <p:spPr>
            <a:xfrm>
              <a:off x="-5971210" y="1595438"/>
              <a:ext cx="295275" cy="365125"/>
            </a:xfrm>
            <a:custGeom>
              <a:avLst/>
              <a:gdLst/>
              <a:ahLst/>
              <a:cxnLst/>
              <a:rect l="l" t="t" r="r" b="b"/>
              <a:pathLst>
                <a:path w="51" h="63" extrusionOk="0">
                  <a:moveTo>
                    <a:pt x="6" y="47"/>
                  </a:moveTo>
                  <a:cubicBezTo>
                    <a:pt x="6" y="47"/>
                    <a:pt x="0" y="17"/>
                    <a:pt x="16" y="8"/>
                  </a:cubicBezTo>
                  <a:cubicBezTo>
                    <a:pt x="31" y="0"/>
                    <a:pt x="51" y="9"/>
                    <a:pt x="46" y="50"/>
                  </a:cubicBezTo>
                  <a:cubicBezTo>
                    <a:pt x="46" y="50"/>
                    <a:pt x="23" y="63"/>
                    <a:pt x="6" y="47"/>
                  </a:cubicBezTo>
                  <a:close/>
                </a:path>
              </a:pathLst>
            </a:custGeom>
            <a:solidFill>
              <a:srgbClr val="FFE1C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2" name="Google Shape;622;p16"/>
            <p:cNvSpPr/>
            <p:nvPr/>
          </p:nvSpPr>
          <p:spPr>
            <a:xfrm>
              <a:off x="-4663110" y="1757363"/>
              <a:ext cx="317500" cy="325438"/>
            </a:xfrm>
            <a:custGeom>
              <a:avLst/>
              <a:gdLst/>
              <a:ahLst/>
              <a:cxnLst/>
              <a:rect l="l" t="t" r="r" b="b"/>
              <a:pathLst>
                <a:path w="55" h="56" extrusionOk="0">
                  <a:moveTo>
                    <a:pt x="0" y="35"/>
                  </a:moveTo>
                  <a:cubicBezTo>
                    <a:pt x="0" y="35"/>
                    <a:pt x="5" y="5"/>
                    <a:pt x="23" y="2"/>
                  </a:cubicBezTo>
                  <a:cubicBezTo>
                    <a:pt x="40" y="0"/>
                    <a:pt x="55" y="15"/>
                    <a:pt x="37" y="52"/>
                  </a:cubicBezTo>
                  <a:cubicBezTo>
                    <a:pt x="37" y="52"/>
                    <a:pt x="10" y="56"/>
                    <a:pt x="0" y="35"/>
                  </a:cubicBezTo>
                  <a:close/>
                </a:path>
              </a:pathLst>
            </a:custGeom>
            <a:solidFill>
              <a:srgbClr val="FFE1C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3" name="Google Shape;623;p16"/>
            <p:cNvSpPr/>
            <p:nvPr/>
          </p:nvSpPr>
          <p:spPr>
            <a:xfrm>
              <a:off x="-5363197" y="1420813"/>
              <a:ext cx="277813" cy="365125"/>
            </a:xfrm>
            <a:custGeom>
              <a:avLst/>
              <a:gdLst/>
              <a:ahLst/>
              <a:cxnLst/>
              <a:rect l="l" t="t" r="r" b="b"/>
              <a:pathLst>
                <a:path w="48" h="63" extrusionOk="0">
                  <a:moveTo>
                    <a:pt x="2" y="45"/>
                  </a:moveTo>
                  <a:cubicBezTo>
                    <a:pt x="2" y="45"/>
                    <a:pt x="0" y="8"/>
                    <a:pt x="17" y="4"/>
                  </a:cubicBezTo>
                  <a:cubicBezTo>
                    <a:pt x="35" y="0"/>
                    <a:pt x="48" y="10"/>
                    <a:pt x="41" y="51"/>
                  </a:cubicBezTo>
                  <a:cubicBezTo>
                    <a:pt x="41" y="51"/>
                    <a:pt x="17" y="63"/>
                    <a:pt x="2" y="45"/>
                  </a:cubicBezTo>
                  <a:close/>
                </a:path>
              </a:pathLst>
            </a:custGeom>
            <a:solidFill>
              <a:srgbClr val="FFE1C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624" name="Google Shape;624;p16"/>
          <p:cNvGrpSpPr/>
          <p:nvPr/>
        </p:nvGrpSpPr>
        <p:grpSpPr>
          <a:xfrm>
            <a:off x="58566" y="4343401"/>
            <a:ext cx="1611144" cy="2514603"/>
            <a:chOff x="3289663" y="4343400"/>
            <a:chExt cx="1180373" cy="2514604"/>
          </a:xfrm>
        </p:grpSpPr>
        <p:sp>
          <p:nvSpPr>
            <p:cNvPr id="625" name="Google Shape;625;p16"/>
            <p:cNvSpPr/>
            <p:nvPr/>
          </p:nvSpPr>
          <p:spPr>
            <a:xfrm rot="5400000">
              <a:off x="3637756" y="4079081"/>
              <a:ext cx="457200" cy="985838"/>
            </a:xfrm>
            <a:prstGeom prst="rect">
              <a:avLst/>
            </a:prstGeom>
            <a:solidFill>
              <a:srgbClr val="538CD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6" name="Google Shape;626;p16"/>
            <p:cNvSpPr/>
            <p:nvPr/>
          </p:nvSpPr>
          <p:spPr>
            <a:xfrm rot="5400000">
              <a:off x="2752777" y="5140745"/>
              <a:ext cx="2254144" cy="1180373"/>
            </a:xfrm>
            <a:prstGeom prst="rect">
              <a:avLst/>
            </a:prstGeom>
            <a:solidFill>
              <a:srgbClr val="17365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627" name="Google Shape;627;p16"/>
          <p:cNvSpPr/>
          <p:nvPr/>
        </p:nvSpPr>
        <p:spPr>
          <a:xfrm>
            <a:off x="3420213" y="236222"/>
            <a:ext cx="8696750" cy="212365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s-ES" sz="3600" b="1" u="sng" dirty="0">
                <a:solidFill>
                  <a:srgbClr val="FFFFFF"/>
                </a:solidFill>
                <a:effectLst>
                  <a:outerShdw blurRad="38100" dist="38100" dir="2700000" algn="tl">
                    <a:srgbClr val="000000">
                      <a:alpha val="43137"/>
                    </a:srgbClr>
                  </a:outerShdw>
                </a:effectLst>
                <a:highlight>
                  <a:srgbClr val="9900FF"/>
                </a:highlight>
                <a:sym typeface="Arial"/>
              </a:rPr>
              <a:t>Mantener nuestra mente limpia.</a:t>
            </a:r>
            <a:endParaRPr u="sng" dirty="0">
              <a:effectLst>
                <a:outerShdw blurRad="38100" dist="38100" dir="2700000" algn="tl">
                  <a:srgbClr val="000000">
                    <a:alpha val="43137"/>
                  </a:srgbClr>
                </a:outerShdw>
              </a:effectLst>
              <a:highlight>
                <a:srgbClr val="9900FF"/>
              </a:highlight>
            </a:endParaRPr>
          </a:p>
          <a:p>
            <a:pPr marL="0" marR="0" lvl="0" indent="0" algn="ctr" rtl="0">
              <a:spcBef>
                <a:spcPts val="0"/>
              </a:spcBef>
              <a:spcAft>
                <a:spcPts val="0"/>
              </a:spcAft>
              <a:buNone/>
            </a:pPr>
            <a:endParaRPr sz="1000" b="1" dirty="0">
              <a:solidFill>
                <a:srgbClr val="FFFFFF"/>
              </a:solidFill>
              <a:latin typeface="Arial"/>
              <a:ea typeface="Arial"/>
              <a:cs typeface="Arial"/>
              <a:sym typeface="Arial"/>
            </a:endParaRPr>
          </a:p>
          <a:p>
            <a:pPr marL="0" marR="0" lvl="0" indent="0" algn="ctr" rtl="0">
              <a:spcBef>
                <a:spcPts val="0"/>
              </a:spcBef>
              <a:spcAft>
                <a:spcPts val="0"/>
              </a:spcAft>
              <a:buNone/>
            </a:pPr>
            <a:r>
              <a:rPr lang="es-ES" sz="2000" dirty="0">
                <a:solidFill>
                  <a:srgbClr val="FFFFFF"/>
                </a:solidFill>
                <a:latin typeface="Arial"/>
                <a:ea typeface="Arial"/>
                <a:cs typeface="Arial"/>
                <a:sym typeface="Arial"/>
              </a:rPr>
              <a:t>“Pero a causa de las fornicaciones, cada uno tenga su propia mujer, y cada una tenga su propio marido. El marido cumpla con la mujer el deber conyugal, y asimismo la mujer con el marido”. </a:t>
            </a:r>
            <a:endParaRPr dirty="0"/>
          </a:p>
          <a:p>
            <a:pPr marL="0" marR="0" lvl="0" indent="0" algn="ctr" rtl="0">
              <a:spcBef>
                <a:spcPts val="0"/>
              </a:spcBef>
              <a:spcAft>
                <a:spcPts val="0"/>
              </a:spcAft>
              <a:buNone/>
            </a:pPr>
            <a:r>
              <a:rPr lang="es-ES" sz="3200" b="1" u="sng" dirty="0">
                <a:solidFill>
                  <a:srgbClr val="FFFFFF"/>
                </a:solidFill>
                <a:effectLst>
                  <a:outerShdw blurRad="38100" dist="38100" dir="2700000" algn="tl">
                    <a:srgbClr val="000000">
                      <a:alpha val="43137"/>
                    </a:srgbClr>
                  </a:outerShdw>
                </a:effectLst>
                <a:highlight>
                  <a:srgbClr val="FF0066"/>
                </a:highlight>
              </a:rPr>
              <a:t>I</a:t>
            </a:r>
            <a:r>
              <a:rPr lang="es-ES" sz="3200" b="1" u="sng" dirty="0">
                <a:solidFill>
                  <a:srgbClr val="FFFFFF"/>
                </a:solidFill>
                <a:effectLst>
                  <a:outerShdw blurRad="38100" dist="38100" dir="2700000" algn="tl">
                    <a:srgbClr val="000000">
                      <a:alpha val="43137"/>
                    </a:srgbClr>
                  </a:outerShdw>
                </a:effectLst>
                <a:highlight>
                  <a:srgbClr val="FF0066"/>
                </a:highlight>
                <a:latin typeface="Arial"/>
                <a:ea typeface="Arial"/>
                <a:cs typeface="Arial"/>
                <a:sym typeface="Arial"/>
              </a:rPr>
              <a:t> Corintios.7:2-3.</a:t>
            </a:r>
            <a:endParaRPr sz="2000" b="1" u="sng" dirty="0">
              <a:solidFill>
                <a:srgbClr val="FFFFFF"/>
              </a:solidFill>
              <a:effectLst>
                <a:outerShdw blurRad="38100" dist="38100" dir="2700000" algn="tl">
                  <a:srgbClr val="000000">
                    <a:alpha val="43137"/>
                  </a:srgbClr>
                </a:outerShdw>
              </a:effectLst>
              <a:highlight>
                <a:srgbClr val="FF0066"/>
              </a:highlight>
              <a:latin typeface="Arial"/>
              <a:ea typeface="Arial"/>
              <a:cs typeface="Arial"/>
              <a:sym typeface="Arial"/>
            </a:endParaRPr>
          </a:p>
        </p:txBody>
      </p:sp>
      <p:cxnSp>
        <p:nvCxnSpPr>
          <p:cNvPr id="628" name="Google Shape;628;p16"/>
          <p:cNvCxnSpPr/>
          <p:nvPr/>
        </p:nvCxnSpPr>
        <p:spPr>
          <a:xfrm>
            <a:off x="3495249" y="2588873"/>
            <a:ext cx="8501381" cy="0"/>
          </a:xfrm>
          <a:prstGeom prst="straightConnector1">
            <a:avLst/>
          </a:prstGeom>
          <a:noFill/>
          <a:ln w="53975" cap="flat" cmpd="sng">
            <a:solidFill>
              <a:schemeClr val="lt1"/>
            </a:solidFill>
            <a:prstDash val="solid"/>
            <a:round/>
            <a:headEnd type="none" w="sm" len="sm"/>
            <a:tailEnd type="none" w="sm" len="sm"/>
          </a:ln>
        </p:spPr>
      </p:cxnSp>
      <p:sp>
        <p:nvSpPr>
          <p:cNvPr id="629" name="Google Shape;629;p16"/>
          <p:cNvSpPr txBox="1"/>
          <p:nvPr/>
        </p:nvSpPr>
        <p:spPr>
          <a:xfrm>
            <a:off x="3411028" y="2968054"/>
            <a:ext cx="8654415" cy="3016210"/>
          </a:xfrm>
          <a:prstGeom prst="rect">
            <a:avLst/>
          </a:prstGeom>
          <a:noFill/>
          <a:ln>
            <a:noFill/>
          </a:ln>
        </p:spPr>
        <p:txBody>
          <a:bodyPr spcFirstLastPara="1" wrap="square" lIns="0" tIns="0" rIns="0" bIns="0" anchor="b" anchorCtr="0">
            <a:spAutoFit/>
          </a:bodyPr>
          <a:lstStyle/>
          <a:p>
            <a:pPr marL="0" marR="0" lvl="0" indent="0" algn="ctr" rtl="0">
              <a:spcBef>
                <a:spcPts val="0"/>
              </a:spcBef>
              <a:spcAft>
                <a:spcPts val="0"/>
              </a:spcAft>
              <a:buNone/>
            </a:pPr>
            <a:r>
              <a:rPr lang="es-ES" sz="2000" dirty="0">
                <a:solidFill>
                  <a:srgbClr val="FFFFFF"/>
                </a:solidFill>
                <a:latin typeface="Arial"/>
                <a:ea typeface="Arial"/>
                <a:cs typeface="Arial"/>
                <a:sym typeface="Arial"/>
              </a:rPr>
              <a:t>“El matrimonio es una asociación. El marido no puede actuar con total independencia de la mujer, ni la mujer del marido. Deben actuar siempre de acuerdo. Ninguno debe considerar al otro simplemente como un instrumento para su propia gratificación. La relación matrimonial en su totalidad, tanto en lo físico como en lo espiritual, es algo en lo que ambos deben encontrar su gratificación y plena satisfacción de todos sus deseos.</a:t>
            </a:r>
            <a:endParaRPr dirty="0"/>
          </a:p>
          <a:p>
            <a:pPr marL="0" marR="0" lvl="0" indent="0" algn="ctr" rtl="0">
              <a:spcBef>
                <a:spcPts val="0"/>
              </a:spcBef>
              <a:spcAft>
                <a:spcPts val="0"/>
              </a:spcAft>
              <a:buNone/>
            </a:pPr>
            <a:r>
              <a:rPr lang="es-ES" sz="3200" dirty="0">
                <a:solidFill>
                  <a:srgbClr val="FFFFFF"/>
                </a:solidFill>
                <a:latin typeface="Arial"/>
                <a:ea typeface="Arial"/>
                <a:cs typeface="Arial"/>
                <a:sym typeface="Arial"/>
              </a:rPr>
              <a:t>William Barclay</a:t>
            </a:r>
            <a:endParaRPr sz="3200" dirty="0">
              <a:solidFill>
                <a:srgbClr val="FFFFFF"/>
              </a:solidFill>
              <a:latin typeface="Arial"/>
              <a:ea typeface="Arial"/>
              <a:cs typeface="Arial"/>
              <a:sym typeface="Arial"/>
            </a:endParaRPr>
          </a:p>
          <a:p>
            <a:pPr marL="0" marR="0" lvl="0" indent="0" algn="ctr" rtl="0">
              <a:spcBef>
                <a:spcPts val="0"/>
              </a:spcBef>
              <a:spcAft>
                <a:spcPts val="0"/>
              </a:spcAft>
              <a:buNone/>
            </a:pPr>
            <a:r>
              <a:rPr lang="es-ES" sz="2400" dirty="0">
                <a:solidFill>
                  <a:srgbClr val="FFFFFF"/>
                </a:solidFill>
                <a:latin typeface="Arial"/>
                <a:ea typeface="Arial"/>
                <a:cs typeface="Arial"/>
                <a:sym typeface="Arial"/>
              </a:rPr>
              <a:t>“Comentarista del Nuevo Testamento”</a:t>
            </a:r>
            <a:endParaRPr sz="2400" dirty="0">
              <a:solidFill>
                <a:srgbClr val="FFFFFF"/>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7">
                                            <p:txEl>
                                              <p:pRg st="0" end="0"/>
                                            </p:txEl>
                                          </p:spTgt>
                                        </p:tgtEl>
                                        <p:attrNameLst>
                                          <p:attrName>style.visibility</p:attrName>
                                        </p:attrNameLst>
                                      </p:cBhvr>
                                      <p:to>
                                        <p:strVal val="visible"/>
                                      </p:to>
                                    </p:set>
                                    <p:anim calcmode="lin" valueType="num">
                                      <p:cBhvr additive="base">
                                        <p:cTn id="7" dur="500" fill="hold"/>
                                        <p:tgtEl>
                                          <p:spTgt spid="6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2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27">
                                            <p:txEl>
                                              <p:pRg st="2" end="2"/>
                                            </p:txEl>
                                          </p:spTgt>
                                        </p:tgtEl>
                                        <p:attrNameLst>
                                          <p:attrName>style.visibility</p:attrName>
                                        </p:attrNameLst>
                                      </p:cBhvr>
                                      <p:to>
                                        <p:strVal val="visible"/>
                                      </p:to>
                                    </p:set>
                                    <p:animEffect transition="in" filter="barn(inVertical)">
                                      <p:cBhvr>
                                        <p:cTn id="17" dur="500"/>
                                        <p:tgtEl>
                                          <p:spTgt spid="6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29"/>
                                        </p:tgtEl>
                                        <p:attrNameLst>
                                          <p:attrName>style.visibility</p:attrName>
                                        </p:attrNameLst>
                                      </p:cBhvr>
                                      <p:to>
                                        <p:strVal val="visible"/>
                                      </p:to>
                                    </p:set>
                                    <p:animEffect transition="in" filter="barn(inVertical)">
                                      <p:cBhvr>
                                        <p:cTn id="22" dur="500"/>
                                        <p:tgtEl>
                                          <p:spTgt spid="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Shape 634"/>
        <p:cNvGrpSpPr/>
        <p:nvPr/>
      </p:nvGrpSpPr>
      <p:grpSpPr>
        <a:xfrm>
          <a:off x="0" y="0"/>
          <a:ext cx="0" cy="0"/>
          <a:chOff x="0" y="0"/>
          <a:chExt cx="0" cy="0"/>
        </a:xfrm>
      </p:grpSpPr>
      <p:sp>
        <p:nvSpPr>
          <p:cNvPr id="635" name="Google Shape;635;p17"/>
          <p:cNvSpPr/>
          <p:nvPr/>
        </p:nvSpPr>
        <p:spPr>
          <a:xfrm>
            <a:off x="3690118" y="1"/>
            <a:ext cx="8501882" cy="6858000"/>
          </a:xfrm>
          <a:prstGeom prst="rect">
            <a:avLst/>
          </a:prstGeom>
          <a:solidFill>
            <a:srgbClr val="0000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6" name="Google Shape;636;p17"/>
          <p:cNvSpPr/>
          <p:nvPr/>
        </p:nvSpPr>
        <p:spPr>
          <a:xfrm rot="-5400000">
            <a:off x="-377484" y="2925802"/>
            <a:ext cx="6756400" cy="110799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s-ES" sz="3600" b="1" u="sng" dirty="0">
                <a:solidFill>
                  <a:srgbClr val="FFFFFF"/>
                </a:solidFill>
                <a:effectLst>
                  <a:outerShdw blurRad="38100" dist="38100" dir="2700000" algn="tl">
                    <a:srgbClr val="000000">
                      <a:alpha val="43137"/>
                    </a:srgbClr>
                  </a:outerShdw>
                </a:effectLst>
                <a:sym typeface="Arial"/>
              </a:rPr>
              <a:t>Cuarto Consejo Para Mantener La Pureza Sexual.</a:t>
            </a:r>
            <a:endParaRPr u="sng" dirty="0">
              <a:effectLst>
                <a:outerShdw blurRad="38100" dist="38100" dir="2700000" algn="tl">
                  <a:srgbClr val="000000">
                    <a:alpha val="43137"/>
                  </a:srgbClr>
                </a:outerShdw>
              </a:effectLst>
            </a:endParaRPr>
          </a:p>
        </p:txBody>
      </p:sp>
      <p:grpSp>
        <p:nvGrpSpPr>
          <p:cNvPr id="637" name="Google Shape;637;p17"/>
          <p:cNvGrpSpPr/>
          <p:nvPr/>
        </p:nvGrpSpPr>
        <p:grpSpPr>
          <a:xfrm>
            <a:off x="26470" y="1087820"/>
            <a:ext cx="2308225" cy="4318000"/>
            <a:chOff x="-3667747" y="1362075"/>
            <a:chExt cx="2308225" cy="4318000"/>
          </a:xfrm>
        </p:grpSpPr>
        <p:sp>
          <p:nvSpPr>
            <p:cNvPr id="638" name="Google Shape;638;p17"/>
            <p:cNvSpPr/>
            <p:nvPr/>
          </p:nvSpPr>
          <p:spPr>
            <a:xfrm>
              <a:off x="-3667747" y="1362075"/>
              <a:ext cx="2308225" cy="4318000"/>
            </a:xfrm>
            <a:custGeom>
              <a:avLst/>
              <a:gdLst/>
              <a:ahLst/>
              <a:cxnLst/>
              <a:rect l="l" t="t" r="r" b="b"/>
              <a:pathLst>
                <a:path w="399" h="744" extrusionOk="0">
                  <a:moveTo>
                    <a:pt x="52" y="744"/>
                  </a:moveTo>
                  <a:cubicBezTo>
                    <a:pt x="56" y="547"/>
                    <a:pt x="56" y="547"/>
                    <a:pt x="56" y="547"/>
                  </a:cubicBezTo>
                  <a:cubicBezTo>
                    <a:pt x="56" y="547"/>
                    <a:pt x="0" y="460"/>
                    <a:pt x="17" y="410"/>
                  </a:cubicBezTo>
                  <a:cubicBezTo>
                    <a:pt x="34" y="359"/>
                    <a:pt x="50" y="327"/>
                    <a:pt x="50" y="327"/>
                  </a:cubicBezTo>
                  <a:cubicBezTo>
                    <a:pt x="53" y="85"/>
                    <a:pt x="53" y="85"/>
                    <a:pt x="53" y="85"/>
                  </a:cubicBezTo>
                  <a:cubicBezTo>
                    <a:pt x="53" y="85"/>
                    <a:pt x="48" y="40"/>
                    <a:pt x="80" y="40"/>
                  </a:cubicBezTo>
                  <a:cubicBezTo>
                    <a:pt x="106" y="40"/>
                    <a:pt x="107" y="75"/>
                    <a:pt x="107" y="75"/>
                  </a:cubicBezTo>
                  <a:cubicBezTo>
                    <a:pt x="115" y="259"/>
                    <a:pt x="115" y="259"/>
                    <a:pt x="115" y="259"/>
                  </a:cubicBezTo>
                  <a:cubicBezTo>
                    <a:pt x="115" y="259"/>
                    <a:pt x="124" y="261"/>
                    <a:pt x="128" y="255"/>
                  </a:cubicBezTo>
                  <a:cubicBezTo>
                    <a:pt x="132" y="249"/>
                    <a:pt x="157" y="31"/>
                    <a:pt x="159" y="22"/>
                  </a:cubicBezTo>
                  <a:cubicBezTo>
                    <a:pt x="164" y="0"/>
                    <a:pt x="210" y="3"/>
                    <a:pt x="207" y="35"/>
                  </a:cubicBezTo>
                  <a:cubicBezTo>
                    <a:pt x="206" y="47"/>
                    <a:pt x="190" y="275"/>
                    <a:pt x="197" y="265"/>
                  </a:cubicBezTo>
                  <a:cubicBezTo>
                    <a:pt x="206" y="253"/>
                    <a:pt x="259" y="112"/>
                    <a:pt x="271" y="81"/>
                  </a:cubicBezTo>
                  <a:cubicBezTo>
                    <a:pt x="284" y="47"/>
                    <a:pt x="326" y="67"/>
                    <a:pt x="320" y="94"/>
                  </a:cubicBezTo>
                  <a:cubicBezTo>
                    <a:pt x="314" y="117"/>
                    <a:pt x="250" y="277"/>
                    <a:pt x="256" y="284"/>
                  </a:cubicBezTo>
                  <a:cubicBezTo>
                    <a:pt x="267" y="297"/>
                    <a:pt x="330" y="182"/>
                    <a:pt x="352" y="160"/>
                  </a:cubicBezTo>
                  <a:cubicBezTo>
                    <a:pt x="370" y="142"/>
                    <a:pt x="399" y="160"/>
                    <a:pt x="387" y="184"/>
                  </a:cubicBezTo>
                  <a:cubicBezTo>
                    <a:pt x="374" y="212"/>
                    <a:pt x="321" y="306"/>
                    <a:pt x="297" y="354"/>
                  </a:cubicBezTo>
                  <a:cubicBezTo>
                    <a:pt x="277" y="395"/>
                    <a:pt x="260" y="491"/>
                    <a:pt x="246" y="529"/>
                  </a:cubicBezTo>
                  <a:cubicBezTo>
                    <a:pt x="245" y="744"/>
                    <a:pt x="245" y="744"/>
                    <a:pt x="245" y="744"/>
                  </a:cubicBezTo>
                  <a:lnTo>
                    <a:pt x="52" y="744"/>
                  </a:lnTo>
                  <a:close/>
                </a:path>
              </a:pathLst>
            </a:custGeom>
            <a:solidFill>
              <a:srgbClr val="FFC6A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9" name="Google Shape;639;p17"/>
            <p:cNvSpPr/>
            <p:nvPr/>
          </p:nvSpPr>
          <p:spPr>
            <a:xfrm>
              <a:off x="-3355010" y="1595438"/>
              <a:ext cx="295275" cy="365125"/>
            </a:xfrm>
            <a:custGeom>
              <a:avLst/>
              <a:gdLst/>
              <a:ahLst/>
              <a:cxnLst/>
              <a:rect l="l" t="t" r="r" b="b"/>
              <a:pathLst>
                <a:path w="51" h="63" extrusionOk="0">
                  <a:moveTo>
                    <a:pt x="6" y="47"/>
                  </a:moveTo>
                  <a:cubicBezTo>
                    <a:pt x="6" y="47"/>
                    <a:pt x="0" y="17"/>
                    <a:pt x="16" y="8"/>
                  </a:cubicBezTo>
                  <a:cubicBezTo>
                    <a:pt x="31" y="0"/>
                    <a:pt x="51" y="9"/>
                    <a:pt x="46" y="50"/>
                  </a:cubicBezTo>
                  <a:cubicBezTo>
                    <a:pt x="46" y="50"/>
                    <a:pt x="23" y="63"/>
                    <a:pt x="6" y="47"/>
                  </a:cubicBezTo>
                  <a:close/>
                </a:path>
              </a:pathLst>
            </a:custGeom>
            <a:solidFill>
              <a:srgbClr val="FFE1C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0" name="Google Shape;640;p17"/>
            <p:cNvSpPr/>
            <p:nvPr/>
          </p:nvSpPr>
          <p:spPr>
            <a:xfrm>
              <a:off x="-2105647" y="1757363"/>
              <a:ext cx="319088" cy="325438"/>
            </a:xfrm>
            <a:custGeom>
              <a:avLst/>
              <a:gdLst/>
              <a:ahLst/>
              <a:cxnLst/>
              <a:rect l="l" t="t" r="r" b="b"/>
              <a:pathLst>
                <a:path w="55" h="56" extrusionOk="0">
                  <a:moveTo>
                    <a:pt x="0" y="35"/>
                  </a:moveTo>
                  <a:cubicBezTo>
                    <a:pt x="0" y="35"/>
                    <a:pt x="5" y="5"/>
                    <a:pt x="23" y="2"/>
                  </a:cubicBezTo>
                  <a:cubicBezTo>
                    <a:pt x="40" y="0"/>
                    <a:pt x="55" y="15"/>
                    <a:pt x="37" y="52"/>
                  </a:cubicBezTo>
                  <a:cubicBezTo>
                    <a:pt x="37" y="52"/>
                    <a:pt x="10" y="56"/>
                    <a:pt x="0" y="35"/>
                  </a:cubicBezTo>
                  <a:close/>
                </a:path>
              </a:pathLst>
            </a:custGeom>
            <a:solidFill>
              <a:srgbClr val="FFE1C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1" name="Google Shape;641;p17"/>
            <p:cNvSpPr/>
            <p:nvPr/>
          </p:nvSpPr>
          <p:spPr>
            <a:xfrm>
              <a:off x="-2746997" y="1420813"/>
              <a:ext cx="276225" cy="365125"/>
            </a:xfrm>
            <a:custGeom>
              <a:avLst/>
              <a:gdLst/>
              <a:ahLst/>
              <a:cxnLst/>
              <a:rect l="l" t="t" r="r" b="b"/>
              <a:pathLst>
                <a:path w="48" h="63" extrusionOk="0">
                  <a:moveTo>
                    <a:pt x="2" y="45"/>
                  </a:moveTo>
                  <a:cubicBezTo>
                    <a:pt x="2" y="45"/>
                    <a:pt x="0" y="8"/>
                    <a:pt x="17" y="4"/>
                  </a:cubicBezTo>
                  <a:cubicBezTo>
                    <a:pt x="35" y="0"/>
                    <a:pt x="48" y="10"/>
                    <a:pt x="41" y="51"/>
                  </a:cubicBezTo>
                  <a:cubicBezTo>
                    <a:pt x="41" y="51"/>
                    <a:pt x="17" y="63"/>
                    <a:pt x="2" y="45"/>
                  </a:cubicBezTo>
                  <a:close/>
                </a:path>
              </a:pathLst>
            </a:custGeom>
            <a:solidFill>
              <a:srgbClr val="FFE1C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2" name="Google Shape;642;p17"/>
            <p:cNvSpPr/>
            <p:nvPr/>
          </p:nvSpPr>
          <p:spPr>
            <a:xfrm>
              <a:off x="-1648447" y="2286000"/>
              <a:ext cx="271463" cy="242888"/>
            </a:xfrm>
            <a:custGeom>
              <a:avLst/>
              <a:gdLst/>
              <a:ahLst/>
              <a:cxnLst/>
              <a:rect l="l" t="t" r="r" b="b"/>
              <a:pathLst>
                <a:path w="47" h="42" extrusionOk="0">
                  <a:moveTo>
                    <a:pt x="0" y="24"/>
                  </a:moveTo>
                  <a:cubicBezTo>
                    <a:pt x="0" y="24"/>
                    <a:pt x="8" y="0"/>
                    <a:pt x="23" y="0"/>
                  </a:cubicBezTo>
                  <a:cubicBezTo>
                    <a:pt x="37" y="0"/>
                    <a:pt x="47" y="14"/>
                    <a:pt x="28" y="41"/>
                  </a:cubicBezTo>
                  <a:cubicBezTo>
                    <a:pt x="28" y="41"/>
                    <a:pt x="7" y="42"/>
                    <a:pt x="0" y="24"/>
                  </a:cubicBezTo>
                  <a:close/>
                </a:path>
              </a:pathLst>
            </a:custGeom>
            <a:solidFill>
              <a:srgbClr val="FFE1C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643" name="Google Shape;643;p17"/>
          <p:cNvGrpSpPr/>
          <p:nvPr/>
        </p:nvGrpSpPr>
        <p:grpSpPr>
          <a:xfrm>
            <a:off x="111735" y="4343401"/>
            <a:ext cx="1611144" cy="2514603"/>
            <a:chOff x="3289663" y="4343400"/>
            <a:chExt cx="1180373" cy="2514604"/>
          </a:xfrm>
        </p:grpSpPr>
        <p:sp>
          <p:nvSpPr>
            <p:cNvPr id="644" name="Google Shape;644;p17"/>
            <p:cNvSpPr/>
            <p:nvPr/>
          </p:nvSpPr>
          <p:spPr>
            <a:xfrm rot="5400000">
              <a:off x="3637756" y="4079081"/>
              <a:ext cx="457200" cy="985838"/>
            </a:xfrm>
            <a:prstGeom prst="rect">
              <a:avLst/>
            </a:prstGeom>
            <a:solidFill>
              <a:srgbClr val="538CD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5" name="Google Shape;645;p17"/>
            <p:cNvSpPr/>
            <p:nvPr/>
          </p:nvSpPr>
          <p:spPr>
            <a:xfrm rot="5400000">
              <a:off x="2752777" y="5140745"/>
              <a:ext cx="2254144" cy="1180373"/>
            </a:xfrm>
            <a:prstGeom prst="rect">
              <a:avLst/>
            </a:prstGeom>
            <a:solidFill>
              <a:srgbClr val="17365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646" name="Google Shape;646;p17"/>
          <p:cNvSpPr/>
          <p:nvPr/>
        </p:nvSpPr>
        <p:spPr>
          <a:xfrm>
            <a:off x="3926958" y="306999"/>
            <a:ext cx="8107680" cy="267765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s-ES" sz="3600" b="1" u="sng" dirty="0">
                <a:solidFill>
                  <a:srgbClr val="FFFFFF"/>
                </a:solidFill>
                <a:effectLst>
                  <a:outerShdw blurRad="38100" dist="38100" dir="2700000" algn="tl">
                    <a:srgbClr val="000000">
                      <a:alpha val="43137"/>
                    </a:srgbClr>
                  </a:outerShdw>
                </a:effectLst>
                <a:highlight>
                  <a:srgbClr val="CC00FF"/>
                </a:highlight>
                <a:sym typeface="Arial"/>
              </a:rPr>
              <a:t>Buscar la ayuda de un consejero cristiano profesional.</a:t>
            </a:r>
            <a:endParaRPr u="sng" dirty="0">
              <a:effectLst>
                <a:outerShdw blurRad="38100" dist="38100" dir="2700000" algn="tl">
                  <a:srgbClr val="000000">
                    <a:alpha val="43137"/>
                  </a:srgbClr>
                </a:outerShdw>
              </a:effectLst>
              <a:highlight>
                <a:srgbClr val="CC00FF"/>
              </a:highlight>
            </a:endParaRPr>
          </a:p>
          <a:p>
            <a:pPr marL="0" marR="0" lvl="0" indent="0" algn="ctr" rtl="0">
              <a:spcBef>
                <a:spcPts val="0"/>
              </a:spcBef>
              <a:spcAft>
                <a:spcPts val="0"/>
              </a:spcAft>
              <a:buNone/>
            </a:pPr>
            <a:endParaRPr sz="1000" dirty="0">
              <a:solidFill>
                <a:srgbClr val="FFFFFF"/>
              </a:solidFill>
              <a:latin typeface="Arial"/>
              <a:ea typeface="Arial"/>
              <a:cs typeface="Arial"/>
              <a:sym typeface="Arial"/>
            </a:endParaRPr>
          </a:p>
          <a:p>
            <a:pPr marL="0" marR="0" lvl="0" indent="0" algn="ctr" rtl="0">
              <a:spcBef>
                <a:spcPts val="0"/>
              </a:spcBef>
              <a:spcAft>
                <a:spcPts val="0"/>
              </a:spcAft>
              <a:buNone/>
            </a:pPr>
            <a:r>
              <a:rPr lang="es-ES" sz="2000" dirty="0">
                <a:solidFill>
                  <a:srgbClr val="FFFFFF"/>
                </a:solidFill>
                <a:latin typeface="Arial"/>
                <a:ea typeface="Arial"/>
                <a:cs typeface="Arial"/>
                <a:sym typeface="Arial"/>
              </a:rPr>
              <a:t>“Pero estoy seguro de vosotros, hermanos míos, de que vosotros mismos estáis llenos de bondad, llenos de todo conocimiento, de tal manera que podéis amonestaros los unos a los otros”.</a:t>
            </a:r>
            <a:endParaRPr dirty="0"/>
          </a:p>
          <a:p>
            <a:pPr marL="0" marR="0" lvl="0" indent="0" algn="ctr" rtl="0">
              <a:spcBef>
                <a:spcPts val="0"/>
              </a:spcBef>
              <a:spcAft>
                <a:spcPts val="0"/>
              </a:spcAft>
              <a:buNone/>
            </a:pPr>
            <a:r>
              <a:rPr lang="es-ES" sz="3200" b="1" u="sng" dirty="0">
                <a:solidFill>
                  <a:srgbClr val="FFFFFF"/>
                </a:solidFill>
                <a:effectLst>
                  <a:outerShdw blurRad="38100" dist="38100" dir="2700000" algn="tl">
                    <a:srgbClr val="000000">
                      <a:alpha val="43137"/>
                    </a:srgbClr>
                  </a:outerShdw>
                </a:effectLst>
                <a:highlight>
                  <a:srgbClr val="FF0066"/>
                </a:highlight>
                <a:latin typeface="Arial"/>
                <a:ea typeface="Arial"/>
                <a:cs typeface="Arial"/>
                <a:sym typeface="Arial"/>
              </a:rPr>
              <a:t>Romanos.15:14.</a:t>
            </a:r>
            <a:endParaRPr sz="2000" b="1" u="sng" dirty="0">
              <a:solidFill>
                <a:srgbClr val="FFFFFF"/>
              </a:solidFill>
              <a:effectLst>
                <a:outerShdw blurRad="38100" dist="38100" dir="2700000" algn="tl">
                  <a:srgbClr val="000000">
                    <a:alpha val="43137"/>
                  </a:srgbClr>
                </a:outerShdw>
              </a:effectLst>
              <a:highlight>
                <a:srgbClr val="FF0066"/>
              </a:highlight>
              <a:latin typeface="Arial"/>
              <a:ea typeface="Arial"/>
              <a:cs typeface="Arial"/>
              <a:sym typeface="Arial"/>
            </a:endParaRPr>
          </a:p>
        </p:txBody>
      </p:sp>
      <p:sp>
        <p:nvSpPr>
          <p:cNvPr id="647" name="Google Shape;647;p17"/>
          <p:cNvSpPr txBox="1"/>
          <p:nvPr/>
        </p:nvSpPr>
        <p:spPr>
          <a:xfrm>
            <a:off x="3690118" y="5003407"/>
            <a:ext cx="8475412" cy="1477328"/>
          </a:xfrm>
          <a:prstGeom prst="rect">
            <a:avLst/>
          </a:prstGeom>
          <a:noFill/>
          <a:ln>
            <a:noFill/>
          </a:ln>
        </p:spPr>
        <p:txBody>
          <a:bodyPr spcFirstLastPara="1" wrap="square" lIns="0" tIns="0" rIns="0" bIns="0" anchor="b" anchorCtr="0">
            <a:spAutoFit/>
          </a:bodyPr>
          <a:lstStyle/>
          <a:p>
            <a:pPr marL="0" marR="0" lvl="0" indent="0" algn="ctr" rtl="0">
              <a:spcBef>
                <a:spcPts val="0"/>
              </a:spcBef>
              <a:spcAft>
                <a:spcPts val="0"/>
              </a:spcAft>
              <a:buNone/>
            </a:pPr>
            <a:r>
              <a:rPr lang="es-ES" sz="2000" dirty="0">
                <a:solidFill>
                  <a:srgbClr val="FFFFFF"/>
                </a:solidFill>
                <a:latin typeface="Arial"/>
                <a:ea typeface="Arial"/>
                <a:cs typeface="Arial"/>
                <a:sym typeface="Arial"/>
              </a:rPr>
              <a:t>“La consejería implica una relación de cuidado entre por lo menos dos personas. Una de ellas (el consejero) busca ayudar a la otra (el aconsejado) a resolver y anticiparse a los problemas de su diario vivir”</a:t>
            </a:r>
            <a:endParaRPr dirty="0"/>
          </a:p>
          <a:p>
            <a:pPr marL="0" marR="0" lvl="0" indent="0" algn="ctr" rtl="0">
              <a:spcBef>
                <a:spcPts val="0"/>
              </a:spcBef>
              <a:spcAft>
                <a:spcPts val="0"/>
              </a:spcAft>
              <a:buNone/>
            </a:pPr>
            <a:r>
              <a:rPr lang="es-ES" sz="3600" dirty="0">
                <a:solidFill>
                  <a:srgbClr val="FFFFFF"/>
                </a:solidFill>
                <a:latin typeface="Arial"/>
                <a:ea typeface="Arial"/>
                <a:cs typeface="Arial"/>
                <a:sym typeface="Arial"/>
              </a:rPr>
              <a:t> </a:t>
            </a:r>
            <a:endParaRPr sz="2400" dirty="0">
              <a:solidFill>
                <a:srgbClr val="FFFFFF"/>
              </a:solidFill>
              <a:latin typeface="Arial"/>
              <a:ea typeface="Arial"/>
              <a:cs typeface="Arial"/>
              <a:sym typeface="Arial"/>
            </a:endParaRPr>
          </a:p>
        </p:txBody>
      </p:sp>
      <p:cxnSp>
        <p:nvCxnSpPr>
          <p:cNvPr id="648" name="Google Shape;648;p17"/>
          <p:cNvCxnSpPr/>
          <p:nvPr/>
        </p:nvCxnSpPr>
        <p:spPr>
          <a:xfrm>
            <a:off x="3860800" y="3771024"/>
            <a:ext cx="8107680" cy="0"/>
          </a:xfrm>
          <a:prstGeom prst="straightConnector1">
            <a:avLst/>
          </a:prstGeom>
          <a:noFill/>
          <a:ln w="53975" cap="flat" cmpd="sng">
            <a:solidFill>
              <a:schemeClr val="lt1"/>
            </a:solidFill>
            <a:prstDash val="solid"/>
            <a:round/>
            <a:headEnd type="none" w="sm" len="sm"/>
            <a:tailEnd type="none" w="sm" len="sm"/>
          </a:ln>
        </p:spPr>
      </p:cxn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46">
                                            <p:txEl>
                                              <p:pRg st="0" end="0"/>
                                            </p:txEl>
                                          </p:spTgt>
                                        </p:tgtEl>
                                        <p:attrNameLst>
                                          <p:attrName>style.visibility</p:attrName>
                                        </p:attrNameLst>
                                      </p:cBhvr>
                                      <p:to>
                                        <p:strVal val="visible"/>
                                      </p:to>
                                    </p:set>
                                    <p:anim calcmode="lin" valueType="num">
                                      <p:cBhvr additive="base">
                                        <p:cTn id="7" dur="500" fill="hold"/>
                                        <p:tgtEl>
                                          <p:spTgt spid="64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4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4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46">
                                            <p:txEl>
                                              <p:pRg st="2" end="2"/>
                                            </p:txEl>
                                          </p:spTgt>
                                        </p:tgtEl>
                                        <p:attrNameLst>
                                          <p:attrName>style.visibility</p:attrName>
                                        </p:attrNameLst>
                                      </p:cBhvr>
                                      <p:to>
                                        <p:strVal val="visible"/>
                                      </p:to>
                                    </p:set>
                                    <p:animEffect transition="in" filter="barn(inVertical)">
                                      <p:cBhvr>
                                        <p:cTn id="17" dur="500"/>
                                        <p:tgtEl>
                                          <p:spTgt spid="64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47"/>
                                        </p:tgtEl>
                                        <p:attrNameLst>
                                          <p:attrName>style.visibility</p:attrName>
                                        </p:attrNameLst>
                                      </p:cBhvr>
                                      <p:to>
                                        <p:strVal val="visible"/>
                                      </p:to>
                                    </p:set>
                                    <p:animEffect transition="in" filter="barn(inVertical)">
                                      <p:cBhvr>
                                        <p:cTn id="22" dur="500"/>
                                        <p:tgtEl>
                                          <p:spTgt spid="6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2"/>
        <p:cNvGrpSpPr/>
        <p:nvPr/>
      </p:nvGrpSpPr>
      <p:grpSpPr>
        <a:xfrm>
          <a:off x="0" y="0"/>
          <a:ext cx="0" cy="0"/>
          <a:chOff x="0" y="0"/>
          <a:chExt cx="0" cy="0"/>
        </a:xfrm>
      </p:grpSpPr>
      <p:pic>
        <p:nvPicPr>
          <p:cNvPr id="653" name="Google Shape;653;p18" descr="A picture containing indoor, window&#10;&#10;Description automatically generated"/>
          <p:cNvPicPr preferRelativeResize="0"/>
          <p:nvPr/>
        </p:nvPicPr>
        <p:blipFill rotWithShape="1">
          <a:blip r:embed="rId3">
            <a:alphaModFix/>
          </a:blip>
          <a:srcRect t="3394" b="12336"/>
          <a:stretch/>
        </p:blipFill>
        <p:spPr>
          <a:xfrm>
            <a:off x="20" y="10"/>
            <a:ext cx="12191980" cy="6857990"/>
          </a:xfrm>
          <a:prstGeom prst="rect">
            <a:avLst/>
          </a:prstGeom>
          <a:noFill/>
          <a:ln>
            <a:noFill/>
          </a:ln>
        </p:spPr>
      </p:pic>
      <p:sp>
        <p:nvSpPr>
          <p:cNvPr id="654" name="Google Shape;654;p18"/>
          <p:cNvSpPr/>
          <p:nvPr/>
        </p:nvSpPr>
        <p:spPr>
          <a:xfrm>
            <a:off x="-21" y="-8224"/>
            <a:ext cx="12192000" cy="6858000"/>
          </a:xfrm>
          <a:prstGeom prst="rect">
            <a:avLst/>
          </a:prstGeom>
          <a:gradFill>
            <a:gsLst>
              <a:gs pos="0">
                <a:srgbClr val="0C0C0C"/>
              </a:gs>
              <a:gs pos="45000">
                <a:srgbClr val="0C0C0C">
                  <a:alpha val="0"/>
                </a:srgbClr>
              </a:gs>
              <a:gs pos="100000">
                <a:srgbClr val="0C0C0C">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655" name="Google Shape;655;p18"/>
          <p:cNvGrpSpPr/>
          <p:nvPr/>
        </p:nvGrpSpPr>
        <p:grpSpPr>
          <a:xfrm>
            <a:off x="5182275" y="2704916"/>
            <a:ext cx="7009705" cy="4161318"/>
            <a:chOff x="5182275" y="2704916"/>
            <a:chExt cx="7009705" cy="4161318"/>
          </a:xfrm>
        </p:grpSpPr>
        <p:grpSp>
          <p:nvGrpSpPr>
            <p:cNvPr id="656" name="Google Shape;656;p18"/>
            <p:cNvGrpSpPr/>
            <p:nvPr/>
          </p:nvGrpSpPr>
          <p:grpSpPr>
            <a:xfrm>
              <a:off x="5182275" y="2704916"/>
              <a:ext cx="7009704" cy="2646878"/>
              <a:chOff x="-1182909" y="-976183"/>
              <a:chExt cx="4434163" cy="2646878"/>
            </a:xfrm>
          </p:grpSpPr>
          <p:sp>
            <p:nvSpPr>
              <p:cNvPr id="657" name="Google Shape;657;p18"/>
              <p:cNvSpPr txBox="1"/>
              <p:nvPr/>
            </p:nvSpPr>
            <p:spPr>
              <a:xfrm>
                <a:off x="159027" y="-506339"/>
                <a:ext cx="254508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400"/>
                  <a:buFont typeface="Arial"/>
                  <a:buNone/>
                </a:pPr>
                <a:r>
                  <a:rPr lang="es-ES" sz="4400" b="1" i="0" u="none" strike="noStrike" cap="none" dirty="0">
                    <a:solidFill>
                      <a:schemeClr val="dk1"/>
                    </a:solidFill>
                    <a:latin typeface="Arial"/>
                    <a:ea typeface="Arial"/>
                    <a:cs typeface="Arial"/>
                    <a:sym typeface="Arial"/>
                  </a:rPr>
                  <a:t>SOBRIO.</a:t>
                </a:r>
                <a:endParaRPr dirty="0"/>
              </a:p>
            </p:txBody>
          </p:sp>
          <p:sp>
            <p:nvSpPr>
              <p:cNvPr id="658" name="Google Shape;658;p18"/>
              <p:cNvSpPr txBox="1"/>
              <p:nvPr/>
            </p:nvSpPr>
            <p:spPr>
              <a:xfrm>
                <a:off x="-26925" y="317447"/>
                <a:ext cx="3278179"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al"/>
                  <a:buNone/>
                </a:pPr>
                <a:r>
                  <a:rPr lang="es-ES" sz="2400" b="0" i="0" u="none" strike="noStrike" cap="none" dirty="0">
                    <a:solidFill>
                      <a:schemeClr val="dk1"/>
                    </a:solidFill>
                    <a:latin typeface="Arial"/>
                    <a:ea typeface="Arial"/>
                    <a:cs typeface="Arial"/>
                    <a:sym typeface="Arial"/>
                  </a:rPr>
                  <a:t>LOS </a:t>
                </a:r>
                <a:r>
                  <a:rPr lang="es-ES" sz="2400" dirty="0">
                    <a:solidFill>
                      <a:schemeClr val="dk1"/>
                    </a:solidFill>
                  </a:rPr>
                  <a:t>OBISPOS</a:t>
                </a:r>
                <a:r>
                  <a:rPr lang="es-ES" sz="2400" b="0" i="0" u="none" strike="noStrike" cap="none" dirty="0">
                    <a:solidFill>
                      <a:schemeClr val="dk1"/>
                    </a:solidFill>
                    <a:latin typeface="Arial"/>
                    <a:ea typeface="Arial"/>
                    <a:cs typeface="Arial"/>
                    <a:sym typeface="Arial"/>
                  </a:rPr>
                  <a:t> DEBEN SABER TENER UN DOMINIO DE SÍ MISMO.</a:t>
                </a:r>
                <a:endParaRPr dirty="0"/>
              </a:p>
            </p:txBody>
          </p:sp>
          <p:sp>
            <p:nvSpPr>
              <p:cNvPr id="659" name="Google Shape;659;p18"/>
              <p:cNvSpPr txBox="1"/>
              <p:nvPr/>
            </p:nvSpPr>
            <p:spPr>
              <a:xfrm>
                <a:off x="-1182909" y="-976183"/>
                <a:ext cx="1685926" cy="26468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600"/>
                  <a:buFont typeface="Arial"/>
                  <a:buNone/>
                </a:pPr>
                <a:r>
                  <a:rPr lang="es-ES" sz="16600" b="0" i="0" u="none" strike="noStrike" cap="none" dirty="0">
                    <a:solidFill>
                      <a:schemeClr val="dk1"/>
                    </a:solidFill>
                    <a:latin typeface="Arial"/>
                    <a:ea typeface="Arial"/>
                    <a:cs typeface="Arial"/>
                    <a:sym typeface="Arial"/>
                  </a:rPr>
                  <a:t>3</a:t>
                </a:r>
                <a:endParaRPr sz="6000" b="0" i="0" u="none" strike="noStrike" cap="none" dirty="0">
                  <a:solidFill>
                    <a:schemeClr val="dk1"/>
                  </a:solidFill>
                  <a:latin typeface="Arial"/>
                  <a:ea typeface="Arial"/>
                  <a:cs typeface="Arial"/>
                  <a:sym typeface="Arial"/>
                </a:endParaRPr>
              </a:p>
            </p:txBody>
          </p:sp>
          <p:cxnSp>
            <p:nvCxnSpPr>
              <p:cNvPr id="660" name="Google Shape;660;p18"/>
              <p:cNvCxnSpPr/>
              <p:nvPr/>
            </p:nvCxnSpPr>
            <p:spPr>
              <a:xfrm>
                <a:off x="54591" y="1470645"/>
                <a:ext cx="2859998" cy="0"/>
              </a:xfrm>
              <a:prstGeom prst="straightConnector1">
                <a:avLst/>
              </a:prstGeom>
              <a:noFill/>
              <a:ln w="44450" cap="flat" cmpd="sng">
                <a:solidFill>
                  <a:schemeClr val="dk1"/>
                </a:solidFill>
                <a:prstDash val="solid"/>
                <a:miter lim="800000"/>
                <a:headEnd type="none" w="sm" len="sm"/>
                <a:tailEnd type="none" w="sm" len="sm"/>
              </a:ln>
            </p:spPr>
          </p:cxnSp>
          <p:cxnSp>
            <p:nvCxnSpPr>
              <p:cNvPr id="661" name="Google Shape;661;p18"/>
              <p:cNvCxnSpPr/>
              <p:nvPr/>
            </p:nvCxnSpPr>
            <p:spPr>
              <a:xfrm>
                <a:off x="159027" y="263102"/>
                <a:ext cx="2803027" cy="0"/>
              </a:xfrm>
              <a:prstGeom prst="straightConnector1">
                <a:avLst/>
              </a:prstGeom>
              <a:noFill/>
              <a:ln w="44450" cap="flat" cmpd="sng">
                <a:solidFill>
                  <a:schemeClr val="dk1"/>
                </a:solidFill>
                <a:prstDash val="solid"/>
                <a:miter lim="800000"/>
                <a:headEnd type="none" w="sm" len="sm"/>
                <a:tailEnd type="none" w="sm" len="sm"/>
              </a:ln>
            </p:spPr>
          </p:cxnSp>
        </p:grpSp>
        <p:sp>
          <p:nvSpPr>
            <p:cNvPr id="662" name="Google Shape;662;p18"/>
            <p:cNvSpPr txBox="1"/>
            <p:nvPr/>
          </p:nvSpPr>
          <p:spPr>
            <a:xfrm>
              <a:off x="5182296" y="5173463"/>
              <a:ext cx="7009684" cy="169277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200"/>
                <a:buFont typeface="Arial"/>
                <a:buNone/>
              </a:pPr>
              <a:r>
                <a:rPr lang="es-ES" sz="3200" b="0" i="0" u="none" strike="noStrike" cap="none" dirty="0">
                  <a:solidFill>
                    <a:schemeClr val="dk1"/>
                  </a:solidFill>
                  <a:latin typeface="Arial"/>
                  <a:ea typeface="Arial"/>
                  <a:cs typeface="Arial"/>
                  <a:sym typeface="Arial"/>
                </a:rPr>
                <a:t>“Pero es necesario que el obispo sea… sobrio…”</a:t>
              </a:r>
              <a:endParaRPr dirty="0"/>
            </a:p>
            <a:p>
              <a:pPr marL="0" marR="0" lvl="0" indent="0" algn="ctr" rtl="0">
                <a:lnSpc>
                  <a:spcPct val="100000"/>
                </a:lnSpc>
                <a:spcBef>
                  <a:spcPts val="0"/>
                </a:spcBef>
                <a:spcAft>
                  <a:spcPts val="0"/>
                </a:spcAft>
                <a:buClr>
                  <a:schemeClr val="dk1"/>
                </a:buClr>
                <a:buSzPts val="4000"/>
                <a:buFont typeface="Arial"/>
                <a:buNone/>
              </a:pPr>
              <a:r>
                <a:rPr lang="es-ES" sz="4000" b="1" u="sng" dirty="0">
                  <a:solidFill>
                    <a:schemeClr val="bg1"/>
                  </a:solidFill>
                  <a:effectLst>
                    <a:outerShdw blurRad="38100" dist="38100" dir="2700000" algn="tl">
                      <a:srgbClr val="000000">
                        <a:alpha val="43137"/>
                      </a:srgbClr>
                    </a:outerShdw>
                  </a:effectLst>
                  <a:highlight>
                    <a:srgbClr val="FF0066"/>
                  </a:highlight>
                </a:rPr>
                <a:t>I</a:t>
              </a:r>
              <a:r>
                <a:rPr lang="es-ES" sz="40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 Timoteo.3:2.</a:t>
              </a:r>
              <a:endParaRPr sz="66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5"/>
                                        </p:tgtEl>
                                        <p:attrNameLst>
                                          <p:attrName>style.visibility</p:attrName>
                                        </p:attrNameLst>
                                      </p:cBhvr>
                                      <p:to>
                                        <p:strVal val="visible"/>
                                      </p:to>
                                    </p:set>
                                    <p:anim calcmode="lin" valueType="num">
                                      <p:cBhvr additive="base">
                                        <p:cTn id="7" dur="500" fill="hold"/>
                                        <p:tgtEl>
                                          <p:spTgt spid="655"/>
                                        </p:tgtEl>
                                        <p:attrNameLst>
                                          <p:attrName>ppt_x</p:attrName>
                                        </p:attrNameLst>
                                      </p:cBhvr>
                                      <p:tavLst>
                                        <p:tav tm="0">
                                          <p:val>
                                            <p:strVal val="#ppt_x"/>
                                          </p:val>
                                        </p:tav>
                                        <p:tav tm="100000">
                                          <p:val>
                                            <p:strVal val="#ppt_x"/>
                                          </p:val>
                                        </p:tav>
                                      </p:tavLst>
                                    </p:anim>
                                    <p:anim calcmode="lin" valueType="num">
                                      <p:cBhvr additive="base">
                                        <p:cTn id="8" dur="500" fill="hold"/>
                                        <p:tgtEl>
                                          <p:spTgt spid="6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6"/>
        <p:cNvGrpSpPr/>
        <p:nvPr/>
      </p:nvGrpSpPr>
      <p:grpSpPr>
        <a:xfrm>
          <a:off x="0" y="0"/>
          <a:ext cx="0" cy="0"/>
          <a:chOff x="0" y="0"/>
          <a:chExt cx="0" cy="0"/>
        </a:xfrm>
      </p:grpSpPr>
      <p:sp>
        <p:nvSpPr>
          <p:cNvPr id="667" name="Google Shape;667;p19"/>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68" name="Google Shape;668;p19" descr="A stone wall with writing on it&#10;&#10;Description automatically generated with low confidence"/>
          <p:cNvPicPr preferRelativeResize="0"/>
          <p:nvPr/>
        </p:nvPicPr>
        <p:blipFill rotWithShape="1">
          <a:blip r:embed="rId3">
            <a:alphaModFix amt="35000"/>
          </a:blip>
          <a:srcRect b="15745"/>
          <a:stretch/>
        </p:blipFill>
        <p:spPr>
          <a:xfrm>
            <a:off x="20" y="1282"/>
            <a:ext cx="12191980" cy="6856718"/>
          </a:xfrm>
          <a:prstGeom prst="rect">
            <a:avLst/>
          </a:prstGeom>
          <a:noFill/>
          <a:ln>
            <a:noFill/>
          </a:ln>
        </p:spPr>
      </p:pic>
      <p:grpSp>
        <p:nvGrpSpPr>
          <p:cNvPr id="669" name="Google Shape;669;p19"/>
          <p:cNvGrpSpPr/>
          <p:nvPr/>
        </p:nvGrpSpPr>
        <p:grpSpPr>
          <a:xfrm>
            <a:off x="127280" y="1088073"/>
            <a:ext cx="12064720" cy="1815882"/>
            <a:chOff x="191817" y="955284"/>
            <a:chExt cx="11913183" cy="1815882"/>
          </a:xfrm>
        </p:grpSpPr>
        <p:sp>
          <p:nvSpPr>
            <p:cNvPr id="670" name="Google Shape;670;p19"/>
            <p:cNvSpPr txBox="1"/>
            <p:nvPr/>
          </p:nvSpPr>
          <p:spPr>
            <a:xfrm>
              <a:off x="191817" y="1570838"/>
              <a:ext cx="2195783"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800"/>
                <a:buFont typeface="Arial"/>
                <a:buNone/>
              </a:pPr>
              <a:r>
                <a:rPr lang="es-ES" sz="4800" b="1" i="0" u="none" strike="noStrike" cap="none">
                  <a:solidFill>
                    <a:schemeClr val="dk1"/>
                  </a:solidFill>
                  <a:latin typeface="Arial"/>
                  <a:ea typeface="Arial"/>
                  <a:cs typeface="Arial"/>
                  <a:sym typeface="Arial"/>
                </a:rPr>
                <a:t>Sobrio</a:t>
              </a:r>
              <a:endParaRPr/>
            </a:p>
          </p:txBody>
        </p:sp>
        <p:cxnSp>
          <p:nvCxnSpPr>
            <p:cNvPr id="671" name="Google Shape;671;p19"/>
            <p:cNvCxnSpPr/>
            <p:nvPr/>
          </p:nvCxnSpPr>
          <p:spPr>
            <a:xfrm>
              <a:off x="2489200" y="1986336"/>
              <a:ext cx="1310640" cy="0"/>
            </a:xfrm>
            <a:prstGeom prst="straightConnector1">
              <a:avLst/>
            </a:prstGeom>
            <a:noFill/>
            <a:ln w="41275" cap="flat" cmpd="sng">
              <a:solidFill>
                <a:schemeClr val="dk1"/>
              </a:solidFill>
              <a:prstDash val="solid"/>
              <a:miter lim="800000"/>
              <a:headEnd type="none" w="sm" len="sm"/>
              <a:tailEnd type="triangle" w="med" len="med"/>
            </a:ln>
          </p:spPr>
        </p:cxnSp>
        <p:sp>
          <p:nvSpPr>
            <p:cNvPr id="672" name="Google Shape;672;p19"/>
            <p:cNvSpPr txBox="1"/>
            <p:nvPr/>
          </p:nvSpPr>
          <p:spPr>
            <a:xfrm>
              <a:off x="3555999" y="1201506"/>
              <a:ext cx="34615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800"/>
                <a:buFont typeface="Arial"/>
                <a:buNone/>
              </a:pPr>
              <a:r>
                <a:rPr lang="es-ES" sz="4800" i="0" u="none" strike="noStrike" cap="none">
                  <a:solidFill>
                    <a:schemeClr val="dk1"/>
                  </a:solidFill>
                  <a:latin typeface="Arial"/>
                  <a:ea typeface="Arial"/>
                  <a:cs typeface="Arial"/>
                  <a:sym typeface="Arial"/>
                </a:rPr>
                <a:t> Nefáleos (</a:t>
              </a:r>
              <a:r>
                <a:rPr lang="es-ES" sz="4800" i="0" u="none" strike="noStrike" cap="none">
                  <a:solidFill>
                    <a:srgbClr val="0000CC"/>
                  </a:solidFill>
                  <a:latin typeface="Arial"/>
                  <a:ea typeface="Arial"/>
                  <a:cs typeface="Arial"/>
                  <a:sym typeface="Arial"/>
                </a:rPr>
                <a:t>νηφάλεος</a:t>
              </a:r>
              <a:r>
                <a:rPr lang="es-ES" sz="4800" i="0" u="none" strike="noStrike" cap="none">
                  <a:solidFill>
                    <a:schemeClr val="dk1"/>
                  </a:solidFill>
                  <a:latin typeface="Arial"/>
                  <a:ea typeface="Arial"/>
                  <a:cs typeface="Arial"/>
                  <a:sym typeface="Arial"/>
                </a:rPr>
                <a:t>)</a:t>
              </a:r>
              <a:endParaRPr sz="4800" i="0" u="none" strike="noStrike" cap="none">
                <a:solidFill>
                  <a:schemeClr val="dk1"/>
                </a:solidFill>
                <a:latin typeface="Arial"/>
                <a:ea typeface="Arial"/>
                <a:cs typeface="Arial"/>
                <a:sym typeface="Arial"/>
              </a:endParaRPr>
            </a:p>
          </p:txBody>
        </p:sp>
        <p:cxnSp>
          <p:nvCxnSpPr>
            <p:cNvPr id="673" name="Google Shape;673;p19"/>
            <p:cNvCxnSpPr/>
            <p:nvPr/>
          </p:nvCxnSpPr>
          <p:spPr>
            <a:xfrm>
              <a:off x="6847840" y="1986336"/>
              <a:ext cx="1928876" cy="0"/>
            </a:xfrm>
            <a:prstGeom prst="straightConnector1">
              <a:avLst/>
            </a:prstGeom>
            <a:noFill/>
            <a:ln w="41275" cap="flat" cmpd="sng">
              <a:solidFill>
                <a:schemeClr val="dk1"/>
              </a:solidFill>
              <a:prstDash val="solid"/>
              <a:miter lim="800000"/>
              <a:headEnd type="none" w="sm" len="sm"/>
              <a:tailEnd type="triangle" w="med" len="med"/>
            </a:ln>
          </p:spPr>
        </p:cxnSp>
        <p:sp>
          <p:nvSpPr>
            <p:cNvPr id="674" name="Google Shape;674;p19"/>
            <p:cNvSpPr txBox="1"/>
            <p:nvPr/>
          </p:nvSpPr>
          <p:spPr>
            <a:xfrm>
              <a:off x="8813160" y="955284"/>
              <a:ext cx="3291840" cy="18158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Arial"/>
                <a:buNone/>
              </a:pPr>
              <a:r>
                <a:rPr lang="es-ES" sz="2800" i="0" u="none" strike="noStrike" cap="none">
                  <a:solidFill>
                    <a:schemeClr val="dk1"/>
                  </a:solidFill>
                  <a:latin typeface="Arial"/>
                  <a:ea typeface="Arial"/>
                  <a:cs typeface="Arial"/>
                  <a:sym typeface="Arial"/>
                </a:rPr>
                <a:t>Alguien que emocionalmente se encuentra equilibrado</a:t>
              </a:r>
              <a:endParaRPr sz="2800" i="0" u="none" strike="noStrike" cap="none">
                <a:solidFill>
                  <a:schemeClr val="dk1"/>
                </a:solidFill>
                <a:latin typeface="Arial"/>
                <a:ea typeface="Arial"/>
                <a:cs typeface="Arial"/>
                <a:sym typeface="Arial"/>
              </a:endParaRPr>
            </a:p>
          </p:txBody>
        </p:sp>
      </p:grpSp>
      <p:sp>
        <p:nvSpPr>
          <p:cNvPr id="675" name="Google Shape;675;p19"/>
          <p:cNvSpPr txBox="1"/>
          <p:nvPr/>
        </p:nvSpPr>
        <p:spPr>
          <a:xfrm>
            <a:off x="-1504" y="3046517"/>
            <a:ext cx="12188952"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Arial"/>
              <a:buNone/>
            </a:pPr>
            <a:r>
              <a:rPr lang="es-ES" sz="2800" b="1" i="0" u="sng" strike="noStrike" cap="none" dirty="0">
                <a:solidFill>
                  <a:schemeClr val="dk1"/>
                </a:solidFill>
                <a:effectLst>
                  <a:outerShdw blurRad="38100" dist="38100" dir="2700000" algn="tl">
                    <a:srgbClr val="000000">
                      <a:alpha val="43137"/>
                    </a:srgbClr>
                  </a:outerShdw>
                </a:effectLst>
                <a:latin typeface="Arial"/>
                <a:ea typeface="Arial"/>
                <a:cs typeface="Arial"/>
                <a:sym typeface="Arial"/>
              </a:rPr>
              <a:t>Una persona sobria es alguien que siempre se vigila a sí mismo y siempre mantiene el equilibrio de sus emociones.</a:t>
            </a:r>
            <a:endParaRPr sz="2800" b="1" i="0" u="sng" strike="noStrike" cap="none" dirty="0">
              <a:solidFill>
                <a:schemeClr val="dk1"/>
              </a:solidFill>
              <a:effectLst>
                <a:outerShdw blurRad="38100" dist="38100" dir="2700000" algn="tl">
                  <a:srgbClr val="000000">
                    <a:alpha val="43137"/>
                  </a:srgbClr>
                </a:outerShdw>
              </a:effectLst>
              <a:latin typeface="Arial"/>
              <a:ea typeface="Arial"/>
              <a:cs typeface="Arial"/>
              <a:sym typeface="Arial"/>
            </a:endParaRPr>
          </a:p>
        </p:txBody>
      </p:sp>
      <p:sp>
        <p:nvSpPr>
          <p:cNvPr id="676" name="Google Shape;676;p19"/>
          <p:cNvSpPr txBox="1"/>
          <p:nvPr/>
        </p:nvSpPr>
        <p:spPr>
          <a:xfrm>
            <a:off x="-1504" y="4143186"/>
            <a:ext cx="12178349" cy="18158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Arial"/>
              <a:buNone/>
            </a:pPr>
            <a:r>
              <a:rPr lang="es-ES" sz="2800" i="0" u="none" strike="noStrike" cap="none" dirty="0">
                <a:solidFill>
                  <a:schemeClr val="dk1"/>
                </a:solidFill>
                <a:latin typeface="Arial"/>
                <a:ea typeface="Arial"/>
                <a:cs typeface="Arial"/>
                <a:sym typeface="Arial"/>
              </a:rPr>
              <a:t>Con esta expresión, Pablo describe al hombre que tiene una idea clara de lo que es la vida. Hablando prácticamente, un hombre sobrio nunca pierde la orientación física, psicológica y espiritual. </a:t>
            </a:r>
          </a:p>
          <a:p>
            <a:pPr marL="0" marR="0" lvl="0" indent="0" algn="ctr" rtl="0">
              <a:lnSpc>
                <a:spcPct val="100000"/>
              </a:lnSpc>
              <a:spcBef>
                <a:spcPts val="0"/>
              </a:spcBef>
              <a:spcAft>
                <a:spcPts val="0"/>
              </a:spcAft>
              <a:buClr>
                <a:schemeClr val="dk1"/>
              </a:buClr>
              <a:buSzPts val="2800"/>
              <a:buFont typeface="Arial"/>
              <a:buNone/>
            </a:pPr>
            <a:r>
              <a:rPr lang="es-ES" sz="2800" i="0" u="none" strike="noStrike" cap="none" dirty="0">
                <a:solidFill>
                  <a:schemeClr val="dk1"/>
                </a:solidFill>
                <a:latin typeface="Arial"/>
                <a:ea typeface="Arial"/>
                <a:cs typeface="Arial"/>
                <a:sym typeface="Arial"/>
              </a:rPr>
              <a:t>Es estable y firme, y sus pensamientos son más claros.</a:t>
            </a:r>
            <a:endParaRPr dirty="0"/>
          </a:p>
        </p:txBody>
      </p:sp>
      <p:sp>
        <p:nvSpPr>
          <p:cNvPr id="677" name="Google Shape;677;p19"/>
          <p:cNvSpPr txBox="1"/>
          <p:nvPr/>
        </p:nvSpPr>
        <p:spPr>
          <a:xfrm>
            <a:off x="-1504" y="87464"/>
            <a:ext cx="12193503"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5400"/>
              <a:buFont typeface="Arial"/>
              <a:buNone/>
            </a:pPr>
            <a:r>
              <a:rPr lang="es-ES" sz="5400" b="1" u="sng" dirty="0">
                <a:solidFill>
                  <a:schemeClr val="bg1"/>
                </a:solidFill>
                <a:effectLst>
                  <a:outerShdw blurRad="38100" dist="38100" dir="2700000" algn="tl">
                    <a:srgbClr val="000000">
                      <a:alpha val="43137"/>
                    </a:srgbClr>
                  </a:outerShdw>
                </a:effectLst>
                <a:highlight>
                  <a:srgbClr val="CC00FF"/>
                </a:highlight>
              </a:rPr>
              <a:t>Definición de la palabra sobrio</a:t>
            </a:r>
            <a:r>
              <a:rPr lang="es-ES" sz="5400" b="1" i="0" u="sng" strike="noStrike" cap="none" dirty="0">
                <a:solidFill>
                  <a:schemeClr val="bg1"/>
                </a:solidFill>
                <a:effectLst>
                  <a:outerShdw blurRad="38100" dist="38100" dir="2700000" algn="tl">
                    <a:srgbClr val="000000">
                      <a:alpha val="43137"/>
                    </a:srgbClr>
                  </a:outerShdw>
                </a:effectLst>
                <a:highlight>
                  <a:srgbClr val="CC00FF"/>
                </a:highlight>
                <a:sym typeface="Arial"/>
              </a:rPr>
              <a:t>.</a:t>
            </a:r>
            <a:endParaRPr u="sng" dirty="0">
              <a:solidFill>
                <a:schemeClr val="bg1"/>
              </a:solidFill>
              <a:effectLst>
                <a:outerShdw blurRad="38100" dist="38100" dir="2700000" algn="tl">
                  <a:srgbClr val="000000">
                    <a:alpha val="43137"/>
                  </a:srgbClr>
                </a:outerShdw>
              </a:effectLst>
              <a:highlight>
                <a:srgbClr val="CC00FF"/>
              </a:highlight>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7"/>
                                        </p:tgtEl>
                                        <p:attrNameLst>
                                          <p:attrName>style.visibility</p:attrName>
                                        </p:attrNameLst>
                                      </p:cBhvr>
                                      <p:to>
                                        <p:strVal val="visible"/>
                                      </p:to>
                                    </p:set>
                                    <p:anim calcmode="lin" valueType="num">
                                      <p:cBhvr additive="base">
                                        <p:cTn id="7" dur="500" fill="hold"/>
                                        <p:tgtEl>
                                          <p:spTgt spid="677"/>
                                        </p:tgtEl>
                                        <p:attrNameLst>
                                          <p:attrName>ppt_x</p:attrName>
                                        </p:attrNameLst>
                                      </p:cBhvr>
                                      <p:tavLst>
                                        <p:tav tm="0">
                                          <p:val>
                                            <p:strVal val="#ppt_x"/>
                                          </p:val>
                                        </p:tav>
                                        <p:tav tm="100000">
                                          <p:val>
                                            <p:strVal val="#ppt_x"/>
                                          </p:val>
                                        </p:tav>
                                      </p:tavLst>
                                    </p:anim>
                                    <p:anim calcmode="lin" valueType="num">
                                      <p:cBhvr additive="base">
                                        <p:cTn id="8" dur="500" fill="hold"/>
                                        <p:tgtEl>
                                          <p:spTgt spid="67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69"/>
                                        </p:tgtEl>
                                        <p:attrNameLst>
                                          <p:attrName>style.visibility</p:attrName>
                                        </p:attrNameLst>
                                      </p:cBhvr>
                                      <p:to>
                                        <p:strVal val="visible"/>
                                      </p:to>
                                    </p:set>
                                    <p:animEffect transition="in" filter="barn(inVertical)">
                                      <p:cBhvr>
                                        <p:cTn id="13" dur="500"/>
                                        <p:tgtEl>
                                          <p:spTgt spid="66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75">
                                            <p:txEl>
                                              <p:pRg st="0" end="0"/>
                                            </p:txEl>
                                          </p:spTgt>
                                        </p:tgtEl>
                                        <p:attrNameLst>
                                          <p:attrName>style.visibility</p:attrName>
                                        </p:attrNameLst>
                                      </p:cBhvr>
                                      <p:to>
                                        <p:strVal val="visible"/>
                                      </p:to>
                                    </p:set>
                                    <p:animEffect transition="in" filter="barn(inVertical)">
                                      <p:cBhvr>
                                        <p:cTn id="18" dur="500"/>
                                        <p:tgtEl>
                                          <p:spTgt spid="67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76">
                                            <p:txEl>
                                              <p:pRg st="0" end="0"/>
                                            </p:txEl>
                                          </p:spTgt>
                                        </p:tgtEl>
                                        <p:attrNameLst>
                                          <p:attrName>style.visibility</p:attrName>
                                        </p:attrNameLst>
                                      </p:cBhvr>
                                      <p:to>
                                        <p:strVal val="visible"/>
                                      </p:to>
                                    </p:set>
                                    <p:animEffect transition="in" filter="barn(inVertical)">
                                      <p:cBhvr>
                                        <p:cTn id="23" dur="500"/>
                                        <p:tgtEl>
                                          <p:spTgt spid="6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pic>
        <p:nvPicPr>
          <p:cNvPr id="682" name="Google Shape;682;p20" descr="A picture containing rain, nature, rainy, day&#10;&#10;Description automatically generated"/>
          <p:cNvPicPr preferRelativeResize="0"/>
          <p:nvPr/>
        </p:nvPicPr>
        <p:blipFill rotWithShape="1">
          <a:blip r:embed="rId3">
            <a:alphaModFix amt="35000"/>
          </a:blip>
          <a:srcRect/>
          <a:stretch/>
        </p:blipFill>
        <p:spPr>
          <a:xfrm>
            <a:off x="-25117" y="0"/>
            <a:ext cx="12193502" cy="6858000"/>
          </a:xfrm>
          <a:prstGeom prst="rect">
            <a:avLst/>
          </a:prstGeom>
          <a:noFill/>
          <a:ln>
            <a:noFill/>
          </a:ln>
        </p:spPr>
      </p:pic>
      <p:sp>
        <p:nvSpPr>
          <p:cNvPr id="683" name="Google Shape;683;p20"/>
          <p:cNvSpPr txBox="1"/>
          <p:nvPr/>
        </p:nvSpPr>
        <p:spPr>
          <a:xfrm>
            <a:off x="-1503" y="-26844"/>
            <a:ext cx="12193503"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5400"/>
              <a:buFont typeface="Arial"/>
              <a:buNone/>
            </a:pPr>
            <a:r>
              <a:rPr lang="es-ES" sz="5400" b="1" i="0" u="sng" strike="noStrike" cap="none" dirty="0">
                <a:solidFill>
                  <a:schemeClr val="bg1"/>
                </a:solidFill>
                <a:effectLst>
                  <a:outerShdw blurRad="38100" dist="38100" dir="2700000" algn="tl">
                    <a:srgbClr val="000000">
                      <a:alpha val="43137"/>
                    </a:srgbClr>
                  </a:outerShdw>
                </a:effectLst>
                <a:highlight>
                  <a:srgbClr val="CC00FF"/>
                </a:highlight>
                <a:sym typeface="Arial"/>
              </a:rPr>
              <a:t>Otra característica que ayuda a ser sobrio.</a:t>
            </a:r>
            <a:endParaRPr u="sng" dirty="0">
              <a:solidFill>
                <a:schemeClr val="bg1"/>
              </a:solidFill>
              <a:effectLst>
                <a:outerShdw blurRad="38100" dist="38100" dir="2700000" algn="tl">
                  <a:srgbClr val="000000">
                    <a:alpha val="43137"/>
                  </a:srgbClr>
                </a:outerShdw>
              </a:effectLst>
              <a:highlight>
                <a:srgbClr val="CC00FF"/>
              </a:highlight>
            </a:endParaRPr>
          </a:p>
        </p:txBody>
      </p:sp>
      <p:sp>
        <p:nvSpPr>
          <p:cNvPr id="684" name="Google Shape;684;p20"/>
          <p:cNvSpPr txBox="1"/>
          <p:nvPr/>
        </p:nvSpPr>
        <p:spPr>
          <a:xfrm>
            <a:off x="13651" y="1618131"/>
            <a:ext cx="12178349"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800"/>
              <a:buFont typeface="Arial"/>
              <a:buNone/>
            </a:pPr>
            <a:r>
              <a:rPr lang="es-ES" sz="2800" i="0" u="none" strike="noStrike" cap="none" dirty="0">
                <a:solidFill>
                  <a:schemeClr val="dk1"/>
                </a:solidFill>
                <a:latin typeface="Arial"/>
                <a:ea typeface="Arial"/>
                <a:cs typeface="Arial"/>
                <a:sym typeface="Arial"/>
              </a:rPr>
              <a:t>“Porque es necesario que el obispo sea… </a:t>
            </a:r>
            <a:r>
              <a:rPr lang="es-ES" sz="3600" b="1" i="0" u="none" strike="noStrike" cap="none" dirty="0">
                <a:solidFill>
                  <a:srgbClr val="FF0000"/>
                </a:solidFill>
                <a:latin typeface="Arial"/>
                <a:ea typeface="Arial"/>
                <a:cs typeface="Arial"/>
                <a:sym typeface="Arial"/>
              </a:rPr>
              <a:t>dueño de sí mismo</a:t>
            </a:r>
            <a:r>
              <a:rPr lang="es-ES" sz="2800" i="0" u="none" strike="noStrike" cap="none" dirty="0">
                <a:solidFill>
                  <a:schemeClr val="dk1"/>
                </a:solidFill>
                <a:latin typeface="Arial"/>
                <a:ea typeface="Arial"/>
                <a:cs typeface="Arial"/>
                <a:sym typeface="Arial"/>
              </a:rPr>
              <a:t>”, </a:t>
            </a:r>
          </a:p>
          <a:p>
            <a:pPr marL="0" marR="0" lvl="0" indent="0" algn="ctr" rtl="0">
              <a:lnSpc>
                <a:spcPct val="100000"/>
              </a:lnSpc>
              <a:spcBef>
                <a:spcPts val="0"/>
              </a:spcBef>
              <a:spcAft>
                <a:spcPts val="0"/>
              </a:spcAft>
              <a:buClr>
                <a:schemeClr val="dk1"/>
              </a:buClr>
              <a:buSzPts val="2800"/>
              <a:buFont typeface="Arial"/>
              <a:buNone/>
            </a:pPr>
            <a:r>
              <a:rPr lang="es-ES" sz="28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Tito.1:7-8</a:t>
            </a:r>
            <a:r>
              <a:rPr lang="es-ES" sz="2800" b="1" u="sng" dirty="0">
                <a:solidFill>
                  <a:schemeClr val="bg1"/>
                </a:solidFill>
                <a:effectLst>
                  <a:outerShdw blurRad="38100" dist="38100" dir="2700000" algn="tl">
                    <a:srgbClr val="000000">
                      <a:alpha val="43137"/>
                    </a:srgbClr>
                  </a:outerShdw>
                </a:effectLst>
                <a:highlight>
                  <a:srgbClr val="FF0066"/>
                </a:highlight>
              </a:rPr>
              <a:t>.</a:t>
            </a:r>
            <a:endParaRPr sz="2800" b="1" i="0" u="sng" strike="noStrike" cap="none" dirty="0">
              <a:solidFill>
                <a:schemeClr val="bg1"/>
              </a:solidFill>
              <a:effectLst>
                <a:outerShdw blurRad="38100" dist="38100" dir="2700000" algn="tl">
                  <a:srgbClr val="000000">
                    <a:alpha val="43137"/>
                  </a:srgbClr>
                </a:outerShdw>
              </a:effectLst>
              <a:highlight>
                <a:srgbClr val="FF0066"/>
              </a:highlight>
              <a:sym typeface="Arial"/>
            </a:endParaRPr>
          </a:p>
        </p:txBody>
      </p:sp>
      <p:grpSp>
        <p:nvGrpSpPr>
          <p:cNvPr id="685" name="Google Shape;685;p20"/>
          <p:cNvGrpSpPr/>
          <p:nvPr/>
        </p:nvGrpSpPr>
        <p:grpSpPr>
          <a:xfrm>
            <a:off x="3365592" y="3069254"/>
            <a:ext cx="8484857" cy="1141596"/>
            <a:chOff x="3458704" y="620056"/>
            <a:chExt cx="8378284" cy="1141596"/>
          </a:xfrm>
        </p:grpSpPr>
        <p:sp>
          <p:nvSpPr>
            <p:cNvPr id="686" name="Google Shape;686;p20"/>
            <p:cNvSpPr txBox="1"/>
            <p:nvPr/>
          </p:nvSpPr>
          <p:spPr>
            <a:xfrm>
              <a:off x="3458704" y="807545"/>
              <a:ext cx="3461551"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Arial"/>
                <a:buNone/>
              </a:pPr>
              <a:r>
                <a:rPr lang="es-ES" sz="2800" i="0" u="none" strike="noStrike" cap="none" dirty="0">
                  <a:solidFill>
                    <a:schemeClr val="dk1"/>
                  </a:solidFill>
                  <a:latin typeface="Arial"/>
                  <a:ea typeface="Arial"/>
                  <a:cs typeface="Arial"/>
                  <a:sym typeface="Arial"/>
                </a:rPr>
                <a:t> </a:t>
              </a:r>
              <a:r>
                <a:rPr lang="es-ES" sz="2800" i="0" u="none" strike="noStrike" cap="none" dirty="0" err="1">
                  <a:solidFill>
                    <a:schemeClr val="dk1"/>
                  </a:solidFill>
                  <a:latin typeface="Arial"/>
                  <a:ea typeface="Arial"/>
                  <a:cs typeface="Arial"/>
                  <a:sym typeface="Arial"/>
                </a:rPr>
                <a:t>Egkratés</a:t>
              </a:r>
              <a:r>
                <a:rPr lang="es-ES" sz="2800" i="0" u="none" strike="noStrike" cap="none" dirty="0">
                  <a:solidFill>
                    <a:schemeClr val="dk1"/>
                  </a:solidFill>
                  <a:latin typeface="Arial"/>
                  <a:ea typeface="Arial"/>
                  <a:cs typeface="Arial"/>
                  <a:sym typeface="Arial"/>
                </a:rPr>
                <a:t> (</a:t>
              </a:r>
              <a:r>
                <a:rPr lang="es-ES" sz="2800" i="0" u="none" strike="noStrike" cap="none" dirty="0" err="1">
                  <a:solidFill>
                    <a:srgbClr val="0000CC"/>
                  </a:solidFill>
                  <a:latin typeface="Arial"/>
                  <a:ea typeface="Arial"/>
                  <a:cs typeface="Arial"/>
                  <a:sym typeface="Arial"/>
                </a:rPr>
                <a:t>ἐγκρ</a:t>
              </a:r>
              <a:r>
                <a:rPr lang="es-ES" sz="2800" i="0" u="none" strike="noStrike" cap="none" dirty="0">
                  <a:solidFill>
                    <a:srgbClr val="0000CC"/>
                  </a:solidFill>
                  <a:latin typeface="Arial"/>
                  <a:ea typeface="Arial"/>
                  <a:cs typeface="Arial"/>
                  <a:sym typeface="Arial"/>
                </a:rPr>
                <a:t>ατής</a:t>
              </a:r>
              <a:r>
                <a:rPr lang="es-ES" sz="2800" i="0" u="none" strike="noStrike" cap="none" dirty="0">
                  <a:solidFill>
                    <a:schemeClr val="dk1"/>
                  </a:solidFill>
                  <a:latin typeface="Arial"/>
                  <a:ea typeface="Arial"/>
                  <a:cs typeface="Arial"/>
                  <a:sym typeface="Arial"/>
                </a:rPr>
                <a:t>)</a:t>
              </a:r>
              <a:endParaRPr sz="2800" i="0" u="none" strike="noStrike" cap="none" dirty="0">
                <a:solidFill>
                  <a:schemeClr val="dk1"/>
                </a:solidFill>
                <a:latin typeface="Arial"/>
                <a:ea typeface="Arial"/>
                <a:cs typeface="Arial"/>
                <a:sym typeface="Arial"/>
              </a:endParaRPr>
            </a:p>
          </p:txBody>
        </p:sp>
        <p:cxnSp>
          <p:nvCxnSpPr>
            <p:cNvPr id="687" name="Google Shape;687;p20"/>
            <p:cNvCxnSpPr/>
            <p:nvPr/>
          </p:nvCxnSpPr>
          <p:spPr>
            <a:xfrm>
              <a:off x="6302329" y="1284599"/>
              <a:ext cx="1928876" cy="0"/>
            </a:xfrm>
            <a:prstGeom prst="straightConnector1">
              <a:avLst/>
            </a:prstGeom>
            <a:noFill/>
            <a:ln w="41275" cap="flat" cmpd="sng">
              <a:solidFill>
                <a:schemeClr val="dk1"/>
              </a:solidFill>
              <a:prstDash val="solid"/>
              <a:miter lim="800000"/>
              <a:headEnd type="none" w="sm" len="sm"/>
              <a:tailEnd type="triangle" w="med" len="med"/>
            </a:ln>
          </p:spPr>
        </p:cxnSp>
        <p:sp>
          <p:nvSpPr>
            <p:cNvPr id="688" name="Google Shape;688;p20"/>
            <p:cNvSpPr txBox="1"/>
            <p:nvPr/>
          </p:nvSpPr>
          <p:spPr>
            <a:xfrm>
              <a:off x="8545148" y="620056"/>
              <a:ext cx="3291840"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Arial"/>
                <a:buNone/>
              </a:pPr>
              <a:r>
                <a:rPr lang="es-ES" sz="2800" i="0" u="none" strike="noStrike" cap="none" dirty="0">
                  <a:solidFill>
                    <a:schemeClr val="dk1"/>
                  </a:solidFill>
                  <a:latin typeface="Arial"/>
                  <a:ea typeface="Arial"/>
                  <a:cs typeface="Arial"/>
                  <a:sym typeface="Arial"/>
                </a:rPr>
                <a:t>templanza o dominio propio</a:t>
              </a:r>
              <a:endParaRPr sz="2800" i="0" u="none" strike="noStrike" cap="none" dirty="0">
                <a:solidFill>
                  <a:schemeClr val="dk1"/>
                </a:solidFill>
                <a:latin typeface="Arial"/>
                <a:ea typeface="Arial"/>
                <a:cs typeface="Arial"/>
                <a:sym typeface="Arial"/>
              </a:endParaRPr>
            </a:p>
          </p:txBody>
        </p:sp>
      </p:grpSp>
      <p:cxnSp>
        <p:nvCxnSpPr>
          <p:cNvPr id="689" name="Google Shape;689;p20"/>
          <p:cNvCxnSpPr/>
          <p:nvPr/>
        </p:nvCxnSpPr>
        <p:spPr>
          <a:xfrm>
            <a:off x="8972307" y="2177060"/>
            <a:ext cx="0" cy="637260"/>
          </a:xfrm>
          <a:prstGeom prst="straightConnector1">
            <a:avLst/>
          </a:prstGeom>
          <a:noFill/>
          <a:ln w="41275" cap="flat" cmpd="sng">
            <a:solidFill>
              <a:schemeClr val="dk1"/>
            </a:solidFill>
            <a:prstDash val="solid"/>
            <a:miter lim="800000"/>
            <a:headEnd type="none" w="sm" len="sm"/>
            <a:tailEnd type="none" w="sm" len="sm"/>
          </a:ln>
        </p:spPr>
      </p:cxnSp>
      <p:cxnSp>
        <p:nvCxnSpPr>
          <p:cNvPr id="690" name="Google Shape;690;p20"/>
          <p:cNvCxnSpPr/>
          <p:nvPr/>
        </p:nvCxnSpPr>
        <p:spPr>
          <a:xfrm rot="10800000">
            <a:off x="5262880" y="2834640"/>
            <a:ext cx="3709428" cy="0"/>
          </a:xfrm>
          <a:prstGeom prst="straightConnector1">
            <a:avLst/>
          </a:prstGeom>
          <a:noFill/>
          <a:ln w="41275" cap="flat" cmpd="sng">
            <a:solidFill>
              <a:schemeClr val="dk1"/>
            </a:solidFill>
            <a:prstDash val="solid"/>
            <a:miter lim="800000"/>
            <a:headEnd type="none" w="sm" len="sm"/>
            <a:tailEnd type="none" w="sm" len="sm"/>
          </a:ln>
        </p:spPr>
      </p:cxnSp>
      <p:cxnSp>
        <p:nvCxnSpPr>
          <p:cNvPr id="691" name="Google Shape;691;p20"/>
          <p:cNvCxnSpPr/>
          <p:nvPr/>
        </p:nvCxnSpPr>
        <p:spPr>
          <a:xfrm>
            <a:off x="5262880" y="2844797"/>
            <a:ext cx="0" cy="543563"/>
          </a:xfrm>
          <a:prstGeom prst="straightConnector1">
            <a:avLst/>
          </a:prstGeom>
          <a:noFill/>
          <a:ln w="41275" cap="flat" cmpd="sng">
            <a:solidFill>
              <a:schemeClr val="dk1"/>
            </a:solidFill>
            <a:prstDash val="solid"/>
            <a:miter lim="800000"/>
            <a:headEnd type="none" w="sm" len="sm"/>
            <a:tailEnd type="triangle" w="med" len="med"/>
          </a:ln>
        </p:spPr>
      </p:cxnSp>
      <p:sp>
        <p:nvSpPr>
          <p:cNvPr id="692" name="Google Shape;692;p20"/>
          <p:cNvSpPr txBox="1"/>
          <p:nvPr/>
        </p:nvSpPr>
        <p:spPr>
          <a:xfrm>
            <a:off x="9186" y="4170969"/>
            <a:ext cx="12178349" cy="26776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Arial"/>
              <a:buNone/>
            </a:pPr>
            <a:r>
              <a:rPr lang="es-ES" sz="2800" i="0" u="none" strike="noStrike" cap="none" dirty="0">
                <a:solidFill>
                  <a:schemeClr val="dk1"/>
                </a:solidFill>
                <a:latin typeface="Arial"/>
                <a:ea typeface="Arial"/>
                <a:cs typeface="Arial"/>
                <a:sym typeface="Arial"/>
              </a:rPr>
              <a:t> El dominio que el ser humano tiene para evitar embriagarse con sentimientos o deseos.</a:t>
            </a:r>
            <a:endParaRPr dirty="0"/>
          </a:p>
          <a:p>
            <a:pPr marL="0" marR="0" lvl="0" indent="0" algn="ctr" rtl="0">
              <a:lnSpc>
                <a:spcPct val="100000"/>
              </a:lnSpc>
              <a:spcBef>
                <a:spcPts val="0"/>
              </a:spcBef>
              <a:spcAft>
                <a:spcPts val="0"/>
              </a:spcAft>
              <a:buClr>
                <a:schemeClr val="dk1"/>
              </a:buClr>
              <a:buSzPts val="2800"/>
              <a:buFont typeface="Calibri"/>
              <a:buNone/>
            </a:pPr>
            <a:endParaRPr sz="280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800"/>
              <a:buFont typeface="Arial"/>
              <a:buNone/>
            </a:pPr>
            <a:r>
              <a:rPr lang="es-ES" sz="2800" i="0" u="none" strike="noStrike" cap="none" dirty="0">
                <a:solidFill>
                  <a:schemeClr val="dk1"/>
                </a:solidFill>
                <a:latin typeface="Arial"/>
                <a:ea typeface="Arial"/>
                <a:cs typeface="Arial"/>
                <a:sym typeface="Arial"/>
              </a:rPr>
              <a:t> “Todo me está permitido,  pero no todo es para mí bien. Todo me está permitido,  pero no dejaré que nada me domine”.</a:t>
            </a:r>
            <a:endParaRPr dirty="0"/>
          </a:p>
          <a:p>
            <a:pPr marL="0" marR="0" lvl="0" indent="0" algn="ctr" rtl="0">
              <a:lnSpc>
                <a:spcPct val="100000"/>
              </a:lnSpc>
              <a:spcBef>
                <a:spcPts val="0"/>
              </a:spcBef>
              <a:spcAft>
                <a:spcPts val="0"/>
              </a:spcAft>
              <a:buClr>
                <a:schemeClr val="dk1"/>
              </a:buClr>
              <a:buSzPts val="2800"/>
              <a:buFont typeface="Arial"/>
              <a:buNone/>
            </a:pPr>
            <a:r>
              <a:rPr lang="es-ES" sz="2800" b="1" i="0" u="sng" strike="noStrike" cap="none" dirty="0">
                <a:solidFill>
                  <a:schemeClr val="bg1"/>
                </a:solidFill>
                <a:effectLst>
                  <a:outerShdw blurRad="38100" dist="38100" dir="2700000" algn="tl">
                    <a:srgbClr val="000000">
                      <a:alpha val="43137"/>
                    </a:srgbClr>
                  </a:outerShdw>
                </a:effectLst>
                <a:highlight>
                  <a:srgbClr val="FF0066"/>
                </a:highlight>
              </a:rPr>
              <a:t>I</a:t>
            </a:r>
            <a:r>
              <a:rPr lang="es-ES" sz="28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 Corintios.6:12.</a:t>
            </a:r>
            <a:endParaRPr sz="28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3"/>
                                        </p:tgtEl>
                                        <p:attrNameLst>
                                          <p:attrName>style.visibility</p:attrName>
                                        </p:attrNameLst>
                                      </p:cBhvr>
                                      <p:to>
                                        <p:strVal val="visible"/>
                                      </p:to>
                                    </p:set>
                                    <p:anim calcmode="lin" valueType="num">
                                      <p:cBhvr additive="base">
                                        <p:cTn id="7" dur="500" fill="hold"/>
                                        <p:tgtEl>
                                          <p:spTgt spid="683"/>
                                        </p:tgtEl>
                                        <p:attrNameLst>
                                          <p:attrName>ppt_x</p:attrName>
                                        </p:attrNameLst>
                                      </p:cBhvr>
                                      <p:tavLst>
                                        <p:tav tm="0">
                                          <p:val>
                                            <p:strVal val="#ppt_x"/>
                                          </p:val>
                                        </p:tav>
                                        <p:tav tm="100000">
                                          <p:val>
                                            <p:strVal val="#ppt_x"/>
                                          </p:val>
                                        </p:tav>
                                      </p:tavLst>
                                    </p:anim>
                                    <p:anim calcmode="lin" valueType="num">
                                      <p:cBhvr additive="base">
                                        <p:cTn id="8" dur="500" fill="hold"/>
                                        <p:tgtEl>
                                          <p:spTgt spid="68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84"/>
                                        </p:tgtEl>
                                        <p:attrNameLst>
                                          <p:attrName>style.visibility</p:attrName>
                                        </p:attrNameLst>
                                      </p:cBhvr>
                                      <p:to>
                                        <p:strVal val="visible"/>
                                      </p:to>
                                    </p:set>
                                    <p:animEffect transition="in" filter="barn(inVertical)">
                                      <p:cBhvr>
                                        <p:cTn id="13" dur="500"/>
                                        <p:tgtEl>
                                          <p:spTgt spid="68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85"/>
                                        </p:tgtEl>
                                        <p:attrNameLst>
                                          <p:attrName>style.visibility</p:attrName>
                                        </p:attrNameLst>
                                      </p:cBhvr>
                                      <p:to>
                                        <p:strVal val="visible"/>
                                      </p:to>
                                    </p:set>
                                    <p:anim calcmode="lin" valueType="num">
                                      <p:cBhvr additive="base">
                                        <p:cTn id="18" dur="500" fill="hold"/>
                                        <p:tgtEl>
                                          <p:spTgt spid="685"/>
                                        </p:tgtEl>
                                        <p:attrNameLst>
                                          <p:attrName>ppt_x</p:attrName>
                                        </p:attrNameLst>
                                      </p:cBhvr>
                                      <p:tavLst>
                                        <p:tav tm="0">
                                          <p:val>
                                            <p:strVal val="#ppt_x"/>
                                          </p:val>
                                        </p:tav>
                                        <p:tav tm="100000">
                                          <p:val>
                                            <p:strVal val="#ppt_x"/>
                                          </p:val>
                                        </p:tav>
                                      </p:tavLst>
                                    </p:anim>
                                    <p:anim calcmode="lin" valueType="num">
                                      <p:cBhvr additive="base">
                                        <p:cTn id="19" dur="500" fill="hold"/>
                                        <p:tgtEl>
                                          <p:spTgt spid="68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92">
                                            <p:txEl>
                                              <p:pRg st="0" end="0"/>
                                            </p:txEl>
                                          </p:spTgt>
                                        </p:tgtEl>
                                        <p:attrNameLst>
                                          <p:attrName>style.visibility</p:attrName>
                                        </p:attrNameLst>
                                      </p:cBhvr>
                                      <p:to>
                                        <p:strVal val="visible"/>
                                      </p:to>
                                    </p:set>
                                    <p:animEffect transition="in" filter="barn(inVertical)">
                                      <p:cBhvr>
                                        <p:cTn id="24" dur="500"/>
                                        <p:tgtEl>
                                          <p:spTgt spid="69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92">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92">
                                            <p:txEl>
                                              <p:pRg st="2" end="2"/>
                                            </p:txEl>
                                          </p:spTgt>
                                        </p:tgtEl>
                                        <p:attrNameLst>
                                          <p:attrName>style.visibility</p:attrName>
                                        </p:attrNameLst>
                                      </p:cBhvr>
                                      <p:to>
                                        <p:strVal val="visible"/>
                                      </p:to>
                                    </p:set>
                                    <p:animEffect transition="in" filter="barn(inVertical)">
                                      <p:cBhvr>
                                        <p:cTn id="33" dur="500"/>
                                        <p:tgtEl>
                                          <p:spTgt spid="69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3" grpId="0"/>
      <p:bldP spid="68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27"/>
        <p:cNvGrpSpPr/>
        <p:nvPr/>
      </p:nvGrpSpPr>
      <p:grpSpPr>
        <a:xfrm>
          <a:off x="0" y="0"/>
          <a:ext cx="0" cy="0"/>
          <a:chOff x="0" y="0"/>
          <a:chExt cx="0" cy="0"/>
        </a:xfrm>
      </p:grpSpPr>
      <p:sp>
        <p:nvSpPr>
          <p:cNvPr id="428" name="Google Shape;428;p2"/>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429" name="Google Shape;429;p2" descr="A picture containing building, stone, old&#10;&#10;Description automatically generated"/>
          <p:cNvPicPr preferRelativeResize="0"/>
          <p:nvPr/>
        </p:nvPicPr>
        <p:blipFill rotWithShape="1">
          <a:blip r:embed="rId3">
            <a:alphaModFix amt="70000"/>
          </a:blip>
          <a:srcRect t="19"/>
          <a:stretch/>
        </p:blipFill>
        <p:spPr>
          <a:xfrm>
            <a:off x="-1504" y="0"/>
            <a:ext cx="12191980" cy="6856718"/>
          </a:xfrm>
          <a:prstGeom prst="rect">
            <a:avLst/>
          </a:prstGeom>
          <a:noFill/>
          <a:ln>
            <a:noFill/>
          </a:ln>
        </p:spPr>
      </p:pic>
      <p:sp>
        <p:nvSpPr>
          <p:cNvPr id="430" name="Google Shape;430;p2"/>
          <p:cNvSpPr txBox="1"/>
          <p:nvPr/>
        </p:nvSpPr>
        <p:spPr>
          <a:xfrm>
            <a:off x="5210175" y="0"/>
            <a:ext cx="6980301" cy="49552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400"/>
              <a:buFont typeface="Arial"/>
              <a:buNone/>
            </a:pPr>
            <a:r>
              <a:rPr lang="es-ES" sz="4400" i="0" u="sng" strike="noStrike" cap="none" dirty="0">
                <a:solidFill>
                  <a:srgbClr val="FFFFFF"/>
                </a:solidFill>
                <a:effectLst>
                  <a:outerShdw blurRad="38100" dist="38100" dir="2700000" algn="tl">
                    <a:srgbClr val="000000">
                      <a:alpha val="43137"/>
                    </a:srgbClr>
                  </a:outerShdw>
                </a:effectLst>
                <a:highlight>
                  <a:srgbClr val="9900FF"/>
                </a:highlight>
                <a:latin typeface="Arial"/>
                <a:ea typeface="Arial"/>
                <a:cs typeface="Arial"/>
                <a:sym typeface="Arial"/>
              </a:rPr>
              <a:t>Tito </a:t>
            </a:r>
            <a:r>
              <a:rPr lang="es-ES" sz="4400" u="sng" dirty="0">
                <a:solidFill>
                  <a:srgbClr val="FFFFFF"/>
                </a:solidFill>
                <a:effectLst>
                  <a:outerShdw blurRad="38100" dist="38100" dir="2700000" algn="tl">
                    <a:srgbClr val="000000">
                      <a:alpha val="43137"/>
                    </a:srgbClr>
                  </a:outerShdw>
                </a:effectLst>
                <a:highlight>
                  <a:srgbClr val="9900FF"/>
                </a:highlight>
              </a:rPr>
              <a:t>es dejado</a:t>
            </a:r>
            <a:r>
              <a:rPr lang="es-ES" sz="4400" i="0" u="sng" strike="noStrike" cap="none" dirty="0">
                <a:solidFill>
                  <a:srgbClr val="FFFFFF"/>
                </a:solidFill>
                <a:effectLst>
                  <a:outerShdw blurRad="38100" dist="38100" dir="2700000" algn="tl">
                    <a:srgbClr val="000000">
                      <a:alpha val="43137"/>
                    </a:srgbClr>
                  </a:outerShdw>
                </a:effectLst>
                <a:highlight>
                  <a:srgbClr val="9900FF"/>
                </a:highlight>
                <a:latin typeface="Arial"/>
                <a:ea typeface="Arial"/>
                <a:cs typeface="Arial"/>
                <a:sym typeface="Arial"/>
              </a:rPr>
              <a:t> en la Iglesia de Creta</a:t>
            </a:r>
            <a:r>
              <a:rPr lang="es-ES" sz="4400" i="0" u="sng" strike="noStrike" cap="none" dirty="0">
                <a:solidFill>
                  <a:srgbClr val="FFFFFF"/>
                </a:solidFill>
                <a:effectLst>
                  <a:outerShdw blurRad="38100" dist="38100" dir="2700000" algn="tl">
                    <a:srgbClr val="000000">
                      <a:alpha val="43137"/>
                    </a:srgbClr>
                  </a:outerShdw>
                </a:effectLst>
                <a:highlight>
                  <a:srgbClr val="9900FF"/>
                </a:highlight>
                <a:sym typeface="Arial"/>
              </a:rPr>
              <a:t>.</a:t>
            </a:r>
            <a:endParaRPr u="sng" dirty="0">
              <a:effectLst>
                <a:outerShdw blurRad="38100" dist="38100" dir="2700000" algn="tl">
                  <a:srgbClr val="000000">
                    <a:alpha val="43137"/>
                  </a:srgbClr>
                </a:outerShdw>
              </a:effectLst>
              <a:highlight>
                <a:srgbClr val="9900FF"/>
              </a:highlight>
            </a:endParaRPr>
          </a:p>
          <a:p>
            <a:pPr marL="0" marR="0" lvl="0" indent="0" algn="ctr" rtl="0">
              <a:lnSpc>
                <a:spcPct val="100000"/>
              </a:lnSpc>
              <a:spcBef>
                <a:spcPts val="0"/>
              </a:spcBef>
              <a:spcAft>
                <a:spcPts val="0"/>
              </a:spcAft>
              <a:buClr>
                <a:srgbClr val="FFFFFF"/>
              </a:buClr>
              <a:buSzPts val="2000"/>
              <a:buFont typeface="Arial"/>
              <a:buNone/>
            </a:pPr>
            <a:endParaRPr sz="2000" b="1" i="0" u="none" strike="noStrike" cap="none" dirty="0">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2800"/>
              <a:buFont typeface="Arial"/>
              <a:buNone/>
            </a:pPr>
            <a:r>
              <a:rPr lang="es-ES" sz="2800" b="0" i="0" u="none" strike="noStrike" cap="none" dirty="0">
                <a:solidFill>
                  <a:srgbClr val="FFFFFF"/>
                </a:solidFill>
                <a:latin typeface="Arial"/>
                <a:ea typeface="Arial"/>
                <a:cs typeface="Arial"/>
                <a:sym typeface="Arial"/>
              </a:rPr>
              <a:t>“Por esta causa te dejé en Creta, para que </a:t>
            </a:r>
            <a:r>
              <a:rPr lang="es-ES" sz="3600" b="0" i="0" u="none" strike="noStrike" cap="none" dirty="0">
                <a:solidFill>
                  <a:srgbClr val="FFFFFF"/>
                </a:solidFill>
                <a:latin typeface="Arial"/>
                <a:ea typeface="Arial"/>
                <a:cs typeface="Arial"/>
                <a:sym typeface="Arial"/>
              </a:rPr>
              <a:t>corrigieses lo deficiente</a:t>
            </a:r>
            <a:r>
              <a:rPr lang="es-ES" sz="2800" b="0" i="0" u="none" strike="noStrike" cap="none" dirty="0">
                <a:solidFill>
                  <a:srgbClr val="FFFFFF"/>
                </a:solidFill>
                <a:latin typeface="Arial"/>
                <a:ea typeface="Arial"/>
                <a:cs typeface="Arial"/>
                <a:sym typeface="Arial"/>
              </a:rPr>
              <a:t>, y </a:t>
            </a:r>
            <a:r>
              <a:rPr lang="es-ES" sz="3600" b="0" i="0" u="none" strike="noStrike" cap="none" dirty="0">
                <a:solidFill>
                  <a:srgbClr val="FFFFFF"/>
                </a:solidFill>
                <a:latin typeface="Arial"/>
                <a:ea typeface="Arial"/>
                <a:cs typeface="Arial"/>
                <a:sym typeface="Arial"/>
              </a:rPr>
              <a:t>establecieses ancianos en cada ciudad</a:t>
            </a:r>
            <a:r>
              <a:rPr lang="es-ES" sz="2800" b="0" i="0" u="none" strike="noStrike" cap="none" dirty="0">
                <a:solidFill>
                  <a:srgbClr val="FFFFFF"/>
                </a:solidFill>
                <a:latin typeface="Arial"/>
                <a:ea typeface="Arial"/>
                <a:cs typeface="Arial"/>
                <a:sym typeface="Arial"/>
              </a:rPr>
              <a:t>, así como yo te mandé”.</a:t>
            </a:r>
            <a:endParaRPr dirty="0"/>
          </a:p>
          <a:p>
            <a:pPr marL="0" marR="0" lvl="0" indent="0" algn="ctr" rtl="0">
              <a:lnSpc>
                <a:spcPct val="100000"/>
              </a:lnSpc>
              <a:spcBef>
                <a:spcPts val="0"/>
              </a:spcBef>
              <a:spcAft>
                <a:spcPts val="0"/>
              </a:spcAft>
              <a:buClr>
                <a:srgbClr val="FFFFFF"/>
              </a:buClr>
              <a:buSzPts val="7200"/>
              <a:buFont typeface="Arial"/>
              <a:buNone/>
            </a:pPr>
            <a:r>
              <a:rPr lang="es-ES" sz="7200" b="1" i="0" u="sng" strike="noStrike" cap="none" dirty="0">
                <a:solidFill>
                  <a:srgbClr val="FFFFFF"/>
                </a:solidFill>
                <a:effectLst>
                  <a:outerShdw blurRad="38100" dist="38100" dir="2700000" algn="tl">
                    <a:srgbClr val="000000">
                      <a:alpha val="43137"/>
                    </a:srgbClr>
                  </a:outerShdw>
                </a:effectLst>
                <a:highlight>
                  <a:srgbClr val="FF0066"/>
                </a:highlight>
                <a:latin typeface="Arial"/>
                <a:ea typeface="Arial"/>
                <a:cs typeface="Arial"/>
                <a:sym typeface="Arial"/>
              </a:rPr>
              <a:t>Tito.1:5.</a:t>
            </a:r>
            <a:endParaRPr sz="7200" b="1" i="0" u="sng" strike="noStrike" cap="none" dirty="0">
              <a:solidFill>
                <a:srgbClr val="FFFFFF"/>
              </a:solidFill>
              <a:effectLst>
                <a:outerShdw blurRad="38100" dist="38100" dir="2700000" algn="tl">
                  <a:srgbClr val="000000">
                    <a:alpha val="43137"/>
                  </a:srgbClr>
                </a:outerShdw>
              </a:effectLst>
              <a:highlight>
                <a:srgbClr val="FF0066"/>
              </a:highlight>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0">
                                            <p:txEl>
                                              <p:pRg st="0" end="0"/>
                                            </p:txEl>
                                          </p:spTgt>
                                        </p:tgtEl>
                                        <p:attrNameLst>
                                          <p:attrName>style.visibility</p:attrName>
                                        </p:attrNameLst>
                                      </p:cBhvr>
                                      <p:to>
                                        <p:strVal val="visible"/>
                                      </p:to>
                                    </p:set>
                                    <p:anim calcmode="lin" valueType="num">
                                      <p:cBhvr additive="base">
                                        <p:cTn id="7" dur="500" fill="hold"/>
                                        <p:tgtEl>
                                          <p:spTgt spid="43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3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30">
                                            <p:txEl>
                                              <p:pRg st="3" end="3"/>
                                            </p:txEl>
                                          </p:spTgt>
                                        </p:tgtEl>
                                        <p:attrNameLst>
                                          <p:attrName>style.visibility</p:attrName>
                                        </p:attrNameLst>
                                      </p:cBhvr>
                                      <p:to>
                                        <p:strVal val="visible"/>
                                      </p:to>
                                    </p:set>
                                    <p:anim calcmode="lin" valueType="num">
                                      <p:cBhvr>
                                        <p:cTn id="13" dur="500" fill="hold"/>
                                        <p:tgtEl>
                                          <p:spTgt spid="430">
                                            <p:txEl>
                                              <p:pRg st="3" end="3"/>
                                            </p:txEl>
                                          </p:spTgt>
                                        </p:tgtEl>
                                        <p:attrNameLst>
                                          <p:attrName>ppt_w</p:attrName>
                                        </p:attrNameLst>
                                      </p:cBhvr>
                                      <p:tavLst>
                                        <p:tav tm="0">
                                          <p:val>
                                            <p:fltVal val="0"/>
                                          </p:val>
                                        </p:tav>
                                        <p:tav tm="100000">
                                          <p:val>
                                            <p:strVal val="#ppt_w"/>
                                          </p:val>
                                        </p:tav>
                                      </p:tavLst>
                                    </p:anim>
                                    <p:anim calcmode="lin" valueType="num">
                                      <p:cBhvr>
                                        <p:cTn id="14" dur="500" fill="hold"/>
                                        <p:tgtEl>
                                          <p:spTgt spid="430">
                                            <p:txEl>
                                              <p:pRg st="3" end="3"/>
                                            </p:txEl>
                                          </p:spTgt>
                                        </p:tgtEl>
                                        <p:attrNameLst>
                                          <p:attrName>ppt_h</p:attrName>
                                        </p:attrNameLst>
                                      </p:cBhvr>
                                      <p:tavLst>
                                        <p:tav tm="0">
                                          <p:val>
                                            <p:fltVal val="0"/>
                                          </p:val>
                                        </p:tav>
                                        <p:tav tm="100000">
                                          <p:val>
                                            <p:strVal val="#ppt_h"/>
                                          </p:val>
                                        </p:tav>
                                      </p:tavLst>
                                    </p:anim>
                                    <p:animEffect transition="in" filter="fade">
                                      <p:cBhvr>
                                        <p:cTn id="15" dur="500"/>
                                        <p:tgtEl>
                                          <p:spTgt spid="430">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30">
                                            <p:txEl>
                                              <p:pRg st="2" end="2"/>
                                            </p:txEl>
                                          </p:spTgt>
                                        </p:tgtEl>
                                        <p:attrNameLst>
                                          <p:attrName>style.visibility</p:attrName>
                                        </p:attrNameLst>
                                      </p:cBhvr>
                                      <p:to>
                                        <p:strVal val="visible"/>
                                      </p:to>
                                    </p:set>
                                    <p:animEffect transition="in" filter="barn(inVertical)">
                                      <p:cBhvr>
                                        <p:cTn id="20" dur="500"/>
                                        <p:tgtEl>
                                          <p:spTgt spid="4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6"/>
        <p:cNvGrpSpPr/>
        <p:nvPr/>
      </p:nvGrpSpPr>
      <p:grpSpPr>
        <a:xfrm>
          <a:off x="0" y="0"/>
          <a:ext cx="0" cy="0"/>
          <a:chOff x="0" y="0"/>
          <a:chExt cx="0" cy="0"/>
        </a:xfrm>
      </p:grpSpPr>
      <p:sp>
        <p:nvSpPr>
          <p:cNvPr id="697" name="Google Shape;697;p21"/>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98" name="Google Shape;698;p21"/>
          <p:cNvPicPr preferRelativeResize="0"/>
          <p:nvPr/>
        </p:nvPicPr>
        <p:blipFill rotWithShape="1">
          <a:blip r:embed="rId3">
            <a:alphaModFix/>
          </a:blip>
          <a:srcRect b="2191"/>
          <a:stretch/>
        </p:blipFill>
        <p:spPr>
          <a:xfrm>
            <a:off x="20" y="1282"/>
            <a:ext cx="12191980" cy="6856718"/>
          </a:xfrm>
          <a:prstGeom prst="rect">
            <a:avLst/>
          </a:prstGeom>
          <a:noFill/>
          <a:ln>
            <a:noFill/>
          </a:ln>
        </p:spPr>
      </p:pic>
      <p:sp>
        <p:nvSpPr>
          <p:cNvPr id="699" name="Google Shape;699;p21"/>
          <p:cNvSpPr txBox="1"/>
          <p:nvPr/>
        </p:nvSpPr>
        <p:spPr>
          <a:xfrm>
            <a:off x="6072" y="4213910"/>
            <a:ext cx="12178200" cy="2586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5400"/>
              <a:buFont typeface="Arial"/>
              <a:buNone/>
            </a:pPr>
            <a:r>
              <a:rPr lang="es-ES" sz="5400" b="1" i="0" u="none" strike="noStrike" cap="none" dirty="0">
                <a:solidFill>
                  <a:schemeClr val="lt1"/>
                </a:solidFill>
              </a:rPr>
              <a:t> </a:t>
            </a:r>
            <a:r>
              <a:rPr lang="es-ES" sz="5400" b="1" i="0" u="sng" strike="noStrike" cap="none" dirty="0">
                <a:solidFill>
                  <a:schemeClr val="lt1"/>
                </a:solidFill>
                <a:effectLst>
                  <a:outerShdw blurRad="38100" dist="38100" dir="2700000" algn="tl">
                    <a:srgbClr val="000000">
                      <a:alpha val="43137"/>
                    </a:srgbClr>
                  </a:outerShdw>
                </a:effectLst>
                <a:highlight>
                  <a:srgbClr val="FF0066"/>
                </a:highlight>
              </a:rPr>
              <a:t>“La primer gran victoria es conquistarse a uno mismo”.</a:t>
            </a:r>
            <a:endParaRPr b="1" u="sng" dirty="0">
              <a:effectLst>
                <a:outerShdw blurRad="38100" dist="38100" dir="2700000" algn="tl">
                  <a:srgbClr val="000000">
                    <a:alpha val="43137"/>
                  </a:srgbClr>
                </a:outerShdw>
              </a:effectLst>
              <a:highlight>
                <a:srgbClr val="FF0066"/>
              </a:highlight>
            </a:endParaRPr>
          </a:p>
          <a:p>
            <a:pPr marL="0" marR="0" lvl="0" indent="0" algn="ctr" rtl="0">
              <a:lnSpc>
                <a:spcPct val="100000"/>
              </a:lnSpc>
              <a:spcBef>
                <a:spcPts val="0"/>
              </a:spcBef>
              <a:spcAft>
                <a:spcPts val="0"/>
              </a:spcAft>
              <a:buClr>
                <a:schemeClr val="lt1"/>
              </a:buClr>
              <a:buSzPts val="5400"/>
              <a:buFont typeface="Arial"/>
              <a:buNone/>
            </a:pPr>
            <a:r>
              <a:rPr lang="es-ES" sz="5400" b="1" i="0" u="sng" strike="noStrike" cap="none" dirty="0">
                <a:solidFill>
                  <a:schemeClr val="lt1"/>
                </a:solidFill>
                <a:effectLst>
                  <a:outerShdw blurRad="38100" dist="38100" dir="2700000" algn="tl">
                    <a:srgbClr val="000000">
                      <a:alpha val="43137"/>
                    </a:srgbClr>
                  </a:outerShdw>
                </a:effectLst>
                <a:highlight>
                  <a:srgbClr val="FF0066"/>
                </a:highlight>
              </a:rPr>
              <a:t>Platón.</a:t>
            </a:r>
            <a:endParaRPr sz="5400" b="1" i="0" u="sng" strike="noStrike" cap="none" dirty="0">
              <a:solidFill>
                <a:schemeClr val="lt1"/>
              </a:solidFill>
              <a:effectLst>
                <a:outerShdw blurRad="38100" dist="38100" dir="2700000" algn="tl">
                  <a:srgbClr val="000000">
                    <a:alpha val="43137"/>
                  </a:srgbClr>
                </a:outerShdw>
              </a:effectLst>
              <a:highlight>
                <a:srgbClr val="FF0066"/>
              </a:highlight>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9"/>
                                        </p:tgtEl>
                                        <p:attrNameLst>
                                          <p:attrName>style.visibility</p:attrName>
                                        </p:attrNameLst>
                                      </p:cBhvr>
                                      <p:to>
                                        <p:strVal val="visible"/>
                                      </p:to>
                                    </p:set>
                                    <p:anim calcmode="lin" valueType="num">
                                      <p:cBhvr additive="base">
                                        <p:cTn id="7" dur="500" fill="hold"/>
                                        <p:tgtEl>
                                          <p:spTgt spid="699"/>
                                        </p:tgtEl>
                                        <p:attrNameLst>
                                          <p:attrName>ppt_x</p:attrName>
                                        </p:attrNameLst>
                                      </p:cBhvr>
                                      <p:tavLst>
                                        <p:tav tm="0">
                                          <p:val>
                                            <p:strVal val="#ppt_x"/>
                                          </p:val>
                                        </p:tav>
                                        <p:tav tm="100000">
                                          <p:val>
                                            <p:strVal val="#ppt_x"/>
                                          </p:val>
                                        </p:tav>
                                      </p:tavLst>
                                    </p:anim>
                                    <p:anim calcmode="lin" valueType="num">
                                      <p:cBhvr additive="base">
                                        <p:cTn id="8" dur="500" fill="hold"/>
                                        <p:tgtEl>
                                          <p:spTgt spid="6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03"/>
        <p:cNvGrpSpPr/>
        <p:nvPr/>
      </p:nvGrpSpPr>
      <p:grpSpPr>
        <a:xfrm>
          <a:off x="0" y="0"/>
          <a:ext cx="0" cy="0"/>
          <a:chOff x="0" y="0"/>
          <a:chExt cx="0" cy="0"/>
        </a:xfrm>
      </p:grpSpPr>
      <p:grpSp>
        <p:nvGrpSpPr>
          <p:cNvPr id="704" name="Google Shape;704;p22"/>
          <p:cNvGrpSpPr/>
          <p:nvPr/>
        </p:nvGrpSpPr>
        <p:grpSpPr>
          <a:xfrm>
            <a:off x="4999416" y="1526592"/>
            <a:ext cx="7009685" cy="2646878"/>
            <a:chOff x="-1182896" y="-285067"/>
            <a:chExt cx="4434151" cy="2646878"/>
          </a:xfrm>
        </p:grpSpPr>
        <p:sp>
          <p:nvSpPr>
            <p:cNvPr id="705" name="Google Shape;705;p22"/>
            <p:cNvSpPr txBox="1"/>
            <p:nvPr/>
          </p:nvSpPr>
          <p:spPr>
            <a:xfrm>
              <a:off x="102792" y="-24748"/>
              <a:ext cx="254508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400"/>
                <a:buFont typeface="Arial"/>
                <a:buNone/>
              </a:pPr>
              <a:r>
                <a:rPr lang="es-ES" sz="4400" b="1" i="0" u="none" strike="noStrike" cap="none" dirty="0">
                  <a:solidFill>
                    <a:schemeClr val="lt1"/>
                  </a:solidFill>
                  <a:latin typeface="Arial"/>
                  <a:ea typeface="Arial"/>
                  <a:cs typeface="Arial"/>
                  <a:sym typeface="Arial"/>
                </a:rPr>
                <a:t>PRUDENTE.</a:t>
              </a:r>
              <a:endParaRPr dirty="0"/>
            </a:p>
          </p:txBody>
        </p:sp>
        <p:sp>
          <p:nvSpPr>
            <p:cNvPr id="706" name="Google Shape;706;p22"/>
            <p:cNvSpPr txBox="1"/>
            <p:nvPr/>
          </p:nvSpPr>
          <p:spPr>
            <a:xfrm>
              <a:off x="-26924" y="687543"/>
              <a:ext cx="3278179"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400"/>
                <a:buFont typeface="Arial"/>
                <a:buNone/>
              </a:pPr>
              <a:r>
                <a:rPr lang="es-ES" sz="2400" b="0" i="0" u="none" strike="noStrike" cap="none" dirty="0">
                  <a:solidFill>
                    <a:schemeClr val="lt1"/>
                  </a:solidFill>
                  <a:latin typeface="Arial"/>
                  <a:ea typeface="Arial"/>
                  <a:cs typeface="Arial"/>
                  <a:sym typeface="Arial"/>
                </a:rPr>
                <a:t> LOS </a:t>
              </a:r>
              <a:r>
                <a:rPr lang="es-ES" sz="2400" dirty="0">
                  <a:solidFill>
                    <a:schemeClr val="lt1"/>
                  </a:solidFill>
                </a:rPr>
                <a:t>OBISPOS</a:t>
              </a:r>
              <a:r>
                <a:rPr lang="es-ES" sz="2400" b="0" i="0" u="none" strike="noStrike" cap="none" dirty="0">
                  <a:solidFill>
                    <a:schemeClr val="lt1"/>
                  </a:solidFill>
                  <a:latin typeface="Arial"/>
                  <a:ea typeface="Arial"/>
                  <a:cs typeface="Arial"/>
                  <a:sym typeface="Arial"/>
                </a:rPr>
                <a:t> DEBEN TENER BUEN JUICIO.</a:t>
              </a:r>
              <a:endParaRPr dirty="0"/>
            </a:p>
          </p:txBody>
        </p:sp>
        <p:sp>
          <p:nvSpPr>
            <p:cNvPr id="707" name="Google Shape;707;p22"/>
            <p:cNvSpPr txBox="1"/>
            <p:nvPr/>
          </p:nvSpPr>
          <p:spPr>
            <a:xfrm>
              <a:off x="-1182896" y="-285067"/>
              <a:ext cx="1685926" cy="26468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6600"/>
                <a:buFont typeface="Arial"/>
                <a:buNone/>
              </a:pPr>
              <a:r>
                <a:rPr lang="es-ES" sz="16600" b="0" i="0" u="none" strike="noStrike" cap="none">
                  <a:solidFill>
                    <a:schemeClr val="lt1"/>
                  </a:solidFill>
                  <a:latin typeface="Arial"/>
                  <a:ea typeface="Arial"/>
                  <a:cs typeface="Arial"/>
                  <a:sym typeface="Arial"/>
                </a:rPr>
                <a:t>4</a:t>
              </a:r>
              <a:endParaRPr sz="6000" b="0" i="0" u="none" strike="noStrike" cap="none">
                <a:solidFill>
                  <a:schemeClr val="lt1"/>
                </a:solidFill>
                <a:latin typeface="Arial"/>
                <a:ea typeface="Arial"/>
                <a:cs typeface="Arial"/>
                <a:sym typeface="Arial"/>
              </a:endParaRPr>
            </a:p>
          </p:txBody>
        </p:sp>
        <p:cxnSp>
          <p:nvCxnSpPr>
            <p:cNvPr id="708" name="Google Shape;708;p22"/>
            <p:cNvCxnSpPr/>
            <p:nvPr/>
          </p:nvCxnSpPr>
          <p:spPr>
            <a:xfrm>
              <a:off x="54591" y="1470645"/>
              <a:ext cx="2859998" cy="0"/>
            </a:xfrm>
            <a:prstGeom prst="straightConnector1">
              <a:avLst/>
            </a:prstGeom>
            <a:noFill/>
            <a:ln w="44450" cap="flat" cmpd="sng">
              <a:solidFill>
                <a:schemeClr val="lt1"/>
              </a:solidFill>
              <a:prstDash val="solid"/>
              <a:miter lim="800000"/>
              <a:headEnd type="none" w="sm" len="sm"/>
              <a:tailEnd type="none" w="sm" len="sm"/>
            </a:ln>
          </p:spPr>
        </p:cxnSp>
        <p:cxnSp>
          <p:nvCxnSpPr>
            <p:cNvPr id="709" name="Google Shape;709;p22"/>
            <p:cNvCxnSpPr/>
            <p:nvPr/>
          </p:nvCxnSpPr>
          <p:spPr>
            <a:xfrm>
              <a:off x="159027" y="601710"/>
              <a:ext cx="2803027" cy="0"/>
            </a:xfrm>
            <a:prstGeom prst="straightConnector1">
              <a:avLst/>
            </a:prstGeom>
            <a:noFill/>
            <a:ln w="44450" cap="flat" cmpd="sng">
              <a:solidFill>
                <a:schemeClr val="lt1"/>
              </a:solidFill>
              <a:prstDash val="solid"/>
              <a:miter lim="800000"/>
              <a:headEnd type="none" w="sm" len="sm"/>
              <a:tailEnd type="none" w="sm" len="sm"/>
            </a:ln>
          </p:spPr>
        </p:cxnSp>
      </p:grpSp>
      <p:sp>
        <p:nvSpPr>
          <p:cNvPr id="710" name="Google Shape;710;p22"/>
          <p:cNvSpPr txBox="1"/>
          <p:nvPr/>
        </p:nvSpPr>
        <p:spPr>
          <a:xfrm>
            <a:off x="5182316" y="3730384"/>
            <a:ext cx="7009684" cy="169277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Arial"/>
              <a:buNone/>
            </a:pPr>
            <a:r>
              <a:rPr lang="es-ES" sz="3200" b="0" i="0" u="none" strike="noStrike" cap="none" dirty="0">
                <a:solidFill>
                  <a:schemeClr val="lt1"/>
                </a:solidFill>
                <a:latin typeface="Arial"/>
                <a:ea typeface="Arial"/>
                <a:cs typeface="Arial"/>
                <a:sym typeface="Arial"/>
              </a:rPr>
              <a:t>“Pero es necesario que el obispo sea… prudente…”</a:t>
            </a:r>
            <a:endParaRPr dirty="0"/>
          </a:p>
          <a:p>
            <a:pPr marL="0" marR="0" lvl="0" indent="0" algn="ctr" rtl="0">
              <a:lnSpc>
                <a:spcPct val="100000"/>
              </a:lnSpc>
              <a:spcBef>
                <a:spcPts val="0"/>
              </a:spcBef>
              <a:spcAft>
                <a:spcPts val="0"/>
              </a:spcAft>
              <a:buClr>
                <a:schemeClr val="lt1"/>
              </a:buClr>
              <a:buSzPts val="4000"/>
              <a:buFont typeface="Arial"/>
              <a:buNone/>
            </a:pPr>
            <a:r>
              <a:rPr lang="es-ES" sz="4000" b="1" u="sng" dirty="0">
                <a:solidFill>
                  <a:schemeClr val="lt1"/>
                </a:solidFill>
                <a:effectLst>
                  <a:outerShdw blurRad="38100" dist="38100" dir="2700000" algn="tl">
                    <a:srgbClr val="000000">
                      <a:alpha val="43137"/>
                    </a:srgbClr>
                  </a:outerShdw>
                </a:effectLst>
                <a:highlight>
                  <a:srgbClr val="FF0066"/>
                </a:highlight>
              </a:rPr>
              <a:t>I</a:t>
            </a:r>
            <a:r>
              <a:rPr lang="es-ES" sz="4000" b="1" i="0" u="sng" strike="noStrike" cap="none" dirty="0">
                <a:solidFill>
                  <a:schemeClr val="lt1"/>
                </a:solidFill>
                <a:effectLst>
                  <a:outerShdw blurRad="38100" dist="38100" dir="2700000" algn="tl">
                    <a:srgbClr val="000000">
                      <a:alpha val="43137"/>
                    </a:srgbClr>
                  </a:outerShdw>
                </a:effectLst>
                <a:highlight>
                  <a:srgbClr val="FF0066"/>
                </a:highlight>
                <a:latin typeface="Arial"/>
                <a:ea typeface="Arial"/>
                <a:cs typeface="Arial"/>
                <a:sym typeface="Arial"/>
              </a:rPr>
              <a:t> Timoteo.3:2.</a:t>
            </a:r>
            <a:r>
              <a:rPr lang="es-ES" sz="4000" b="0" i="0" u="none" strike="noStrike" cap="none" dirty="0">
                <a:solidFill>
                  <a:schemeClr val="lt1"/>
                </a:solidFill>
                <a:latin typeface="Arial"/>
                <a:ea typeface="Arial"/>
                <a:cs typeface="Arial"/>
                <a:sym typeface="Arial"/>
              </a:rPr>
              <a:t> </a:t>
            </a:r>
            <a:endParaRPr sz="6600" b="0" i="0" u="none" strike="noStrike" cap="none" dirty="0">
              <a:solidFill>
                <a:schemeClr val="lt1"/>
              </a:solidFill>
              <a:latin typeface="Arial"/>
              <a:ea typeface="Arial"/>
              <a:cs typeface="Arial"/>
              <a:sym typeface="Arial"/>
            </a:endParaRPr>
          </a:p>
        </p:txBody>
      </p:sp>
      <p:pic>
        <p:nvPicPr>
          <p:cNvPr id="711" name="Google Shape;711;p22" descr="A person holding a cell phone&#10;&#10;Description automatically generated with low confidence"/>
          <p:cNvPicPr preferRelativeResize="0"/>
          <p:nvPr/>
        </p:nvPicPr>
        <p:blipFill rotWithShape="1">
          <a:blip r:embed="rId3">
            <a:alphaModFix/>
          </a:blip>
          <a:srcRect/>
          <a:stretch/>
        </p:blipFill>
        <p:spPr>
          <a:xfrm>
            <a:off x="0" y="-32968"/>
            <a:ext cx="5079766"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04"/>
                                        </p:tgtEl>
                                        <p:attrNameLst>
                                          <p:attrName>style.visibility</p:attrName>
                                        </p:attrNameLst>
                                      </p:cBhvr>
                                      <p:to>
                                        <p:strVal val="visible"/>
                                      </p:to>
                                    </p:set>
                                    <p:anim calcmode="lin" valueType="num">
                                      <p:cBhvr additive="base">
                                        <p:cTn id="7" dur="500" fill="hold"/>
                                        <p:tgtEl>
                                          <p:spTgt spid="704"/>
                                        </p:tgtEl>
                                        <p:attrNameLst>
                                          <p:attrName>ppt_x</p:attrName>
                                        </p:attrNameLst>
                                      </p:cBhvr>
                                      <p:tavLst>
                                        <p:tav tm="0">
                                          <p:val>
                                            <p:strVal val="#ppt_x"/>
                                          </p:val>
                                        </p:tav>
                                        <p:tav tm="100000">
                                          <p:val>
                                            <p:strVal val="#ppt_x"/>
                                          </p:val>
                                        </p:tav>
                                      </p:tavLst>
                                    </p:anim>
                                    <p:anim calcmode="lin" valueType="num">
                                      <p:cBhvr additive="base">
                                        <p:cTn id="8" dur="500" fill="hold"/>
                                        <p:tgtEl>
                                          <p:spTgt spid="70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10">
                                            <p:txEl>
                                              <p:pRg st="0" end="0"/>
                                            </p:txEl>
                                          </p:spTgt>
                                        </p:tgtEl>
                                        <p:attrNameLst>
                                          <p:attrName>style.visibility</p:attrName>
                                        </p:attrNameLst>
                                      </p:cBhvr>
                                      <p:to>
                                        <p:strVal val="visible"/>
                                      </p:to>
                                    </p:set>
                                    <p:animEffect transition="in" filter="barn(inVertical)">
                                      <p:cBhvr>
                                        <p:cTn id="17" dur="500"/>
                                        <p:tgtEl>
                                          <p:spTgt spid="7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pic>
        <p:nvPicPr>
          <p:cNvPr id="716" name="Google Shape;716;p23" descr="A stone wall with writing on it&#10;&#10;Description automatically generated with low confidence"/>
          <p:cNvPicPr preferRelativeResize="0"/>
          <p:nvPr/>
        </p:nvPicPr>
        <p:blipFill rotWithShape="1">
          <a:blip r:embed="rId3">
            <a:alphaModFix amt="35000"/>
          </a:blip>
          <a:srcRect b="15745"/>
          <a:stretch/>
        </p:blipFill>
        <p:spPr>
          <a:xfrm>
            <a:off x="20" y="1282"/>
            <a:ext cx="12191980" cy="6856718"/>
          </a:xfrm>
          <a:prstGeom prst="rect">
            <a:avLst/>
          </a:prstGeom>
          <a:noFill/>
          <a:ln>
            <a:noFill/>
          </a:ln>
        </p:spPr>
      </p:pic>
      <p:grpSp>
        <p:nvGrpSpPr>
          <p:cNvPr id="717" name="Google Shape;717;p23"/>
          <p:cNvGrpSpPr/>
          <p:nvPr/>
        </p:nvGrpSpPr>
        <p:grpSpPr>
          <a:xfrm>
            <a:off x="-168586" y="1235045"/>
            <a:ext cx="12272300" cy="2677656"/>
            <a:chOff x="-168586" y="1235045"/>
            <a:chExt cx="12272300" cy="2677656"/>
          </a:xfrm>
        </p:grpSpPr>
        <p:grpSp>
          <p:nvGrpSpPr>
            <p:cNvPr id="718" name="Google Shape;718;p23"/>
            <p:cNvGrpSpPr/>
            <p:nvPr/>
          </p:nvGrpSpPr>
          <p:grpSpPr>
            <a:xfrm>
              <a:off x="-168586" y="1402628"/>
              <a:ext cx="4721944" cy="2238154"/>
              <a:chOff x="-100333" y="1269839"/>
              <a:chExt cx="4662635" cy="2238154"/>
            </a:xfrm>
          </p:grpSpPr>
          <p:sp>
            <p:nvSpPr>
              <p:cNvPr id="719" name="Google Shape;719;p23"/>
              <p:cNvSpPr txBox="1"/>
              <p:nvPr/>
            </p:nvSpPr>
            <p:spPr>
              <a:xfrm>
                <a:off x="181779" y="1269839"/>
                <a:ext cx="2954261"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800"/>
                  <a:buFont typeface="Arial"/>
                  <a:buNone/>
                </a:pPr>
                <a:r>
                  <a:rPr lang="es-ES" sz="4800" b="1" i="0" u="none" strike="noStrike" cap="none" dirty="0">
                    <a:solidFill>
                      <a:schemeClr val="dk1"/>
                    </a:solidFill>
                    <a:latin typeface="Arial"/>
                    <a:ea typeface="Arial"/>
                    <a:cs typeface="Arial"/>
                    <a:sym typeface="Arial"/>
                  </a:rPr>
                  <a:t>Prudente</a:t>
                </a:r>
                <a:endParaRPr dirty="0"/>
              </a:p>
            </p:txBody>
          </p:sp>
          <p:cxnSp>
            <p:nvCxnSpPr>
              <p:cNvPr id="720" name="Google Shape;720;p23"/>
              <p:cNvCxnSpPr/>
              <p:nvPr/>
            </p:nvCxnSpPr>
            <p:spPr>
              <a:xfrm>
                <a:off x="3251662" y="1933253"/>
                <a:ext cx="1310640" cy="0"/>
              </a:xfrm>
              <a:prstGeom prst="straightConnector1">
                <a:avLst/>
              </a:prstGeom>
              <a:noFill/>
              <a:ln w="41275" cap="flat" cmpd="sng">
                <a:solidFill>
                  <a:schemeClr val="dk1"/>
                </a:solidFill>
                <a:prstDash val="solid"/>
                <a:miter lim="800000"/>
                <a:headEnd type="none" w="sm" len="sm"/>
                <a:tailEnd type="triangle" w="med" len="med"/>
              </a:ln>
            </p:spPr>
          </p:cxnSp>
          <p:sp>
            <p:nvSpPr>
              <p:cNvPr id="721" name="Google Shape;721;p23"/>
              <p:cNvSpPr txBox="1"/>
              <p:nvPr/>
            </p:nvSpPr>
            <p:spPr>
              <a:xfrm>
                <a:off x="-100333" y="1938333"/>
                <a:ext cx="34615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800"/>
                  <a:buFont typeface="Arial"/>
                  <a:buNone/>
                </a:pPr>
                <a:r>
                  <a:rPr lang="es-ES" sz="4800" i="0" u="none" strike="noStrike" cap="none">
                    <a:solidFill>
                      <a:schemeClr val="dk1"/>
                    </a:solidFill>
                    <a:latin typeface="Arial"/>
                    <a:ea typeface="Arial"/>
                    <a:cs typeface="Arial"/>
                    <a:sym typeface="Arial"/>
                  </a:rPr>
                  <a:t> Sófron (</a:t>
                </a:r>
                <a:r>
                  <a:rPr lang="es-ES" sz="4800" i="0" u="none" strike="noStrike" cap="none">
                    <a:solidFill>
                      <a:srgbClr val="0000CC"/>
                    </a:solidFill>
                    <a:latin typeface="Arial"/>
                    <a:ea typeface="Arial"/>
                    <a:cs typeface="Arial"/>
                    <a:sym typeface="Arial"/>
                  </a:rPr>
                  <a:t>σώφρων</a:t>
                </a:r>
                <a:r>
                  <a:rPr lang="es-ES" sz="4800" i="0" u="none" strike="noStrike" cap="none">
                    <a:solidFill>
                      <a:schemeClr val="dk1"/>
                    </a:solidFill>
                    <a:latin typeface="Arial"/>
                    <a:ea typeface="Arial"/>
                    <a:cs typeface="Arial"/>
                    <a:sym typeface="Arial"/>
                  </a:rPr>
                  <a:t>)</a:t>
                </a:r>
                <a:endParaRPr sz="4800" i="0" u="none" strike="noStrike" cap="none">
                  <a:solidFill>
                    <a:schemeClr val="dk1"/>
                  </a:solidFill>
                  <a:latin typeface="Arial"/>
                  <a:ea typeface="Arial"/>
                  <a:cs typeface="Arial"/>
                  <a:sym typeface="Arial"/>
                </a:endParaRPr>
              </a:p>
            </p:txBody>
          </p:sp>
        </p:grpSp>
        <p:sp>
          <p:nvSpPr>
            <p:cNvPr id="722" name="Google Shape;722;p23"/>
            <p:cNvSpPr txBox="1"/>
            <p:nvPr/>
          </p:nvSpPr>
          <p:spPr>
            <a:xfrm>
              <a:off x="4270375" y="1235045"/>
              <a:ext cx="7833339" cy="26776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Arial"/>
                <a:buNone/>
              </a:pPr>
              <a:r>
                <a:rPr lang="es-ES" sz="2800" b="1" i="0" u="none" strike="noStrike" cap="none">
                  <a:solidFill>
                    <a:schemeClr val="dk1"/>
                  </a:solidFill>
                  <a:latin typeface="Arial"/>
                  <a:ea typeface="Arial"/>
                  <a:cs typeface="Arial"/>
                  <a:sym typeface="Arial"/>
                </a:rPr>
                <a:t>Hace referencia a una persona sensata, de buen juicio, capaz de discernir entre lo correcto y lo incorrecto, entre las mejores opciones al momento de tomar decisiones durante un proyecto o al momento de resolver problema.</a:t>
              </a:r>
              <a:endParaRPr sz="2800" b="1" i="0" u="none" strike="noStrike" cap="none">
                <a:solidFill>
                  <a:schemeClr val="dk1"/>
                </a:solidFill>
                <a:latin typeface="Arial"/>
                <a:ea typeface="Arial"/>
                <a:cs typeface="Arial"/>
                <a:sym typeface="Arial"/>
              </a:endParaRPr>
            </a:p>
          </p:txBody>
        </p:sp>
      </p:grpSp>
      <p:sp>
        <p:nvSpPr>
          <p:cNvPr id="723" name="Google Shape;723;p23"/>
          <p:cNvSpPr txBox="1"/>
          <p:nvPr/>
        </p:nvSpPr>
        <p:spPr>
          <a:xfrm>
            <a:off x="88047" y="4032616"/>
            <a:ext cx="12178349" cy="26776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Calibri"/>
              <a:buNone/>
            </a:pPr>
            <a:endParaRPr sz="280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800"/>
              <a:buFont typeface="Arial"/>
              <a:buNone/>
            </a:pPr>
            <a:r>
              <a:rPr lang="es-ES" sz="2800" i="0" u="none" strike="noStrike" cap="none" dirty="0">
                <a:solidFill>
                  <a:schemeClr val="dk1"/>
                </a:solidFill>
                <a:latin typeface="Arial"/>
                <a:ea typeface="Arial"/>
                <a:cs typeface="Arial"/>
                <a:sym typeface="Arial"/>
              </a:rPr>
              <a:t>“Por el encargo que Dios en su bondad me ha dado, digo a todos ustedes que ninguno piense de sí mismo más de lo que debe pensar. Antes bien, cada uno piense de sí con moderación, según los dones que Dios le haya dado junto con la fe”.</a:t>
            </a:r>
            <a:endParaRPr dirty="0"/>
          </a:p>
          <a:p>
            <a:pPr marL="0" marR="0" lvl="0" indent="0" algn="ctr" rtl="0">
              <a:lnSpc>
                <a:spcPct val="100000"/>
              </a:lnSpc>
              <a:spcBef>
                <a:spcPts val="0"/>
              </a:spcBef>
              <a:spcAft>
                <a:spcPts val="0"/>
              </a:spcAft>
              <a:buClr>
                <a:schemeClr val="dk1"/>
              </a:buClr>
              <a:buSzPts val="2800"/>
              <a:buFont typeface="Arial"/>
              <a:buNone/>
            </a:pPr>
            <a:r>
              <a:rPr lang="es-ES" sz="28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Romanos.12:3.</a:t>
            </a:r>
            <a:endParaRPr sz="28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endParaRPr>
          </a:p>
        </p:txBody>
      </p:sp>
      <p:sp>
        <p:nvSpPr>
          <p:cNvPr id="724" name="Google Shape;724;p23"/>
          <p:cNvSpPr txBox="1"/>
          <p:nvPr/>
        </p:nvSpPr>
        <p:spPr>
          <a:xfrm>
            <a:off x="-1504" y="87464"/>
            <a:ext cx="12193503"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5400"/>
              <a:buFont typeface="Arial"/>
              <a:buNone/>
            </a:pPr>
            <a:r>
              <a:rPr lang="es-ES" sz="5400" b="1" i="0" u="sng" strike="noStrike" cap="none" dirty="0">
                <a:solidFill>
                  <a:schemeClr val="bg1"/>
                </a:solidFill>
                <a:highlight>
                  <a:srgbClr val="CC00FF"/>
                </a:highlight>
                <a:latin typeface="Arial"/>
                <a:ea typeface="Arial"/>
                <a:cs typeface="Arial"/>
                <a:sym typeface="Arial"/>
              </a:rPr>
              <a:t>Definición de la palabra prudente.</a:t>
            </a:r>
            <a:endParaRPr u="sng" dirty="0">
              <a:solidFill>
                <a:schemeClr val="bg1"/>
              </a:solidFill>
              <a:highlight>
                <a:srgbClr val="CC00FF"/>
              </a:highlight>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3"/>
                                        </p:tgtEl>
                                        <p:attrNameLst>
                                          <p:attrName>style.visibility</p:attrName>
                                        </p:attrNameLst>
                                      </p:cBhvr>
                                      <p:to>
                                        <p:strVal val="visible"/>
                                      </p:to>
                                    </p:set>
                                    <p:animEffect transition="in" filter="fade">
                                      <p:cBhvr>
                                        <p:cTn id="7" dur="500"/>
                                        <p:tgtEl>
                                          <p:spTgt spid="7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24"/>
                                        </p:tgtEl>
                                        <p:attrNameLst>
                                          <p:attrName>style.visibility</p:attrName>
                                        </p:attrNameLst>
                                      </p:cBhvr>
                                      <p:to>
                                        <p:strVal val="visible"/>
                                      </p:to>
                                    </p:set>
                                    <p:anim calcmode="lin" valueType="num">
                                      <p:cBhvr additive="base">
                                        <p:cTn id="12" dur="500" fill="hold"/>
                                        <p:tgtEl>
                                          <p:spTgt spid="724"/>
                                        </p:tgtEl>
                                        <p:attrNameLst>
                                          <p:attrName>ppt_x</p:attrName>
                                        </p:attrNameLst>
                                      </p:cBhvr>
                                      <p:tavLst>
                                        <p:tav tm="0">
                                          <p:val>
                                            <p:strVal val="#ppt_x"/>
                                          </p:val>
                                        </p:tav>
                                        <p:tav tm="100000">
                                          <p:val>
                                            <p:strVal val="#ppt_x"/>
                                          </p:val>
                                        </p:tav>
                                      </p:tavLst>
                                    </p:anim>
                                    <p:anim calcmode="lin" valueType="num">
                                      <p:cBhvr additive="base">
                                        <p:cTn id="13" dur="500" fill="hold"/>
                                        <p:tgtEl>
                                          <p:spTgt spid="72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17"/>
                                        </p:tgtEl>
                                        <p:attrNameLst>
                                          <p:attrName>style.visibility</p:attrName>
                                        </p:attrNameLst>
                                      </p:cBhvr>
                                      <p:to>
                                        <p:strVal val="visible"/>
                                      </p:to>
                                    </p:set>
                                    <p:animEffect transition="in" filter="barn(inVertical)">
                                      <p:cBhvr>
                                        <p:cTn id="18" dur="500"/>
                                        <p:tgtEl>
                                          <p:spTgt spid="71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2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23">
                                            <p:txEl>
                                              <p:pRg st="1" end="1"/>
                                            </p:txEl>
                                          </p:spTgt>
                                        </p:tgtEl>
                                        <p:attrNameLst>
                                          <p:attrName>style.visibility</p:attrName>
                                        </p:attrNameLst>
                                      </p:cBhvr>
                                      <p:to>
                                        <p:strVal val="visible"/>
                                      </p:to>
                                    </p:set>
                                    <p:animEffect transition="in" filter="barn(inVertical)">
                                      <p:cBhvr>
                                        <p:cTn id="27" dur="500"/>
                                        <p:tgtEl>
                                          <p:spTgt spid="7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28"/>
        <p:cNvGrpSpPr/>
        <p:nvPr/>
      </p:nvGrpSpPr>
      <p:grpSpPr>
        <a:xfrm>
          <a:off x="0" y="0"/>
          <a:ext cx="0" cy="0"/>
          <a:chOff x="0" y="0"/>
          <a:chExt cx="0" cy="0"/>
        </a:xfrm>
      </p:grpSpPr>
      <p:grpSp>
        <p:nvGrpSpPr>
          <p:cNvPr id="729" name="Google Shape;729;p24"/>
          <p:cNvGrpSpPr/>
          <p:nvPr/>
        </p:nvGrpSpPr>
        <p:grpSpPr>
          <a:xfrm>
            <a:off x="4999416" y="1377736"/>
            <a:ext cx="7009685" cy="2646878"/>
            <a:chOff x="-1182896" y="-433923"/>
            <a:chExt cx="4434151" cy="2646878"/>
          </a:xfrm>
        </p:grpSpPr>
        <p:sp>
          <p:nvSpPr>
            <p:cNvPr id="730" name="Google Shape;730;p24"/>
            <p:cNvSpPr txBox="1"/>
            <p:nvPr/>
          </p:nvSpPr>
          <p:spPr>
            <a:xfrm>
              <a:off x="141385" y="-124814"/>
              <a:ext cx="254508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400"/>
                <a:buFont typeface="Arial"/>
                <a:buNone/>
              </a:pPr>
              <a:r>
                <a:rPr lang="es-ES" sz="4400" b="1" i="0" u="none" strike="noStrike" cap="none" dirty="0">
                  <a:solidFill>
                    <a:srgbClr val="FFFFFF"/>
                  </a:solidFill>
                  <a:latin typeface="Arial"/>
                  <a:ea typeface="Arial"/>
                  <a:cs typeface="Arial"/>
                  <a:sym typeface="Arial"/>
                </a:rPr>
                <a:t>DECOROSO.</a:t>
              </a:r>
              <a:endParaRPr dirty="0"/>
            </a:p>
          </p:txBody>
        </p:sp>
        <p:sp>
          <p:nvSpPr>
            <p:cNvPr id="731" name="Google Shape;731;p24"/>
            <p:cNvSpPr txBox="1"/>
            <p:nvPr/>
          </p:nvSpPr>
          <p:spPr>
            <a:xfrm>
              <a:off x="-26924" y="687543"/>
              <a:ext cx="3278179"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400"/>
                <a:buFont typeface="Arial"/>
                <a:buNone/>
              </a:pPr>
              <a:r>
                <a:rPr lang="es-ES" sz="2400" b="0" i="0" u="none" strike="noStrike" cap="none" dirty="0">
                  <a:solidFill>
                    <a:srgbClr val="FFFFFF"/>
                  </a:solidFill>
                  <a:latin typeface="Arial"/>
                  <a:ea typeface="Arial"/>
                  <a:cs typeface="Arial"/>
                  <a:sym typeface="Arial"/>
                </a:rPr>
                <a:t> LOS </a:t>
              </a:r>
              <a:r>
                <a:rPr lang="es-ES" sz="2400" dirty="0">
                  <a:solidFill>
                    <a:srgbClr val="FFFFFF"/>
                  </a:solidFill>
                </a:rPr>
                <a:t>OBIDPOS</a:t>
              </a:r>
              <a:r>
                <a:rPr lang="es-ES" sz="2400" b="0" i="0" u="none" strike="noStrike" cap="none" dirty="0">
                  <a:solidFill>
                    <a:srgbClr val="FFFFFF"/>
                  </a:solidFill>
                  <a:latin typeface="Arial"/>
                  <a:ea typeface="Arial"/>
                  <a:cs typeface="Arial"/>
                  <a:sym typeface="Arial"/>
                </a:rPr>
                <a:t> DEBEN SABER ADORNAR EL EVANGELIO</a:t>
              </a:r>
              <a:endParaRPr dirty="0"/>
            </a:p>
          </p:txBody>
        </p:sp>
        <p:sp>
          <p:nvSpPr>
            <p:cNvPr id="732" name="Google Shape;732;p24"/>
            <p:cNvSpPr txBox="1"/>
            <p:nvPr/>
          </p:nvSpPr>
          <p:spPr>
            <a:xfrm>
              <a:off x="-1182896" y="-433923"/>
              <a:ext cx="1685926" cy="26468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6600"/>
                <a:buFont typeface="Arial"/>
                <a:buNone/>
              </a:pPr>
              <a:r>
                <a:rPr lang="es-ES" sz="16600" b="0" i="0" u="none" strike="noStrike" cap="none" dirty="0">
                  <a:solidFill>
                    <a:srgbClr val="FFFFFF"/>
                  </a:solidFill>
                  <a:latin typeface="Arial"/>
                  <a:ea typeface="Arial"/>
                  <a:cs typeface="Arial"/>
                  <a:sym typeface="Arial"/>
                </a:rPr>
                <a:t>5</a:t>
              </a:r>
              <a:endParaRPr sz="6000" b="0" i="0" u="none" strike="noStrike" cap="none" dirty="0">
                <a:solidFill>
                  <a:srgbClr val="FFFFFF"/>
                </a:solidFill>
                <a:latin typeface="Arial"/>
                <a:ea typeface="Arial"/>
                <a:cs typeface="Arial"/>
                <a:sym typeface="Arial"/>
              </a:endParaRPr>
            </a:p>
          </p:txBody>
        </p:sp>
        <p:cxnSp>
          <p:nvCxnSpPr>
            <p:cNvPr id="733" name="Google Shape;733;p24"/>
            <p:cNvCxnSpPr/>
            <p:nvPr/>
          </p:nvCxnSpPr>
          <p:spPr>
            <a:xfrm>
              <a:off x="54591" y="1470645"/>
              <a:ext cx="2859998" cy="0"/>
            </a:xfrm>
            <a:prstGeom prst="straightConnector1">
              <a:avLst/>
            </a:prstGeom>
            <a:noFill/>
            <a:ln w="44450" cap="flat" cmpd="sng">
              <a:solidFill>
                <a:schemeClr val="lt1"/>
              </a:solidFill>
              <a:prstDash val="solid"/>
              <a:miter lim="800000"/>
              <a:headEnd type="none" w="sm" len="sm"/>
              <a:tailEnd type="none" w="sm" len="sm"/>
            </a:ln>
          </p:spPr>
        </p:cxnSp>
        <p:cxnSp>
          <p:nvCxnSpPr>
            <p:cNvPr id="734" name="Google Shape;734;p24"/>
            <p:cNvCxnSpPr/>
            <p:nvPr/>
          </p:nvCxnSpPr>
          <p:spPr>
            <a:xfrm>
              <a:off x="159027" y="601710"/>
              <a:ext cx="2803027" cy="0"/>
            </a:xfrm>
            <a:prstGeom prst="straightConnector1">
              <a:avLst/>
            </a:prstGeom>
            <a:noFill/>
            <a:ln w="44450" cap="flat" cmpd="sng">
              <a:solidFill>
                <a:schemeClr val="lt1"/>
              </a:solidFill>
              <a:prstDash val="solid"/>
              <a:miter lim="800000"/>
              <a:headEnd type="none" w="sm" len="sm"/>
              <a:tailEnd type="none" w="sm" len="sm"/>
            </a:ln>
          </p:spPr>
        </p:cxnSp>
      </p:grpSp>
      <p:sp>
        <p:nvSpPr>
          <p:cNvPr id="735" name="Google Shape;735;p24"/>
          <p:cNvSpPr txBox="1"/>
          <p:nvPr/>
        </p:nvSpPr>
        <p:spPr>
          <a:xfrm>
            <a:off x="5138887" y="3582964"/>
            <a:ext cx="7009684" cy="169277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3200"/>
              <a:buFont typeface="Arial"/>
              <a:buNone/>
            </a:pPr>
            <a:r>
              <a:rPr lang="es-ES" sz="3200" b="0" i="0" u="none" strike="noStrike" cap="none" dirty="0">
                <a:solidFill>
                  <a:srgbClr val="FFFFFF"/>
                </a:solidFill>
                <a:latin typeface="Arial"/>
                <a:ea typeface="Arial"/>
                <a:cs typeface="Arial"/>
                <a:sym typeface="Arial"/>
              </a:rPr>
              <a:t>“Pero es necesario que el obispo sea… decoroso…”</a:t>
            </a:r>
            <a:endParaRPr dirty="0"/>
          </a:p>
          <a:p>
            <a:pPr marL="0" marR="0" lvl="0" indent="0" algn="ctr" rtl="0">
              <a:lnSpc>
                <a:spcPct val="100000"/>
              </a:lnSpc>
              <a:spcBef>
                <a:spcPts val="0"/>
              </a:spcBef>
              <a:spcAft>
                <a:spcPts val="0"/>
              </a:spcAft>
              <a:buClr>
                <a:srgbClr val="FFFFFF"/>
              </a:buClr>
              <a:buSzPts val="4000"/>
              <a:buFont typeface="Arial"/>
              <a:buNone/>
            </a:pPr>
            <a:r>
              <a:rPr lang="es-ES" sz="4000" b="1" u="sng" dirty="0">
                <a:solidFill>
                  <a:srgbClr val="FFFFFF"/>
                </a:solidFill>
                <a:effectLst>
                  <a:outerShdw blurRad="38100" dist="38100" dir="2700000" algn="tl">
                    <a:srgbClr val="000000">
                      <a:alpha val="43137"/>
                    </a:srgbClr>
                  </a:outerShdw>
                </a:effectLst>
                <a:highlight>
                  <a:srgbClr val="FF0066"/>
                </a:highlight>
              </a:rPr>
              <a:t>I</a:t>
            </a:r>
            <a:r>
              <a:rPr lang="es-ES" sz="4000" b="1" i="0" u="sng" strike="noStrike" cap="none" dirty="0">
                <a:solidFill>
                  <a:srgbClr val="FFFFFF"/>
                </a:solidFill>
                <a:effectLst>
                  <a:outerShdw blurRad="38100" dist="38100" dir="2700000" algn="tl">
                    <a:srgbClr val="000000">
                      <a:alpha val="43137"/>
                    </a:srgbClr>
                  </a:outerShdw>
                </a:effectLst>
                <a:highlight>
                  <a:srgbClr val="FF0066"/>
                </a:highlight>
                <a:latin typeface="Arial"/>
                <a:ea typeface="Arial"/>
                <a:cs typeface="Arial"/>
                <a:sym typeface="Arial"/>
              </a:rPr>
              <a:t> Timoteo.3:2.</a:t>
            </a:r>
            <a:endParaRPr sz="6600" b="1" i="0" u="sng" strike="noStrike" cap="none" dirty="0">
              <a:solidFill>
                <a:srgbClr val="FFFFFF"/>
              </a:solidFill>
              <a:effectLst>
                <a:outerShdw blurRad="38100" dist="38100" dir="2700000" algn="tl">
                  <a:srgbClr val="000000">
                    <a:alpha val="43137"/>
                  </a:srgbClr>
                </a:outerShdw>
              </a:effectLst>
              <a:highlight>
                <a:srgbClr val="FF0066"/>
              </a:highlight>
              <a:latin typeface="Arial"/>
              <a:ea typeface="Arial"/>
              <a:cs typeface="Arial"/>
              <a:sym typeface="Arial"/>
            </a:endParaRPr>
          </a:p>
        </p:txBody>
      </p:sp>
      <p:pic>
        <p:nvPicPr>
          <p:cNvPr id="2" name="Imagen 1">
            <a:extLst>
              <a:ext uri="{FF2B5EF4-FFF2-40B4-BE49-F238E27FC236}">
                <a16:creationId xmlns:a16="http://schemas.microsoft.com/office/drawing/2014/main" id="{AFA6ED70-DBBA-9F94-AFF3-BD6D05242E50}"/>
              </a:ext>
            </a:extLst>
          </p:cNvPr>
          <p:cNvPicPr>
            <a:picLocks noChangeAspect="1"/>
          </p:cNvPicPr>
          <p:nvPr/>
        </p:nvPicPr>
        <p:blipFill>
          <a:blip r:embed="rId3"/>
          <a:stretch>
            <a:fillRect/>
          </a:stretch>
        </p:blipFill>
        <p:spPr>
          <a:xfrm>
            <a:off x="43429" y="11183"/>
            <a:ext cx="5077968"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29"/>
                                        </p:tgtEl>
                                        <p:attrNameLst>
                                          <p:attrName>style.visibility</p:attrName>
                                        </p:attrNameLst>
                                      </p:cBhvr>
                                      <p:to>
                                        <p:strVal val="visible"/>
                                      </p:to>
                                    </p:set>
                                    <p:anim calcmode="lin" valueType="num">
                                      <p:cBhvr additive="base">
                                        <p:cTn id="7" dur="500" fill="hold"/>
                                        <p:tgtEl>
                                          <p:spTgt spid="729"/>
                                        </p:tgtEl>
                                        <p:attrNameLst>
                                          <p:attrName>ppt_x</p:attrName>
                                        </p:attrNameLst>
                                      </p:cBhvr>
                                      <p:tavLst>
                                        <p:tav tm="0">
                                          <p:val>
                                            <p:strVal val="#ppt_x"/>
                                          </p:val>
                                        </p:tav>
                                        <p:tav tm="100000">
                                          <p:val>
                                            <p:strVal val="#ppt_x"/>
                                          </p:val>
                                        </p:tav>
                                      </p:tavLst>
                                    </p:anim>
                                    <p:anim calcmode="lin" valueType="num">
                                      <p:cBhvr additive="base">
                                        <p:cTn id="8" dur="500" fill="hold"/>
                                        <p:tgtEl>
                                          <p:spTgt spid="7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3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35">
                                            <p:txEl>
                                              <p:pRg st="0" end="0"/>
                                            </p:txEl>
                                          </p:spTgt>
                                        </p:tgtEl>
                                        <p:attrNameLst>
                                          <p:attrName>style.visibility</p:attrName>
                                        </p:attrNameLst>
                                      </p:cBhvr>
                                      <p:to>
                                        <p:strVal val="visible"/>
                                      </p:to>
                                    </p:set>
                                    <p:animEffect transition="in" filter="barn(inVertical)">
                                      <p:cBhvr>
                                        <p:cTn id="17" dur="500"/>
                                        <p:tgtEl>
                                          <p:spTgt spid="7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0"/>
        <p:cNvGrpSpPr/>
        <p:nvPr/>
      </p:nvGrpSpPr>
      <p:grpSpPr>
        <a:xfrm>
          <a:off x="0" y="0"/>
          <a:ext cx="0" cy="0"/>
          <a:chOff x="0" y="0"/>
          <a:chExt cx="0" cy="0"/>
        </a:xfrm>
      </p:grpSpPr>
      <p:sp>
        <p:nvSpPr>
          <p:cNvPr id="741" name="Google Shape;741;p25"/>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42" name="Google Shape;742;p25" descr="A pair of glasses on top of a book&#10;&#10;Description automatically generated with low confidence"/>
          <p:cNvPicPr preferRelativeResize="0"/>
          <p:nvPr/>
        </p:nvPicPr>
        <p:blipFill rotWithShape="1">
          <a:blip r:embed="rId3">
            <a:alphaModFix amt="20000"/>
          </a:blip>
          <a:srcRect t="19"/>
          <a:stretch/>
        </p:blipFill>
        <p:spPr>
          <a:xfrm>
            <a:off x="20" y="1282"/>
            <a:ext cx="12191980" cy="6856718"/>
          </a:xfrm>
          <a:prstGeom prst="rect">
            <a:avLst/>
          </a:prstGeom>
          <a:noFill/>
          <a:ln>
            <a:noFill/>
          </a:ln>
        </p:spPr>
      </p:pic>
      <p:sp>
        <p:nvSpPr>
          <p:cNvPr id="743" name="Google Shape;743;p25"/>
          <p:cNvSpPr txBox="1"/>
          <p:nvPr/>
        </p:nvSpPr>
        <p:spPr>
          <a:xfrm>
            <a:off x="-1504" y="87464"/>
            <a:ext cx="12193503"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5400"/>
              <a:buFont typeface="Arial"/>
              <a:buNone/>
            </a:pPr>
            <a:r>
              <a:rPr lang="es-ES" sz="5400" b="1" i="0" u="sng" strike="noStrike" cap="none" dirty="0">
                <a:solidFill>
                  <a:schemeClr val="bg1"/>
                </a:solidFill>
                <a:effectLst>
                  <a:outerShdw blurRad="38100" dist="38100" dir="2700000" algn="tl">
                    <a:srgbClr val="000000">
                      <a:alpha val="43137"/>
                    </a:srgbClr>
                  </a:outerShdw>
                </a:effectLst>
                <a:highlight>
                  <a:srgbClr val="CC00FF"/>
                </a:highlight>
                <a:sym typeface="Arial"/>
              </a:rPr>
              <a:t>Definición de la palabra decoroso.</a:t>
            </a:r>
            <a:endParaRPr u="sng" dirty="0">
              <a:solidFill>
                <a:schemeClr val="bg1"/>
              </a:solidFill>
              <a:effectLst>
                <a:outerShdw blurRad="38100" dist="38100" dir="2700000" algn="tl">
                  <a:srgbClr val="000000">
                    <a:alpha val="43137"/>
                  </a:srgbClr>
                </a:outerShdw>
              </a:effectLst>
              <a:highlight>
                <a:srgbClr val="CC00FF"/>
              </a:highlight>
            </a:endParaRPr>
          </a:p>
        </p:txBody>
      </p:sp>
      <p:grpSp>
        <p:nvGrpSpPr>
          <p:cNvPr id="744" name="Google Shape;744;p25"/>
          <p:cNvGrpSpPr/>
          <p:nvPr/>
        </p:nvGrpSpPr>
        <p:grpSpPr>
          <a:xfrm>
            <a:off x="-3028" y="918112"/>
            <a:ext cx="12193504" cy="1446550"/>
            <a:chOff x="-425493" y="1142363"/>
            <a:chExt cx="12529207" cy="1446550"/>
          </a:xfrm>
        </p:grpSpPr>
        <p:grpSp>
          <p:nvGrpSpPr>
            <p:cNvPr id="745" name="Google Shape;745;p25"/>
            <p:cNvGrpSpPr/>
            <p:nvPr/>
          </p:nvGrpSpPr>
          <p:grpSpPr>
            <a:xfrm>
              <a:off x="-425493" y="1142363"/>
              <a:ext cx="7319742" cy="1446550"/>
              <a:chOff x="-354013" y="1009574"/>
              <a:chExt cx="7227804" cy="1446550"/>
            </a:xfrm>
          </p:grpSpPr>
          <p:sp>
            <p:nvSpPr>
              <p:cNvPr id="746" name="Google Shape;746;p25"/>
              <p:cNvSpPr txBox="1"/>
              <p:nvPr/>
            </p:nvSpPr>
            <p:spPr>
              <a:xfrm>
                <a:off x="-354013" y="1379255"/>
                <a:ext cx="2954261"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400"/>
                  <a:buFont typeface="Arial"/>
                  <a:buNone/>
                </a:pPr>
                <a:r>
                  <a:rPr lang="es-ES" sz="4400" b="1" i="0" u="none" strike="noStrike" cap="none" dirty="0">
                    <a:solidFill>
                      <a:schemeClr val="dk1"/>
                    </a:solidFill>
                    <a:latin typeface="Arial"/>
                    <a:ea typeface="Arial"/>
                    <a:cs typeface="Arial"/>
                    <a:sym typeface="Arial"/>
                  </a:rPr>
                  <a:t>Decoroso</a:t>
                </a:r>
                <a:endParaRPr dirty="0"/>
              </a:p>
            </p:txBody>
          </p:sp>
          <p:cxnSp>
            <p:nvCxnSpPr>
              <p:cNvPr id="747" name="Google Shape;747;p25"/>
              <p:cNvCxnSpPr/>
              <p:nvPr/>
            </p:nvCxnSpPr>
            <p:spPr>
              <a:xfrm>
                <a:off x="2527928" y="1794753"/>
                <a:ext cx="1310640" cy="0"/>
              </a:xfrm>
              <a:prstGeom prst="straightConnector1">
                <a:avLst/>
              </a:prstGeom>
              <a:noFill/>
              <a:ln w="41275" cap="flat" cmpd="sng">
                <a:solidFill>
                  <a:schemeClr val="dk1"/>
                </a:solidFill>
                <a:prstDash val="solid"/>
                <a:miter lim="800000"/>
                <a:headEnd type="none" w="sm" len="sm"/>
                <a:tailEnd type="triangle" w="med" len="med"/>
              </a:ln>
            </p:spPr>
          </p:cxnSp>
          <p:sp>
            <p:nvSpPr>
              <p:cNvPr id="748" name="Google Shape;748;p25"/>
              <p:cNvSpPr txBox="1"/>
              <p:nvPr/>
            </p:nvSpPr>
            <p:spPr>
              <a:xfrm>
                <a:off x="3412240" y="1009574"/>
                <a:ext cx="3461551"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400"/>
                  <a:buFont typeface="Arial"/>
                  <a:buNone/>
                </a:pPr>
                <a:r>
                  <a:rPr lang="es-ES" sz="4400" i="0" u="none" strike="noStrike" cap="none">
                    <a:solidFill>
                      <a:schemeClr val="dk1"/>
                    </a:solidFill>
                    <a:latin typeface="Arial"/>
                    <a:ea typeface="Arial"/>
                    <a:cs typeface="Arial"/>
                    <a:sym typeface="Arial"/>
                  </a:rPr>
                  <a:t> Kosmios (</a:t>
                </a:r>
                <a:r>
                  <a:rPr lang="es-ES" sz="4400" i="0" u="none" strike="noStrike" cap="none">
                    <a:solidFill>
                      <a:srgbClr val="0000CC"/>
                    </a:solidFill>
                    <a:latin typeface="Arial"/>
                    <a:ea typeface="Arial"/>
                    <a:cs typeface="Arial"/>
                    <a:sym typeface="Arial"/>
                  </a:rPr>
                  <a:t>κόσμιος</a:t>
                </a:r>
                <a:r>
                  <a:rPr lang="es-ES" sz="4400" i="0" u="none" strike="noStrike" cap="none">
                    <a:solidFill>
                      <a:schemeClr val="dk1"/>
                    </a:solidFill>
                    <a:latin typeface="Arial"/>
                    <a:ea typeface="Arial"/>
                    <a:cs typeface="Arial"/>
                    <a:sym typeface="Arial"/>
                  </a:rPr>
                  <a:t>)</a:t>
                </a:r>
                <a:endParaRPr sz="4400" i="0" u="none" strike="noStrike" cap="none">
                  <a:solidFill>
                    <a:schemeClr val="dk1"/>
                  </a:solidFill>
                  <a:latin typeface="Arial"/>
                  <a:ea typeface="Arial"/>
                  <a:cs typeface="Arial"/>
                  <a:sym typeface="Arial"/>
                </a:endParaRPr>
              </a:p>
            </p:txBody>
          </p:sp>
        </p:grpSp>
        <p:sp>
          <p:nvSpPr>
            <p:cNvPr id="749" name="Google Shape;749;p25"/>
            <p:cNvSpPr txBox="1"/>
            <p:nvPr/>
          </p:nvSpPr>
          <p:spPr>
            <a:xfrm>
              <a:off x="7716572" y="1235045"/>
              <a:ext cx="4387142"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al"/>
                <a:buNone/>
              </a:pPr>
              <a:r>
                <a:rPr lang="es-ES" sz="2400" b="1" i="0" u="none" strike="noStrike" cap="none">
                  <a:solidFill>
                    <a:schemeClr val="dk1"/>
                  </a:solidFill>
                  <a:latin typeface="Arial"/>
                  <a:ea typeface="Arial"/>
                  <a:cs typeface="Arial"/>
                  <a:sym typeface="Arial"/>
                </a:rPr>
                <a:t>respetable, ordenado, educado o de buen comportamiento.</a:t>
              </a:r>
              <a:endParaRPr sz="2400" b="1" i="0" u="none" strike="noStrike" cap="none">
                <a:solidFill>
                  <a:schemeClr val="dk1"/>
                </a:solidFill>
                <a:latin typeface="Arial"/>
                <a:ea typeface="Arial"/>
                <a:cs typeface="Arial"/>
                <a:sym typeface="Arial"/>
              </a:endParaRPr>
            </a:p>
          </p:txBody>
        </p:sp>
      </p:grpSp>
      <p:cxnSp>
        <p:nvCxnSpPr>
          <p:cNvPr id="750" name="Google Shape;750;p25"/>
          <p:cNvCxnSpPr/>
          <p:nvPr/>
        </p:nvCxnSpPr>
        <p:spPr>
          <a:xfrm>
            <a:off x="6889766" y="1659620"/>
            <a:ext cx="1310941" cy="0"/>
          </a:xfrm>
          <a:prstGeom prst="straightConnector1">
            <a:avLst/>
          </a:prstGeom>
          <a:noFill/>
          <a:ln w="41275" cap="flat" cmpd="sng">
            <a:solidFill>
              <a:schemeClr val="dk1"/>
            </a:solidFill>
            <a:prstDash val="solid"/>
            <a:miter lim="800000"/>
            <a:headEnd type="none" w="sm" len="sm"/>
            <a:tailEnd type="triangle" w="med" len="med"/>
          </a:ln>
        </p:spPr>
      </p:cxnSp>
      <p:sp>
        <p:nvSpPr>
          <p:cNvPr id="751" name="Google Shape;751;p25"/>
          <p:cNvSpPr txBox="1"/>
          <p:nvPr/>
        </p:nvSpPr>
        <p:spPr>
          <a:xfrm>
            <a:off x="7724705" y="2219022"/>
            <a:ext cx="4535837" cy="4401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endParaRPr sz="200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000"/>
              <a:buFont typeface="Arial"/>
              <a:buNone/>
            </a:pPr>
            <a:r>
              <a:rPr lang="es-ES" sz="2000" i="0" u="none" strike="noStrike" cap="none" dirty="0">
                <a:solidFill>
                  <a:schemeClr val="dk1"/>
                </a:solidFill>
                <a:latin typeface="Arial"/>
                <a:ea typeface="Arial"/>
                <a:cs typeface="Arial"/>
                <a:sym typeface="Arial"/>
              </a:rPr>
              <a:t>“El comportamiento y los modales reflejan como un espejo su hombre interior. La única forma de manifestar lo que Dios ha hecho en nosotros es actuando como cristianos. La Biblia dice que debemos conformamos a la imagen de Cristo.</a:t>
            </a:r>
          </a:p>
          <a:p>
            <a:pPr marL="0" marR="0" lvl="0" indent="0" algn="ctr" rtl="0">
              <a:lnSpc>
                <a:spcPct val="100000"/>
              </a:lnSpc>
              <a:spcBef>
                <a:spcPts val="0"/>
              </a:spcBef>
              <a:spcAft>
                <a:spcPts val="0"/>
              </a:spcAft>
              <a:buClr>
                <a:schemeClr val="dk1"/>
              </a:buClr>
              <a:buSzPts val="2000"/>
              <a:buFont typeface="Arial"/>
              <a:buNone/>
            </a:pPr>
            <a:r>
              <a:rPr lang="es-ES" sz="2000" b="1" i="0" u="sng" strike="noStrike" cap="none" dirty="0">
                <a:solidFill>
                  <a:schemeClr val="bg1"/>
                </a:solidFill>
                <a:effectLst>
                  <a:outerShdw blurRad="38100" dist="38100" dir="2700000" algn="tl">
                    <a:srgbClr val="000000">
                      <a:alpha val="43137"/>
                    </a:srgbClr>
                  </a:outerShdw>
                </a:effectLst>
                <a:highlight>
                  <a:srgbClr val="FF0066"/>
                </a:highlight>
                <a:sym typeface="Arial"/>
              </a:rPr>
              <a:t>Filipenses.2:5</a:t>
            </a:r>
            <a:r>
              <a:rPr lang="es-ES" sz="2000" b="1" u="sng" dirty="0">
                <a:solidFill>
                  <a:schemeClr val="bg1"/>
                </a:solidFill>
                <a:effectLst>
                  <a:outerShdw blurRad="38100" dist="38100" dir="2700000" algn="tl">
                    <a:srgbClr val="000000">
                      <a:alpha val="43137"/>
                    </a:srgbClr>
                  </a:outerShdw>
                </a:effectLst>
                <a:highlight>
                  <a:srgbClr val="FF0066"/>
                </a:highlight>
              </a:rPr>
              <a:t>.</a:t>
            </a:r>
            <a:r>
              <a:rPr lang="es-ES" sz="2000" i="0" u="none" strike="noStrike" cap="none" dirty="0">
                <a:solidFill>
                  <a:schemeClr val="dk1"/>
                </a:solidFill>
                <a:latin typeface="Arial"/>
                <a:ea typeface="Arial"/>
                <a:cs typeface="Arial"/>
                <a:sym typeface="Arial"/>
              </a:rPr>
              <a:t> </a:t>
            </a:r>
          </a:p>
          <a:p>
            <a:pPr marL="0" marR="0" lvl="0" indent="0" algn="ctr" rtl="0">
              <a:lnSpc>
                <a:spcPct val="100000"/>
              </a:lnSpc>
              <a:spcBef>
                <a:spcPts val="0"/>
              </a:spcBef>
              <a:spcAft>
                <a:spcPts val="0"/>
              </a:spcAft>
              <a:buClr>
                <a:schemeClr val="dk1"/>
              </a:buClr>
              <a:buSzPts val="2000"/>
              <a:buFont typeface="Arial"/>
              <a:buNone/>
            </a:pPr>
            <a:r>
              <a:rPr lang="es-ES" sz="2000" i="0" u="none" strike="noStrike" cap="none" dirty="0">
                <a:solidFill>
                  <a:schemeClr val="dk1"/>
                </a:solidFill>
                <a:latin typeface="Arial"/>
                <a:ea typeface="Arial"/>
                <a:cs typeface="Arial"/>
                <a:sym typeface="Arial"/>
              </a:rPr>
              <a:t>y ser imitadores de Dios. </a:t>
            </a:r>
            <a:endParaRPr lang="es-ES" sz="2000" dirty="0">
              <a:solidFill>
                <a:schemeClr val="dk1"/>
              </a:solidFill>
            </a:endParaRPr>
          </a:p>
          <a:p>
            <a:pPr marL="0" marR="0" lvl="0" indent="0" algn="ctr" rtl="0">
              <a:lnSpc>
                <a:spcPct val="100000"/>
              </a:lnSpc>
              <a:spcBef>
                <a:spcPts val="0"/>
              </a:spcBef>
              <a:spcAft>
                <a:spcPts val="0"/>
              </a:spcAft>
              <a:buClr>
                <a:schemeClr val="dk1"/>
              </a:buClr>
              <a:buSzPts val="2000"/>
              <a:buFont typeface="Arial"/>
              <a:buNone/>
            </a:pPr>
            <a:r>
              <a:rPr lang="es-ES" sz="20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Efesios.5:1.</a:t>
            </a:r>
            <a:r>
              <a:rPr lang="es-ES" sz="2000" i="0" u="none" strike="noStrike" cap="none" dirty="0">
                <a:solidFill>
                  <a:schemeClr val="dk1"/>
                </a:solidFill>
                <a:latin typeface="Arial"/>
                <a:ea typeface="Arial"/>
                <a:cs typeface="Arial"/>
                <a:sym typeface="Arial"/>
              </a:rPr>
              <a:t> </a:t>
            </a:r>
          </a:p>
          <a:p>
            <a:pPr marL="0" marR="0" lvl="0" indent="0" algn="ctr" rtl="0">
              <a:lnSpc>
                <a:spcPct val="100000"/>
              </a:lnSpc>
              <a:spcBef>
                <a:spcPts val="0"/>
              </a:spcBef>
              <a:spcAft>
                <a:spcPts val="0"/>
              </a:spcAft>
              <a:buClr>
                <a:schemeClr val="dk1"/>
              </a:buClr>
              <a:buSzPts val="2000"/>
              <a:buFont typeface="Arial"/>
              <a:buNone/>
            </a:pPr>
            <a:r>
              <a:rPr lang="es-ES" sz="2000" i="0" u="none" strike="noStrike" cap="none" dirty="0">
                <a:solidFill>
                  <a:schemeClr val="dk1"/>
                </a:solidFill>
                <a:latin typeface="Arial"/>
                <a:ea typeface="Arial"/>
                <a:cs typeface="Arial"/>
                <a:sym typeface="Arial"/>
              </a:rPr>
              <a:t>Si en realidad viviéramos como cristianos, conquistaríamos el mundo para Cristo”.</a:t>
            </a:r>
            <a:endParaRPr dirty="0"/>
          </a:p>
        </p:txBody>
      </p:sp>
      <p:grpSp>
        <p:nvGrpSpPr>
          <p:cNvPr id="752" name="Google Shape;752;p25"/>
          <p:cNvGrpSpPr/>
          <p:nvPr/>
        </p:nvGrpSpPr>
        <p:grpSpPr>
          <a:xfrm>
            <a:off x="4199185" y="2450844"/>
            <a:ext cx="3525520" cy="4401205"/>
            <a:chOff x="4199185" y="2450844"/>
            <a:chExt cx="3525520" cy="4401205"/>
          </a:xfrm>
        </p:grpSpPr>
        <p:sp>
          <p:nvSpPr>
            <p:cNvPr id="753" name="Google Shape;753;p25"/>
            <p:cNvSpPr txBox="1"/>
            <p:nvPr/>
          </p:nvSpPr>
          <p:spPr>
            <a:xfrm>
              <a:off x="4199185" y="2450844"/>
              <a:ext cx="3411654" cy="44012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endParaRPr sz="200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000"/>
                <a:buFont typeface="Arial"/>
                <a:buNone/>
              </a:pPr>
              <a:r>
                <a:rPr lang="es-ES" sz="2000" i="0" u="none" strike="noStrike" cap="none" dirty="0">
                  <a:solidFill>
                    <a:schemeClr val="dk1"/>
                  </a:solidFill>
                  <a:latin typeface="Arial"/>
                  <a:ea typeface="Arial"/>
                  <a:cs typeface="Arial"/>
                  <a:sym typeface="Arial"/>
                </a:rPr>
                <a:t>“Por eso yo, que estoy preso por la causa del Señor, les ruego que vivan de una manera digna del llamamiento que han recibido, siempre humildes y amables, pacientes, tolerantes unos con otros en amor. Esfuércense por mantener la unidad del Espíritu mediante el vínculo de la paz”.</a:t>
              </a:r>
              <a:endParaRPr dirty="0"/>
            </a:p>
            <a:p>
              <a:pPr marL="0" marR="0" lvl="0" indent="0" algn="ctr" rtl="0">
                <a:lnSpc>
                  <a:spcPct val="100000"/>
                </a:lnSpc>
                <a:spcBef>
                  <a:spcPts val="0"/>
                </a:spcBef>
                <a:spcAft>
                  <a:spcPts val="0"/>
                </a:spcAft>
                <a:buClr>
                  <a:schemeClr val="dk1"/>
                </a:buClr>
                <a:buSzPts val="2000"/>
                <a:buFont typeface="Arial"/>
                <a:buNone/>
              </a:pPr>
              <a:r>
                <a:rPr lang="es-ES" sz="20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Efesios.4:1-3.</a:t>
              </a:r>
              <a:endParaRPr sz="20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endParaRPr>
            </a:p>
          </p:txBody>
        </p:sp>
        <p:cxnSp>
          <p:nvCxnSpPr>
            <p:cNvPr id="754" name="Google Shape;754;p25"/>
            <p:cNvCxnSpPr/>
            <p:nvPr/>
          </p:nvCxnSpPr>
          <p:spPr>
            <a:xfrm>
              <a:off x="7724705" y="2482850"/>
              <a:ext cx="0" cy="4236886"/>
            </a:xfrm>
            <a:prstGeom prst="straightConnector1">
              <a:avLst/>
            </a:prstGeom>
            <a:noFill/>
            <a:ln w="44450" cap="flat" cmpd="sng">
              <a:solidFill>
                <a:schemeClr val="dk1"/>
              </a:solidFill>
              <a:prstDash val="solid"/>
              <a:miter lim="800000"/>
              <a:headEnd type="none" w="sm" len="sm"/>
              <a:tailEnd type="none" w="sm" len="sm"/>
            </a:ln>
          </p:spPr>
        </p:cxnSp>
      </p:grpSp>
      <p:grpSp>
        <p:nvGrpSpPr>
          <p:cNvPr id="755" name="Google Shape;755;p25"/>
          <p:cNvGrpSpPr/>
          <p:nvPr/>
        </p:nvGrpSpPr>
        <p:grpSpPr>
          <a:xfrm>
            <a:off x="-3027" y="2235201"/>
            <a:ext cx="12193503" cy="4413415"/>
            <a:chOff x="-3027" y="2235201"/>
            <a:chExt cx="12193503" cy="4413415"/>
          </a:xfrm>
        </p:grpSpPr>
        <p:sp>
          <p:nvSpPr>
            <p:cNvPr id="756" name="Google Shape;756;p25"/>
            <p:cNvSpPr txBox="1"/>
            <p:nvPr/>
          </p:nvSpPr>
          <p:spPr>
            <a:xfrm>
              <a:off x="125591" y="2235201"/>
              <a:ext cx="4003528" cy="34778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endParaRPr sz="200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000"/>
                <a:buFont typeface="Arial"/>
                <a:buNone/>
              </a:pPr>
              <a:r>
                <a:rPr lang="es-ES" sz="2000" i="0" u="none" strike="noStrike" cap="none" dirty="0">
                  <a:solidFill>
                    <a:schemeClr val="dk1"/>
                  </a:solidFill>
                  <a:latin typeface="Arial"/>
                  <a:ea typeface="Arial"/>
                  <a:cs typeface="Arial"/>
                  <a:sym typeface="Arial"/>
                </a:rPr>
                <a:t>“Un hombre decoroso es alguien que vive de tal manera que su vida adorna las enseñanzas de la Biblia. Su vestido, su palabra, la apariencia de su casa, su oficina, y su forma de conducirse en los negocios, todo armoniza con los principios y doctrinas bíblicas… Debe ser un caballero cristiano en todas las áreas de su vida”.</a:t>
              </a:r>
              <a:endParaRPr dirty="0"/>
            </a:p>
          </p:txBody>
        </p:sp>
        <p:cxnSp>
          <p:nvCxnSpPr>
            <p:cNvPr id="757" name="Google Shape;757;p25"/>
            <p:cNvCxnSpPr/>
            <p:nvPr/>
          </p:nvCxnSpPr>
          <p:spPr>
            <a:xfrm>
              <a:off x="4199185" y="2411730"/>
              <a:ext cx="0" cy="4236886"/>
            </a:xfrm>
            <a:prstGeom prst="straightConnector1">
              <a:avLst/>
            </a:prstGeom>
            <a:noFill/>
            <a:ln w="44450" cap="flat" cmpd="sng">
              <a:solidFill>
                <a:schemeClr val="dk1"/>
              </a:solidFill>
              <a:prstDash val="solid"/>
              <a:miter lim="800000"/>
              <a:headEnd type="none" w="sm" len="sm"/>
              <a:tailEnd type="none" w="sm" len="sm"/>
            </a:ln>
          </p:spPr>
        </p:cxnSp>
        <p:cxnSp>
          <p:nvCxnSpPr>
            <p:cNvPr id="758" name="Google Shape;758;p25"/>
            <p:cNvCxnSpPr/>
            <p:nvPr/>
          </p:nvCxnSpPr>
          <p:spPr>
            <a:xfrm rot="10800000">
              <a:off x="-3027" y="2397429"/>
              <a:ext cx="12193503" cy="66218"/>
            </a:xfrm>
            <a:prstGeom prst="straightConnector1">
              <a:avLst/>
            </a:prstGeom>
            <a:noFill/>
            <a:ln w="44450" cap="flat" cmpd="sng">
              <a:solidFill>
                <a:schemeClr val="dk1"/>
              </a:solidFill>
              <a:prstDash val="solid"/>
              <a:miter lim="800000"/>
              <a:headEnd type="none" w="sm" len="sm"/>
              <a:tailEnd type="none" w="sm" len="sm"/>
            </a:ln>
          </p:spPr>
        </p:cxn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43"/>
                                        </p:tgtEl>
                                        <p:attrNameLst>
                                          <p:attrName>style.visibility</p:attrName>
                                        </p:attrNameLst>
                                      </p:cBhvr>
                                      <p:to>
                                        <p:strVal val="visible"/>
                                      </p:to>
                                    </p:set>
                                    <p:anim calcmode="lin" valueType="num">
                                      <p:cBhvr additive="base">
                                        <p:cTn id="7" dur="500" fill="hold"/>
                                        <p:tgtEl>
                                          <p:spTgt spid="743"/>
                                        </p:tgtEl>
                                        <p:attrNameLst>
                                          <p:attrName>ppt_x</p:attrName>
                                        </p:attrNameLst>
                                      </p:cBhvr>
                                      <p:tavLst>
                                        <p:tav tm="0">
                                          <p:val>
                                            <p:strVal val="#ppt_x"/>
                                          </p:val>
                                        </p:tav>
                                        <p:tav tm="100000">
                                          <p:val>
                                            <p:strVal val="#ppt_x"/>
                                          </p:val>
                                        </p:tav>
                                      </p:tavLst>
                                    </p:anim>
                                    <p:anim calcmode="lin" valueType="num">
                                      <p:cBhvr additive="base">
                                        <p:cTn id="8" dur="500" fill="hold"/>
                                        <p:tgtEl>
                                          <p:spTgt spid="7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44"/>
                                        </p:tgtEl>
                                        <p:attrNameLst>
                                          <p:attrName>style.visibility</p:attrName>
                                        </p:attrNameLst>
                                      </p:cBhvr>
                                      <p:to>
                                        <p:strVal val="visible"/>
                                      </p:to>
                                    </p:set>
                                    <p:animEffect transition="in" filter="barn(inVertical)">
                                      <p:cBhvr>
                                        <p:cTn id="13" dur="500"/>
                                        <p:tgtEl>
                                          <p:spTgt spid="74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55"/>
                                        </p:tgtEl>
                                        <p:attrNameLst>
                                          <p:attrName>style.visibility</p:attrName>
                                        </p:attrNameLst>
                                      </p:cBhvr>
                                      <p:to>
                                        <p:strVal val="visible"/>
                                      </p:to>
                                    </p:set>
                                    <p:animEffect transition="in" filter="barn(inVertical)">
                                      <p:cBhvr>
                                        <p:cTn id="18" dur="500"/>
                                        <p:tgtEl>
                                          <p:spTgt spid="75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52"/>
                                        </p:tgtEl>
                                        <p:attrNameLst>
                                          <p:attrName>style.visibility</p:attrName>
                                        </p:attrNameLst>
                                      </p:cBhvr>
                                      <p:to>
                                        <p:strVal val="visible"/>
                                      </p:to>
                                    </p:set>
                                    <p:animEffect transition="in" filter="barn(inVertical)">
                                      <p:cBhvr>
                                        <p:cTn id="23" dur="500"/>
                                        <p:tgtEl>
                                          <p:spTgt spid="75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51">
                                            <p:txEl>
                                              <p:pRg st="1" end="1"/>
                                            </p:txEl>
                                          </p:spTgt>
                                        </p:tgtEl>
                                        <p:attrNameLst>
                                          <p:attrName>style.visibility</p:attrName>
                                        </p:attrNameLst>
                                      </p:cBhvr>
                                      <p:to>
                                        <p:strVal val="visible"/>
                                      </p:to>
                                    </p:set>
                                    <p:animEffect transition="in" filter="barn(inVertical)">
                                      <p:cBhvr>
                                        <p:cTn id="28" dur="500"/>
                                        <p:tgtEl>
                                          <p:spTgt spid="751">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51">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51">
                                            <p:txEl>
                                              <p:pRg st="3" end="3"/>
                                            </p:txEl>
                                          </p:spTgt>
                                        </p:tgtEl>
                                        <p:attrNameLst>
                                          <p:attrName>style.visibility</p:attrName>
                                        </p:attrNameLst>
                                      </p:cBhvr>
                                      <p:to>
                                        <p:strVal val="visible"/>
                                      </p:to>
                                    </p:set>
                                    <p:animEffect transition="in" filter="barn(inVertical)">
                                      <p:cBhvr>
                                        <p:cTn id="37" dur="500"/>
                                        <p:tgtEl>
                                          <p:spTgt spid="751">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751">
                                            <p:txEl>
                                              <p:pRg st="4" end="4"/>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751">
                                            <p:txEl>
                                              <p:pRg st="5" end="5"/>
                                            </p:txEl>
                                          </p:spTgt>
                                        </p:tgtEl>
                                        <p:attrNameLst>
                                          <p:attrName>style.visibility</p:attrName>
                                        </p:attrNameLst>
                                      </p:cBhvr>
                                      <p:to>
                                        <p:strVal val="visible"/>
                                      </p:to>
                                    </p:set>
                                    <p:animEffect transition="in" filter="barn(inVertical)">
                                      <p:cBhvr>
                                        <p:cTn id="46" dur="500"/>
                                        <p:tgtEl>
                                          <p:spTgt spid="75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2"/>
        <p:cNvGrpSpPr/>
        <p:nvPr/>
      </p:nvGrpSpPr>
      <p:grpSpPr>
        <a:xfrm>
          <a:off x="0" y="0"/>
          <a:ext cx="0" cy="0"/>
          <a:chOff x="0" y="0"/>
          <a:chExt cx="0" cy="0"/>
        </a:xfrm>
      </p:grpSpPr>
      <p:sp>
        <p:nvSpPr>
          <p:cNvPr id="763" name="Google Shape;763;p26"/>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64" name="Google Shape;764;p26" descr="A picture containing grass, tree, outdoor, sky&#10;&#10;Description automatically generated"/>
          <p:cNvPicPr preferRelativeResize="0"/>
          <p:nvPr/>
        </p:nvPicPr>
        <p:blipFill rotWithShape="1">
          <a:blip r:embed="rId3">
            <a:alphaModFix amt="35000"/>
          </a:blip>
          <a:srcRect t="35703" b="10869"/>
          <a:stretch/>
        </p:blipFill>
        <p:spPr>
          <a:xfrm>
            <a:off x="20" y="1282"/>
            <a:ext cx="12191980" cy="6856718"/>
          </a:xfrm>
          <a:prstGeom prst="rect">
            <a:avLst/>
          </a:prstGeom>
          <a:noFill/>
          <a:ln>
            <a:noFill/>
          </a:ln>
        </p:spPr>
      </p:pic>
      <p:grpSp>
        <p:nvGrpSpPr>
          <p:cNvPr id="765" name="Google Shape;765;p26"/>
          <p:cNvGrpSpPr/>
          <p:nvPr/>
        </p:nvGrpSpPr>
        <p:grpSpPr>
          <a:xfrm>
            <a:off x="4895850" y="0"/>
            <a:ext cx="7243241" cy="3682208"/>
            <a:chOff x="4977111" y="3220720"/>
            <a:chExt cx="7243241" cy="3682208"/>
          </a:xfrm>
        </p:grpSpPr>
        <p:grpSp>
          <p:nvGrpSpPr>
            <p:cNvPr id="766" name="Google Shape;766;p26"/>
            <p:cNvGrpSpPr/>
            <p:nvPr/>
          </p:nvGrpSpPr>
          <p:grpSpPr>
            <a:xfrm>
              <a:off x="4977111" y="3220720"/>
              <a:ext cx="7214870" cy="2646878"/>
              <a:chOff x="-1312691" y="-460379"/>
              <a:chExt cx="4563946" cy="2646878"/>
            </a:xfrm>
          </p:grpSpPr>
          <p:sp>
            <p:nvSpPr>
              <p:cNvPr id="767" name="Google Shape;767;p26"/>
              <p:cNvSpPr txBox="1"/>
              <p:nvPr/>
            </p:nvSpPr>
            <p:spPr>
              <a:xfrm>
                <a:off x="102792" y="-24748"/>
                <a:ext cx="2973440"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400"/>
                  <a:buFont typeface="Arial"/>
                  <a:buNone/>
                </a:pPr>
                <a:r>
                  <a:rPr lang="es-ES" sz="4400" b="1" i="0" u="none" strike="noStrike" cap="none" dirty="0">
                    <a:solidFill>
                      <a:schemeClr val="dk1"/>
                    </a:solidFill>
                    <a:latin typeface="Arial"/>
                    <a:ea typeface="Arial"/>
                    <a:cs typeface="Arial"/>
                    <a:sym typeface="Arial"/>
                  </a:rPr>
                  <a:t>HOSPITALARI</a:t>
                </a:r>
                <a:r>
                  <a:rPr lang="es-ES" sz="4400" b="1" dirty="0">
                    <a:solidFill>
                      <a:schemeClr val="dk1"/>
                    </a:solidFill>
                  </a:rPr>
                  <a:t>O.</a:t>
                </a:r>
                <a:endParaRPr dirty="0"/>
              </a:p>
            </p:txBody>
          </p:sp>
          <p:sp>
            <p:nvSpPr>
              <p:cNvPr id="768" name="Google Shape;768;p26"/>
              <p:cNvSpPr txBox="1"/>
              <p:nvPr/>
            </p:nvSpPr>
            <p:spPr>
              <a:xfrm>
                <a:off x="-26924" y="687543"/>
                <a:ext cx="3278179"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al"/>
                  <a:buNone/>
                </a:pPr>
                <a:r>
                  <a:rPr lang="es-ES" sz="2400" b="0" i="0" u="none" strike="noStrike" cap="none" dirty="0">
                    <a:solidFill>
                      <a:schemeClr val="dk1"/>
                    </a:solidFill>
                    <a:latin typeface="Arial"/>
                    <a:ea typeface="Arial"/>
                    <a:cs typeface="Arial"/>
                    <a:sym typeface="Arial"/>
                  </a:rPr>
                  <a:t>LOS </a:t>
                </a:r>
                <a:r>
                  <a:rPr lang="es-ES" sz="2400" dirty="0">
                    <a:solidFill>
                      <a:schemeClr val="dk1"/>
                    </a:solidFill>
                  </a:rPr>
                  <a:t>OBISPOS</a:t>
                </a:r>
                <a:r>
                  <a:rPr lang="es-ES" sz="2400" b="0" i="0" u="none" strike="noStrike" cap="none" dirty="0">
                    <a:solidFill>
                      <a:schemeClr val="dk1"/>
                    </a:solidFill>
                    <a:latin typeface="Arial"/>
                    <a:ea typeface="Arial"/>
                    <a:cs typeface="Arial"/>
                    <a:sym typeface="Arial"/>
                  </a:rPr>
                  <a:t> DEBEN SER </a:t>
                </a:r>
                <a:r>
                  <a:rPr lang="es-ES" sz="2400" dirty="0">
                    <a:solidFill>
                      <a:schemeClr val="dk1"/>
                    </a:solidFill>
                  </a:rPr>
                  <a:t>HOSPITALARIO.</a:t>
                </a:r>
                <a:endParaRPr dirty="0"/>
              </a:p>
            </p:txBody>
          </p:sp>
          <p:sp>
            <p:nvSpPr>
              <p:cNvPr id="769" name="Google Shape;769;p26"/>
              <p:cNvSpPr txBox="1"/>
              <p:nvPr/>
            </p:nvSpPr>
            <p:spPr>
              <a:xfrm>
                <a:off x="-1312691" y="-460379"/>
                <a:ext cx="1815721" cy="26468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600"/>
                  <a:buFont typeface="Arial"/>
                  <a:buNone/>
                </a:pPr>
                <a:r>
                  <a:rPr lang="es-ES" sz="16600" b="0" i="0" u="none" strike="noStrike" cap="none">
                    <a:solidFill>
                      <a:schemeClr val="dk1"/>
                    </a:solidFill>
                    <a:latin typeface="Arial"/>
                    <a:ea typeface="Arial"/>
                    <a:cs typeface="Arial"/>
                    <a:sym typeface="Arial"/>
                  </a:rPr>
                  <a:t>6</a:t>
                </a:r>
                <a:endParaRPr sz="6000" b="0" i="0" u="none" strike="noStrike" cap="none">
                  <a:solidFill>
                    <a:schemeClr val="dk1"/>
                  </a:solidFill>
                  <a:latin typeface="Arial"/>
                  <a:ea typeface="Arial"/>
                  <a:cs typeface="Arial"/>
                  <a:sym typeface="Arial"/>
                </a:endParaRPr>
              </a:p>
            </p:txBody>
          </p:sp>
          <p:cxnSp>
            <p:nvCxnSpPr>
              <p:cNvPr id="770" name="Google Shape;770;p26"/>
              <p:cNvCxnSpPr/>
              <p:nvPr/>
            </p:nvCxnSpPr>
            <p:spPr>
              <a:xfrm>
                <a:off x="54591" y="1470645"/>
                <a:ext cx="2859998" cy="0"/>
              </a:xfrm>
              <a:prstGeom prst="straightConnector1">
                <a:avLst/>
              </a:prstGeom>
              <a:noFill/>
              <a:ln w="44450" cap="flat" cmpd="sng">
                <a:solidFill>
                  <a:schemeClr val="dk1"/>
                </a:solidFill>
                <a:prstDash val="solid"/>
                <a:miter lim="800000"/>
                <a:headEnd type="none" w="sm" len="sm"/>
                <a:tailEnd type="none" w="sm" len="sm"/>
              </a:ln>
            </p:spPr>
          </p:cxnSp>
          <p:cxnSp>
            <p:nvCxnSpPr>
              <p:cNvPr id="771" name="Google Shape;771;p26"/>
              <p:cNvCxnSpPr/>
              <p:nvPr/>
            </p:nvCxnSpPr>
            <p:spPr>
              <a:xfrm>
                <a:off x="159027" y="601710"/>
                <a:ext cx="2803027" cy="0"/>
              </a:xfrm>
              <a:prstGeom prst="straightConnector1">
                <a:avLst/>
              </a:prstGeom>
              <a:noFill/>
              <a:ln w="44450" cap="flat" cmpd="sng">
                <a:solidFill>
                  <a:schemeClr val="dk1"/>
                </a:solidFill>
                <a:prstDash val="solid"/>
                <a:miter lim="800000"/>
                <a:headEnd type="none" w="sm" len="sm"/>
                <a:tailEnd type="none" w="sm" len="sm"/>
              </a:ln>
            </p:spPr>
          </p:cxnSp>
        </p:grpSp>
        <p:sp>
          <p:nvSpPr>
            <p:cNvPr id="772" name="Google Shape;772;p26"/>
            <p:cNvSpPr txBox="1"/>
            <p:nvPr/>
          </p:nvSpPr>
          <p:spPr>
            <a:xfrm>
              <a:off x="5210668" y="5210157"/>
              <a:ext cx="7009684" cy="169277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200"/>
                <a:buFont typeface="Arial"/>
                <a:buNone/>
              </a:pPr>
              <a:r>
                <a:rPr lang="es-ES" sz="3200" b="0" i="0" u="none" strike="noStrike" cap="none" dirty="0">
                  <a:solidFill>
                    <a:schemeClr val="dk1"/>
                  </a:solidFill>
                  <a:latin typeface="Arial"/>
                  <a:ea typeface="Arial"/>
                  <a:cs typeface="Arial"/>
                  <a:sym typeface="Arial"/>
                </a:rPr>
                <a:t>“Pero es necesario que el obispo sea… hospitalario…”</a:t>
              </a:r>
              <a:endParaRPr dirty="0"/>
            </a:p>
            <a:p>
              <a:pPr marL="0" marR="0" lvl="0" indent="0" algn="ctr" rtl="0">
                <a:lnSpc>
                  <a:spcPct val="100000"/>
                </a:lnSpc>
                <a:spcBef>
                  <a:spcPts val="0"/>
                </a:spcBef>
                <a:spcAft>
                  <a:spcPts val="0"/>
                </a:spcAft>
                <a:buClr>
                  <a:schemeClr val="dk1"/>
                </a:buClr>
                <a:buSzPts val="4000"/>
                <a:buFont typeface="Arial"/>
                <a:buNone/>
              </a:pPr>
              <a:r>
                <a:rPr lang="es-ES" sz="4000" b="1" u="sng" dirty="0">
                  <a:solidFill>
                    <a:schemeClr val="bg1"/>
                  </a:solidFill>
                  <a:effectLst>
                    <a:outerShdw blurRad="38100" dist="38100" dir="2700000" algn="tl">
                      <a:srgbClr val="000000">
                        <a:alpha val="43137"/>
                      </a:srgbClr>
                    </a:outerShdw>
                  </a:effectLst>
                  <a:highlight>
                    <a:srgbClr val="FF0066"/>
                  </a:highlight>
                </a:rPr>
                <a:t>I</a:t>
              </a:r>
              <a:r>
                <a:rPr lang="es-ES" sz="40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 Timoteo.3:2.</a:t>
              </a:r>
              <a:endParaRPr sz="66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65"/>
                                        </p:tgtEl>
                                        <p:attrNameLst>
                                          <p:attrName>style.visibility</p:attrName>
                                        </p:attrNameLst>
                                      </p:cBhvr>
                                      <p:to>
                                        <p:strVal val="visible"/>
                                      </p:to>
                                    </p:set>
                                    <p:anim calcmode="lin" valueType="num">
                                      <p:cBhvr additive="base">
                                        <p:cTn id="7" dur="500" fill="hold"/>
                                        <p:tgtEl>
                                          <p:spTgt spid="765"/>
                                        </p:tgtEl>
                                        <p:attrNameLst>
                                          <p:attrName>ppt_x</p:attrName>
                                        </p:attrNameLst>
                                      </p:cBhvr>
                                      <p:tavLst>
                                        <p:tav tm="0">
                                          <p:val>
                                            <p:strVal val="#ppt_x"/>
                                          </p:val>
                                        </p:tav>
                                        <p:tav tm="100000">
                                          <p:val>
                                            <p:strVal val="#ppt_x"/>
                                          </p:val>
                                        </p:tav>
                                      </p:tavLst>
                                    </p:anim>
                                    <p:anim calcmode="lin" valueType="num">
                                      <p:cBhvr additive="base">
                                        <p:cTn id="8" dur="500" fill="hold"/>
                                        <p:tgtEl>
                                          <p:spTgt spid="7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776"/>
        <p:cNvGrpSpPr/>
        <p:nvPr/>
      </p:nvGrpSpPr>
      <p:grpSpPr>
        <a:xfrm>
          <a:off x="0" y="0"/>
          <a:ext cx="0" cy="0"/>
          <a:chOff x="0" y="0"/>
          <a:chExt cx="0" cy="0"/>
        </a:xfrm>
      </p:grpSpPr>
      <p:pic>
        <p:nvPicPr>
          <p:cNvPr id="777" name="Google Shape;777;p27"/>
          <p:cNvPicPr preferRelativeResize="0"/>
          <p:nvPr/>
        </p:nvPicPr>
        <p:blipFill rotWithShape="1">
          <a:blip r:embed="rId3">
            <a:alphaModFix/>
          </a:blip>
          <a:srcRect/>
          <a:stretch/>
        </p:blipFill>
        <p:spPr>
          <a:xfrm>
            <a:off x="25595" y="1165553"/>
            <a:ext cx="6416235" cy="4978400"/>
          </a:xfrm>
          <a:prstGeom prst="rect">
            <a:avLst/>
          </a:prstGeom>
          <a:noFill/>
          <a:ln>
            <a:noFill/>
          </a:ln>
        </p:spPr>
      </p:pic>
      <p:sp>
        <p:nvSpPr>
          <p:cNvPr id="778" name="Google Shape;778;p27"/>
          <p:cNvSpPr txBox="1"/>
          <p:nvPr/>
        </p:nvSpPr>
        <p:spPr>
          <a:xfrm>
            <a:off x="6441830" y="89624"/>
            <a:ext cx="5775765" cy="637093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endParaRPr sz="200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000"/>
              <a:buFont typeface="Arial"/>
              <a:buNone/>
            </a:pPr>
            <a:r>
              <a:rPr lang="es-ES" sz="2000" i="0" u="none" strike="noStrike" cap="none" dirty="0">
                <a:solidFill>
                  <a:schemeClr val="dk1"/>
                </a:solidFill>
                <a:latin typeface="Arial"/>
                <a:ea typeface="Arial"/>
                <a:cs typeface="Arial"/>
                <a:sym typeface="Arial"/>
              </a:rPr>
              <a:t>“El Señor se le apareció a Abraham junto al encinar de </a:t>
            </a:r>
            <a:r>
              <a:rPr lang="es-ES" sz="2000" i="0" u="none" strike="noStrike" cap="none" dirty="0" err="1">
                <a:solidFill>
                  <a:schemeClr val="dk1"/>
                </a:solidFill>
                <a:latin typeface="Arial"/>
                <a:ea typeface="Arial"/>
                <a:cs typeface="Arial"/>
                <a:sym typeface="Arial"/>
              </a:rPr>
              <a:t>Mamré</a:t>
            </a:r>
            <a:r>
              <a:rPr lang="es-ES" sz="2000" i="0" u="none" strike="noStrike" cap="none" dirty="0">
                <a:solidFill>
                  <a:schemeClr val="dk1"/>
                </a:solidFill>
                <a:latin typeface="Arial"/>
                <a:ea typeface="Arial"/>
                <a:cs typeface="Arial"/>
                <a:sym typeface="Arial"/>
              </a:rPr>
              <a:t>, cuando Abraham estaba sentado a la entrada de su carpa, a la hora más calurosa del día. Abraham alzó la vista, y vio a tres hombres de pie cerca de él. Al verlos, corrió </a:t>
            </a:r>
            <a:r>
              <a:rPr lang="es-ES" sz="2000" dirty="0">
                <a:solidFill>
                  <a:schemeClr val="dk1"/>
                </a:solidFill>
                <a:latin typeface="Arial"/>
                <a:ea typeface="Arial"/>
                <a:cs typeface="Arial"/>
                <a:sym typeface="Arial"/>
              </a:rPr>
              <a:t>desde</a:t>
            </a:r>
            <a:r>
              <a:rPr lang="es-ES" sz="2000" i="0" u="none" strike="noStrike" cap="none" dirty="0">
                <a:solidFill>
                  <a:schemeClr val="dk1"/>
                </a:solidFill>
                <a:latin typeface="Arial"/>
                <a:ea typeface="Arial"/>
                <a:cs typeface="Arial"/>
                <a:sym typeface="Arial"/>
              </a:rPr>
              <a:t> la entrada de la carpa a saludarlos. Inclinándose hasta el suelo, dijo: —Mi señor, si este servidor suyo cuenta con su favor, le ruego que no me pase de largo. Haré que les traigan un poco de agua para que ustedes se laven los pies, y luego podrán descansar bajo el árbol. Ya que han pasado por donde está su servidor, déjenme traerles algo de comer para que se sientan mejor antes de seguir su camino. — ¡Está bien —respondieron ellos—, hazlo así!... Luego aquellos visitantes se levantaron y partieron de allí en dirección a Sodoma. Abraham los acompañó para despedirlos”. </a:t>
            </a:r>
            <a:endParaRPr dirty="0"/>
          </a:p>
          <a:p>
            <a:pPr marL="0" marR="0" lvl="0" indent="0" algn="ctr" rtl="0">
              <a:lnSpc>
                <a:spcPct val="100000"/>
              </a:lnSpc>
              <a:spcBef>
                <a:spcPts val="0"/>
              </a:spcBef>
              <a:spcAft>
                <a:spcPts val="0"/>
              </a:spcAft>
              <a:buClr>
                <a:schemeClr val="dk1"/>
              </a:buClr>
              <a:buSzPts val="2800"/>
              <a:buFont typeface="Arial"/>
              <a:buNone/>
            </a:pPr>
            <a:r>
              <a:rPr lang="es-ES" sz="28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Génesis.18:1-5, 16.</a:t>
            </a:r>
            <a:r>
              <a:rPr lang="es-ES" sz="2800" i="0" u="none" strike="noStrike" cap="none" dirty="0">
                <a:solidFill>
                  <a:schemeClr val="dk1"/>
                </a:solidFill>
                <a:latin typeface="Arial"/>
                <a:ea typeface="Arial"/>
                <a:cs typeface="Arial"/>
                <a:sym typeface="Arial"/>
              </a:rPr>
              <a:t> </a:t>
            </a:r>
            <a:endParaRPr sz="2800" i="0" u="none" strike="noStrike" cap="none" dirty="0">
              <a:solidFill>
                <a:schemeClr val="dk1"/>
              </a:solidFill>
              <a:latin typeface="Arial"/>
              <a:ea typeface="Arial"/>
              <a:cs typeface="Arial"/>
              <a:sym typeface="Arial"/>
            </a:endParaRPr>
          </a:p>
        </p:txBody>
      </p:sp>
      <p:sp>
        <p:nvSpPr>
          <p:cNvPr id="779" name="Google Shape;779;p27"/>
          <p:cNvSpPr txBox="1"/>
          <p:nvPr/>
        </p:nvSpPr>
        <p:spPr>
          <a:xfrm>
            <a:off x="553817" y="6122044"/>
            <a:ext cx="5054503"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Arial"/>
              <a:buNone/>
            </a:pPr>
            <a:r>
              <a:rPr lang="es-ES" sz="2000" i="0" u="none" strike="noStrike" cap="none">
                <a:solidFill>
                  <a:schemeClr val="dk1"/>
                </a:solidFill>
                <a:latin typeface="Arial"/>
                <a:ea typeface="Arial"/>
                <a:cs typeface="Arial"/>
                <a:sym typeface="Arial"/>
              </a:rPr>
              <a:t>Three Angels Visiting Abraham, drawing, Charles Meynier </a:t>
            </a:r>
            <a:endParaRPr/>
          </a:p>
        </p:txBody>
      </p:sp>
      <p:sp>
        <p:nvSpPr>
          <p:cNvPr id="780" name="Google Shape;780;p27"/>
          <p:cNvSpPr txBox="1"/>
          <p:nvPr/>
        </p:nvSpPr>
        <p:spPr>
          <a:xfrm>
            <a:off x="178141" y="89624"/>
            <a:ext cx="6090579"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Arial"/>
              <a:buNone/>
            </a:pPr>
            <a:r>
              <a:rPr lang="es-ES" sz="2000" b="1" i="0" u="sng" strike="noStrike" cap="none" dirty="0">
                <a:solidFill>
                  <a:schemeClr val="bg1"/>
                </a:solidFill>
                <a:effectLst>
                  <a:outerShdw blurRad="38100" dist="38100" dir="2700000" algn="tl">
                    <a:srgbClr val="000000">
                      <a:alpha val="43137"/>
                    </a:srgbClr>
                  </a:outerShdw>
                </a:effectLst>
                <a:highlight>
                  <a:srgbClr val="CC00FF"/>
                </a:highlight>
                <a:sym typeface="Arial"/>
              </a:rPr>
              <a:t>LA HOSPITALIDAD EN LA BIBLIA.</a:t>
            </a:r>
            <a:endParaRPr u="sng" dirty="0">
              <a:solidFill>
                <a:schemeClr val="bg1"/>
              </a:solidFill>
              <a:effectLst>
                <a:outerShdw blurRad="38100" dist="38100" dir="2700000" algn="tl">
                  <a:srgbClr val="000000">
                    <a:alpha val="43137"/>
                  </a:srgbClr>
                </a:outerShdw>
              </a:effectLst>
              <a:highlight>
                <a:srgbClr val="CC00FF"/>
              </a:highlight>
            </a:endParaRPr>
          </a:p>
          <a:p>
            <a:pPr marL="0" marR="0" lvl="0" indent="0" algn="ctr" rtl="0">
              <a:lnSpc>
                <a:spcPct val="100000"/>
              </a:lnSpc>
              <a:spcBef>
                <a:spcPts val="0"/>
              </a:spcBef>
              <a:spcAft>
                <a:spcPts val="0"/>
              </a:spcAft>
              <a:buClr>
                <a:schemeClr val="dk1"/>
              </a:buClr>
              <a:buSzPts val="2000"/>
              <a:buFont typeface="Arial"/>
              <a:buNone/>
            </a:pPr>
            <a:r>
              <a:rPr lang="es-ES" sz="2000" i="0" u="none" strike="noStrike" cap="none" dirty="0">
                <a:solidFill>
                  <a:schemeClr val="dk1"/>
                </a:solidFill>
                <a:latin typeface="Arial"/>
                <a:ea typeface="Arial"/>
                <a:cs typeface="Arial"/>
                <a:sym typeface="Arial"/>
              </a:rPr>
              <a:t>Hospitalario -🡪 </a:t>
            </a:r>
            <a:r>
              <a:rPr lang="es-ES" sz="2000" i="0" u="none" strike="noStrike" cap="none" dirty="0" err="1">
                <a:solidFill>
                  <a:schemeClr val="dk1"/>
                </a:solidFill>
                <a:latin typeface="Arial"/>
                <a:ea typeface="Arial"/>
                <a:cs typeface="Arial"/>
                <a:sym typeface="Arial"/>
              </a:rPr>
              <a:t>filóxenos</a:t>
            </a:r>
            <a:r>
              <a:rPr lang="es-ES" sz="2000" i="0" u="none" strike="noStrike" cap="none" dirty="0">
                <a:solidFill>
                  <a:schemeClr val="dk1"/>
                </a:solidFill>
                <a:latin typeface="Arial"/>
                <a:ea typeface="Arial"/>
                <a:cs typeface="Arial"/>
                <a:sym typeface="Arial"/>
              </a:rPr>
              <a:t> (</a:t>
            </a:r>
            <a:r>
              <a:rPr lang="es-ES" sz="2000" i="0" u="none" strike="noStrike" cap="none" dirty="0" err="1">
                <a:solidFill>
                  <a:srgbClr val="0000CC"/>
                </a:solidFill>
                <a:latin typeface="Arial"/>
                <a:ea typeface="Arial"/>
                <a:cs typeface="Arial"/>
                <a:sym typeface="Arial"/>
              </a:rPr>
              <a:t>φιλόξενος</a:t>
            </a:r>
            <a:r>
              <a:rPr lang="es-ES" sz="2000" i="0" u="none" strike="noStrike" cap="none" dirty="0">
                <a:solidFill>
                  <a:schemeClr val="dk1"/>
                </a:solidFill>
                <a:latin typeface="Arial"/>
                <a:ea typeface="Arial"/>
                <a:cs typeface="Arial"/>
                <a:sym typeface="Arial"/>
              </a:rPr>
              <a:t>), amador de los extranjeros.</a:t>
            </a:r>
            <a:endParaRPr sz="2000" i="0" u="none" strike="noStrike" cap="none" dirty="0">
              <a:solidFill>
                <a:schemeClr val="dk1"/>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80">
                                            <p:txEl>
                                              <p:pRg st="0" end="0"/>
                                            </p:txEl>
                                          </p:spTgt>
                                        </p:tgtEl>
                                        <p:attrNameLst>
                                          <p:attrName>style.visibility</p:attrName>
                                        </p:attrNameLst>
                                      </p:cBhvr>
                                      <p:to>
                                        <p:strVal val="visible"/>
                                      </p:to>
                                    </p:set>
                                    <p:anim calcmode="lin" valueType="num">
                                      <p:cBhvr additive="base">
                                        <p:cTn id="7" dur="500" fill="hold"/>
                                        <p:tgtEl>
                                          <p:spTgt spid="78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8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80">
                                            <p:txEl>
                                              <p:pRg st="1" end="1"/>
                                            </p:txEl>
                                          </p:spTgt>
                                        </p:tgtEl>
                                        <p:attrNameLst>
                                          <p:attrName>style.visibility</p:attrName>
                                        </p:attrNameLst>
                                      </p:cBhvr>
                                      <p:to>
                                        <p:strVal val="visible"/>
                                      </p:to>
                                    </p:set>
                                    <p:animEffect transition="in" filter="barn(inVertical)">
                                      <p:cBhvr>
                                        <p:cTn id="13" dur="500"/>
                                        <p:tgtEl>
                                          <p:spTgt spid="780">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78">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78">
                                            <p:txEl>
                                              <p:pRg st="1" end="1"/>
                                            </p:txEl>
                                          </p:spTgt>
                                        </p:tgtEl>
                                        <p:attrNameLst>
                                          <p:attrName>style.visibility</p:attrName>
                                        </p:attrNameLst>
                                      </p:cBhvr>
                                      <p:to>
                                        <p:strVal val="visible"/>
                                      </p:to>
                                    </p:set>
                                    <p:animEffect transition="in" filter="barn(inVertical)">
                                      <p:cBhvr>
                                        <p:cTn id="22" dur="500"/>
                                        <p:tgtEl>
                                          <p:spTgt spid="7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4"/>
        <p:cNvGrpSpPr/>
        <p:nvPr/>
      </p:nvGrpSpPr>
      <p:grpSpPr>
        <a:xfrm>
          <a:off x="0" y="0"/>
          <a:ext cx="0" cy="0"/>
          <a:chOff x="0" y="0"/>
          <a:chExt cx="0" cy="0"/>
        </a:xfrm>
      </p:grpSpPr>
      <p:sp>
        <p:nvSpPr>
          <p:cNvPr id="785" name="Google Shape;785;p28"/>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86" name="Google Shape;786;p28" descr="A picture containing person, indoor&#10;&#10;Description automatically generated"/>
          <p:cNvPicPr preferRelativeResize="0"/>
          <p:nvPr/>
        </p:nvPicPr>
        <p:blipFill rotWithShape="1">
          <a:blip r:embed="rId3">
            <a:alphaModFix amt="35000"/>
          </a:blip>
          <a:srcRect b="15745"/>
          <a:stretch/>
        </p:blipFill>
        <p:spPr>
          <a:xfrm>
            <a:off x="20" y="1282"/>
            <a:ext cx="12191980" cy="6856718"/>
          </a:xfrm>
          <a:prstGeom prst="rect">
            <a:avLst/>
          </a:prstGeom>
          <a:noFill/>
          <a:ln>
            <a:noFill/>
          </a:ln>
        </p:spPr>
      </p:pic>
      <p:grpSp>
        <p:nvGrpSpPr>
          <p:cNvPr id="787" name="Google Shape;787;p28"/>
          <p:cNvGrpSpPr/>
          <p:nvPr/>
        </p:nvGrpSpPr>
        <p:grpSpPr>
          <a:xfrm>
            <a:off x="4875435" y="2543175"/>
            <a:ext cx="7315041" cy="4241779"/>
            <a:chOff x="4876940" y="2624455"/>
            <a:chExt cx="7315041" cy="4241779"/>
          </a:xfrm>
        </p:grpSpPr>
        <p:grpSp>
          <p:nvGrpSpPr>
            <p:cNvPr id="788" name="Google Shape;788;p28"/>
            <p:cNvGrpSpPr/>
            <p:nvPr/>
          </p:nvGrpSpPr>
          <p:grpSpPr>
            <a:xfrm>
              <a:off x="4876940" y="2624455"/>
              <a:ext cx="7315041" cy="3154710"/>
              <a:chOff x="-1376057" y="-1056644"/>
              <a:chExt cx="4627312" cy="3154710"/>
            </a:xfrm>
          </p:grpSpPr>
          <p:sp>
            <p:nvSpPr>
              <p:cNvPr id="789" name="Google Shape;789;p28"/>
              <p:cNvSpPr txBox="1"/>
              <p:nvPr/>
            </p:nvSpPr>
            <p:spPr>
              <a:xfrm>
                <a:off x="168143" y="-742096"/>
                <a:ext cx="3083111"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400"/>
                  <a:buFont typeface="Arial"/>
                  <a:buNone/>
                </a:pPr>
                <a:r>
                  <a:rPr lang="es-ES" sz="4400" b="1" i="0" u="none" strike="noStrike" cap="none" dirty="0">
                    <a:solidFill>
                      <a:schemeClr val="dk1"/>
                    </a:solidFill>
                    <a:latin typeface="Arial"/>
                    <a:ea typeface="Arial"/>
                    <a:cs typeface="Arial"/>
                    <a:sym typeface="Arial"/>
                  </a:rPr>
                  <a:t>APTO PARA ENSEÑAR.</a:t>
                </a:r>
                <a:endParaRPr dirty="0"/>
              </a:p>
            </p:txBody>
          </p:sp>
          <p:sp>
            <p:nvSpPr>
              <p:cNvPr id="790" name="Google Shape;790;p28"/>
              <p:cNvSpPr txBox="1"/>
              <p:nvPr/>
            </p:nvSpPr>
            <p:spPr>
              <a:xfrm>
                <a:off x="-26924" y="687543"/>
                <a:ext cx="3278179"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al"/>
                  <a:buNone/>
                </a:pPr>
                <a:r>
                  <a:rPr lang="es-ES" sz="2400" b="0" i="0" u="none" strike="noStrike" cap="none" dirty="0">
                    <a:solidFill>
                      <a:schemeClr val="dk1"/>
                    </a:solidFill>
                    <a:latin typeface="Arial"/>
                    <a:ea typeface="Arial"/>
                    <a:cs typeface="Arial"/>
                    <a:sym typeface="Arial"/>
                  </a:rPr>
                  <a:t>LOS </a:t>
                </a:r>
                <a:r>
                  <a:rPr lang="es-ES" sz="2400" dirty="0">
                    <a:solidFill>
                      <a:schemeClr val="dk1"/>
                    </a:solidFill>
                  </a:rPr>
                  <a:t>OBISPOS</a:t>
                </a:r>
                <a:r>
                  <a:rPr lang="es-ES" sz="2400" b="0" i="0" u="none" strike="noStrike" cap="none" dirty="0">
                    <a:solidFill>
                      <a:schemeClr val="dk1"/>
                    </a:solidFill>
                    <a:latin typeface="Arial"/>
                    <a:ea typeface="Arial"/>
                    <a:cs typeface="Arial"/>
                    <a:sym typeface="Arial"/>
                  </a:rPr>
                  <a:t> DEBEN SER MAESTROS.</a:t>
                </a:r>
                <a:endParaRPr dirty="0"/>
              </a:p>
            </p:txBody>
          </p:sp>
          <p:sp>
            <p:nvSpPr>
              <p:cNvPr id="791" name="Google Shape;791;p28"/>
              <p:cNvSpPr txBox="1"/>
              <p:nvPr/>
            </p:nvSpPr>
            <p:spPr>
              <a:xfrm>
                <a:off x="-1376057" y="-1056644"/>
                <a:ext cx="1879088" cy="31547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9900"/>
                  <a:buFont typeface="Arial"/>
                  <a:buNone/>
                </a:pPr>
                <a:r>
                  <a:rPr lang="es-ES" sz="19900" b="0" i="0" u="none" strike="noStrike" cap="none">
                    <a:solidFill>
                      <a:schemeClr val="dk1"/>
                    </a:solidFill>
                    <a:latin typeface="Arial"/>
                    <a:ea typeface="Arial"/>
                    <a:cs typeface="Arial"/>
                    <a:sym typeface="Arial"/>
                  </a:rPr>
                  <a:t>7</a:t>
                </a:r>
                <a:endParaRPr sz="6600" b="0" i="0" u="none" strike="noStrike" cap="none">
                  <a:solidFill>
                    <a:schemeClr val="dk1"/>
                  </a:solidFill>
                  <a:latin typeface="Arial"/>
                  <a:ea typeface="Arial"/>
                  <a:cs typeface="Arial"/>
                  <a:sym typeface="Arial"/>
                </a:endParaRPr>
              </a:p>
            </p:txBody>
          </p:sp>
          <p:cxnSp>
            <p:nvCxnSpPr>
              <p:cNvPr id="792" name="Google Shape;792;p28"/>
              <p:cNvCxnSpPr/>
              <p:nvPr/>
            </p:nvCxnSpPr>
            <p:spPr>
              <a:xfrm>
                <a:off x="54591" y="1470645"/>
                <a:ext cx="2859998" cy="0"/>
              </a:xfrm>
              <a:prstGeom prst="straightConnector1">
                <a:avLst/>
              </a:prstGeom>
              <a:noFill/>
              <a:ln w="44450" cap="flat" cmpd="sng">
                <a:solidFill>
                  <a:schemeClr val="dk1"/>
                </a:solidFill>
                <a:prstDash val="solid"/>
                <a:miter lim="800000"/>
                <a:headEnd type="none" w="sm" len="sm"/>
                <a:tailEnd type="none" w="sm" len="sm"/>
              </a:ln>
            </p:spPr>
          </p:cxnSp>
          <p:cxnSp>
            <p:nvCxnSpPr>
              <p:cNvPr id="793" name="Google Shape;793;p28"/>
              <p:cNvCxnSpPr/>
              <p:nvPr/>
            </p:nvCxnSpPr>
            <p:spPr>
              <a:xfrm>
                <a:off x="159027" y="601710"/>
                <a:ext cx="2803027" cy="0"/>
              </a:xfrm>
              <a:prstGeom prst="straightConnector1">
                <a:avLst/>
              </a:prstGeom>
              <a:noFill/>
              <a:ln w="44450" cap="flat" cmpd="sng">
                <a:solidFill>
                  <a:schemeClr val="dk1"/>
                </a:solidFill>
                <a:prstDash val="solid"/>
                <a:miter lim="800000"/>
                <a:headEnd type="none" w="sm" len="sm"/>
                <a:tailEnd type="none" w="sm" len="sm"/>
              </a:ln>
            </p:spPr>
          </p:cxnSp>
        </p:grpSp>
        <p:sp>
          <p:nvSpPr>
            <p:cNvPr id="794" name="Google Shape;794;p28"/>
            <p:cNvSpPr txBox="1"/>
            <p:nvPr/>
          </p:nvSpPr>
          <p:spPr>
            <a:xfrm>
              <a:off x="5182296" y="5173463"/>
              <a:ext cx="7009684" cy="169277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200"/>
                <a:buFont typeface="Arial"/>
                <a:buNone/>
              </a:pPr>
              <a:r>
                <a:rPr lang="es-ES" sz="3200" b="0" i="0" u="none" strike="noStrike" cap="none" dirty="0">
                  <a:solidFill>
                    <a:schemeClr val="dk1"/>
                  </a:solidFill>
                  <a:latin typeface="Arial"/>
                  <a:ea typeface="Arial"/>
                  <a:cs typeface="Arial"/>
                  <a:sym typeface="Arial"/>
                </a:rPr>
                <a:t>“Pero es necesario que el obispo sea… apto para enseñar…”</a:t>
              </a:r>
              <a:endParaRPr dirty="0"/>
            </a:p>
            <a:p>
              <a:pPr marL="0" marR="0" lvl="0" indent="0" algn="ctr" rtl="0">
                <a:lnSpc>
                  <a:spcPct val="100000"/>
                </a:lnSpc>
                <a:spcBef>
                  <a:spcPts val="0"/>
                </a:spcBef>
                <a:spcAft>
                  <a:spcPts val="0"/>
                </a:spcAft>
                <a:buClr>
                  <a:schemeClr val="dk1"/>
                </a:buClr>
                <a:buSzPts val="4000"/>
                <a:buFont typeface="Arial"/>
                <a:buNone/>
              </a:pPr>
              <a:r>
                <a:rPr lang="es-ES" sz="4000" b="1" u="sng" dirty="0">
                  <a:solidFill>
                    <a:schemeClr val="bg1"/>
                  </a:solidFill>
                  <a:effectLst>
                    <a:outerShdw blurRad="38100" dist="38100" dir="2700000" algn="tl">
                      <a:srgbClr val="000000">
                        <a:alpha val="43137"/>
                      </a:srgbClr>
                    </a:outerShdw>
                  </a:effectLst>
                  <a:highlight>
                    <a:srgbClr val="FF0066"/>
                  </a:highlight>
                </a:rPr>
                <a:t>I</a:t>
              </a:r>
              <a:r>
                <a:rPr lang="es-ES" sz="40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 Timoteo.3:2.</a:t>
              </a:r>
              <a:endParaRPr sz="66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87"/>
                                        </p:tgtEl>
                                        <p:attrNameLst>
                                          <p:attrName>style.visibility</p:attrName>
                                        </p:attrNameLst>
                                      </p:cBhvr>
                                      <p:to>
                                        <p:strVal val="visible"/>
                                      </p:to>
                                    </p:set>
                                    <p:anim calcmode="lin" valueType="num">
                                      <p:cBhvr additive="base">
                                        <p:cTn id="7" dur="500" fill="hold"/>
                                        <p:tgtEl>
                                          <p:spTgt spid="787"/>
                                        </p:tgtEl>
                                        <p:attrNameLst>
                                          <p:attrName>ppt_x</p:attrName>
                                        </p:attrNameLst>
                                      </p:cBhvr>
                                      <p:tavLst>
                                        <p:tav tm="0">
                                          <p:val>
                                            <p:strVal val="#ppt_x"/>
                                          </p:val>
                                        </p:tav>
                                        <p:tav tm="100000">
                                          <p:val>
                                            <p:strVal val="#ppt_x"/>
                                          </p:val>
                                        </p:tav>
                                      </p:tavLst>
                                    </p:anim>
                                    <p:anim calcmode="lin" valueType="num">
                                      <p:cBhvr additive="base">
                                        <p:cTn id="8" dur="500" fill="hold"/>
                                        <p:tgtEl>
                                          <p:spTgt spid="7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8"/>
        <p:cNvGrpSpPr/>
        <p:nvPr/>
      </p:nvGrpSpPr>
      <p:grpSpPr>
        <a:xfrm>
          <a:off x="0" y="0"/>
          <a:ext cx="0" cy="0"/>
          <a:chOff x="0" y="0"/>
          <a:chExt cx="0" cy="0"/>
        </a:xfrm>
      </p:grpSpPr>
      <p:pic>
        <p:nvPicPr>
          <p:cNvPr id="799" name="Google Shape;799;p29" descr="A picture containing nature, rain, close&#10;&#10;Description automatically generated"/>
          <p:cNvPicPr preferRelativeResize="0"/>
          <p:nvPr/>
        </p:nvPicPr>
        <p:blipFill rotWithShape="1">
          <a:blip r:embed="rId3">
            <a:alphaModFix amt="85000"/>
          </a:blip>
          <a:srcRect/>
          <a:stretch/>
        </p:blipFill>
        <p:spPr>
          <a:xfrm>
            <a:off x="-1504" y="0"/>
            <a:ext cx="12188952" cy="6858000"/>
          </a:xfrm>
          <a:prstGeom prst="rect">
            <a:avLst/>
          </a:prstGeom>
          <a:noFill/>
          <a:ln>
            <a:noFill/>
          </a:ln>
        </p:spPr>
      </p:pic>
      <p:sp>
        <p:nvSpPr>
          <p:cNvPr id="800" name="Google Shape;800;p29"/>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801" name="Google Shape;801;p29"/>
          <p:cNvGrpSpPr/>
          <p:nvPr/>
        </p:nvGrpSpPr>
        <p:grpSpPr>
          <a:xfrm>
            <a:off x="-324022" y="1182231"/>
            <a:ext cx="12492032" cy="1904462"/>
            <a:chOff x="-325918" y="458670"/>
            <a:chExt cx="12679708" cy="1904462"/>
          </a:xfrm>
        </p:grpSpPr>
        <p:grpSp>
          <p:nvGrpSpPr>
            <p:cNvPr id="802" name="Google Shape;802;p29"/>
            <p:cNvGrpSpPr/>
            <p:nvPr/>
          </p:nvGrpSpPr>
          <p:grpSpPr>
            <a:xfrm>
              <a:off x="-325918" y="458670"/>
              <a:ext cx="5181115" cy="1719797"/>
              <a:chOff x="-255689" y="325881"/>
              <a:chExt cx="5116039" cy="1719797"/>
            </a:xfrm>
          </p:grpSpPr>
          <p:sp>
            <p:nvSpPr>
              <p:cNvPr id="803" name="Google Shape;803;p29"/>
              <p:cNvSpPr txBox="1"/>
              <p:nvPr/>
            </p:nvSpPr>
            <p:spPr>
              <a:xfrm>
                <a:off x="-59032" y="325881"/>
                <a:ext cx="426406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600"/>
                  <a:buFont typeface="Arial"/>
                  <a:buNone/>
                </a:pPr>
                <a:r>
                  <a:rPr lang="es-ES" sz="3600" b="1" i="0" u="none" strike="noStrike" cap="none">
                    <a:solidFill>
                      <a:schemeClr val="lt1"/>
                    </a:solidFill>
                    <a:latin typeface="Arial"/>
                    <a:ea typeface="Arial"/>
                    <a:cs typeface="Arial"/>
                    <a:sym typeface="Arial"/>
                  </a:rPr>
                  <a:t>Apto para enseñar</a:t>
                </a:r>
                <a:endParaRPr/>
              </a:p>
            </p:txBody>
          </p:sp>
          <p:cxnSp>
            <p:nvCxnSpPr>
              <p:cNvPr id="804" name="Google Shape;804;p29"/>
              <p:cNvCxnSpPr/>
              <p:nvPr/>
            </p:nvCxnSpPr>
            <p:spPr>
              <a:xfrm>
                <a:off x="3549710" y="1261380"/>
                <a:ext cx="1310640" cy="0"/>
              </a:xfrm>
              <a:prstGeom prst="straightConnector1">
                <a:avLst/>
              </a:prstGeom>
              <a:noFill/>
              <a:ln w="41275" cap="flat" cmpd="sng">
                <a:solidFill>
                  <a:schemeClr val="lt1"/>
                </a:solidFill>
                <a:prstDash val="solid"/>
                <a:miter lim="800000"/>
                <a:headEnd type="none" w="sm" len="sm"/>
                <a:tailEnd type="triangle" w="med" len="med"/>
              </a:ln>
            </p:spPr>
          </p:cxnSp>
          <p:sp>
            <p:nvSpPr>
              <p:cNvPr id="805" name="Google Shape;805;p29"/>
              <p:cNvSpPr txBox="1"/>
              <p:nvPr/>
            </p:nvSpPr>
            <p:spPr>
              <a:xfrm>
                <a:off x="-255689" y="845349"/>
                <a:ext cx="4046040"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600"/>
                  <a:buFont typeface="Arial"/>
                  <a:buNone/>
                </a:pPr>
                <a:r>
                  <a:rPr lang="es-ES" sz="3600" i="0" u="none" strike="noStrike" cap="none" dirty="0">
                    <a:solidFill>
                      <a:schemeClr val="lt1"/>
                    </a:solidFill>
                    <a:latin typeface="Arial"/>
                    <a:ea typeface="Arial"/>
                    <a:cs typeface="Arial"/>
                    <a:sym typeface="Arial"/>
                  </a:rPr>
                  <a:t> </a:t>
                </a:r>
                <a:r>
                  <a:rPr lang="es-ES" sz="3600" i="0" u="none" strike="noStrike" cap="none" dirty="0" err="1">
                    <a:solidFill>
                      <a:schemeClr val="lt1"/>
                    </a:solidFill>
                    <a:latin typeface="Arial"/>
                    <a:ea typeface="Arial"/>
                    <a:cs typeface="Arial"/>
                    <a:sym typeface="Arial"/>
                  </a:rPr>
                  <a:t>didaktikós</a:t>
                </a:r>
                <a:r>
                  <a:rPr lang="es-ES" sz="3600" i="0" u="none" strike="noStrike" cap="none" dirty="0">
                    <a:solidFill>
                      <a:schemeClr val="lt1"/>
                    </a:solidFill>
                    <a:latin typeface="Arial"/>
                    <a:ea typeface="Arial"/>
                    <a:cs typeface="Arial"/>
                    <a:sym typeface="Arial"/>
                  </a:rPr>
                  <a:t> (</a:t>
                </a:r>
                <a:r>
                  <a:rPr lang="es-ES" sz="3600" i="0" u="none" strike="noStrike" cap="none" dirty="0" err="1">
                    <a:solidFill>
                      <a:schemeClr val="lt1"/>
                    </a:solidFill>
                    <a:latin typeface="Arial"/>
                    <a:ea typeface="Arial"/>
                    <a:cs typeface="Arial"/>
                    <a:sym typeface="Arial"/>
                  </a:rPr>
                  <a:t>διδ</a:t>
                </a:r>
                <a:r>
                  <a:rPr lang="es-ES" sz="3600" i="0" u="none" strike="noStrike" cap="none" dirty="0">
                    <a:solidFill>
                      <a:schemeClr val="lt1"/>
                    </a:solidFill>
                    <a:latin typeface="Arial"/>
                    <a:ea typeface="Arial"/>
                    <a:cs typeface="Arial"/>
                    <a:sym typeface="Arial"/>
                  </a:rPr>
                  <a:t>ακτικός)</a:t>
                </a:r>
                <a:endParaRPr sz="3600" i="0" u="none" strike="noStrike" cap="none" dirty="0">
                  <a:solidFill>
                    <a:schemeClr val="lt1"/>
                  </a:solidFill>
                  <a:latin typeface="Arial"/>
                  <a:ea typeface="Arial"/>
                  <a:cs typeface="Arial"/>
                  <a:sym typeface="Arial"/>
                </a:endParaRPr>
              </a:p>
            </p:txBody>
          </p:sp>
        </p:grpSp>
        <p:sp>
          <p:nvSpPr>
            <p:cNvPr id="806" name="Google Shape;806;p29"/>
            <p:cNvSpPr txBox="1"/>
            <p:nvPr/>
          </p:nvSpPr>
          <p:spPr>
            <a:xfrm>
              <a:off x="5098899" y="793472"/>
              <a:ext cx="725489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400"/>
                <a:buFont typeface="Arial"/>
                <a:buNone/>
              </a:pPr>
              <a:r>
                <a:rPr lang="es-ES" sz="2400" b="1" i="0" u="none" strike="noStrike" cap="none" dirty="0">
                  <a:solidFill>
                    <a:schemeClr val="lt1"/>
                  </a:solidFill>
                  <a:latin typeface="Arial"/>
                  <a:ea typeface="Arial"/>
                  <a:cs typeface="Arial"/>
                  <a:sym typeface="Arial"/>
                </a:rPr>
                <a:t>el líder cristiano debe ser diestro en la ciencia y arte de la enseñanza bíblica, capaz de presentar de manera clara, sistemática y diestra las verdades eternas de la palabra de Dios</a:t>
              </a:r>
              <a:endParaRPr sz="2400" b="1" i="0" u="none" strike="noStrike" cap="none" dirty="0">
                <a:solidFill>
                  <a:schemeClr val="lt1"/>
                </a:solidFill>
                <a:latin typeface="Arial"/>
                <a:ea typeface="Arial"/>
                <a:cs typeface="Arial"/>
                <a:sym typeface="Arial"/>
              </a:endParaRPr>
            </a:p>
          </p:txBody>
        </p:sp>
      </p:grpSp>
      <p:sp>
        <p:nvSpPr>
          <p:cNvPr id="807" name="Google Shape;807;p29"/>
          <p:cNvSpPr txBox="1"/>
          <p:nvPr/>
        </p:nvSpPr>
        <p:spPr>
          <a:xfrm>
            <a:off x="-1504" y="25538"/>
            <a:ext cx="12193503"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es-ES" sz="4800" b="1" i="0" u="sng" strike="noStrike" cap="none" dirty="0">
                <a:solidFill>
                  <a:schemeClr val="bg1"/>
                </a:solidFill>
                <a:effectLst>
                  <a:outerShdw blurRad="38100" dist="38100" dir="2700000" algn="tl">
                    <a:srgbClr val="000000">
                      <a:alpha val="43137"/>
                    </a:srgbClr>
                  </a:outerShdw>
                </a:effectLst>
                <a:highlight>
                  <a:srgbClr val="CC00FF"/>
                </a:highlight>
                <a:sym typeface="Arial"/>
              </a:rPr>
              <a:t>Definición de la palabra apto para enseñar</a:t>
            </a:r>
            <a:endParaRPr u="sng" dirty="0">
              <a:solidFill>
                <a:schemeClr val="bg1"/>
              </a:solidFill>
              <a:effectLst>
                <a:outerShdw blurRad="38100" dist="38100" dir="2700000" algn="tl">
                  <a:srgbClr val="000000">
                    <a:alpha val="43137"/>
                  </a:srgbClr>
                </a:outerShdw>
              </a:effectLst>
              <a:highlight>
                <a:srgbClr val="CC00FF"/>
              </a:highlight>
            </a:endParaRPr>
          </a:p>
        </p:txBody>
      </p:sp>
      <p:sp>
        <p:nvSpPr>
          <p:cNvPr id="808" name="Google Shape;808;p29"/>
          <p:cNvSpPr txBox="1"/>
          <p:nvPr/>
        </p:nvSpPr>
        <p:spPr>
          <a:xfrm>
            <a:off x="5516880" y="3169921"/>
            <a:ext cx="6651129" cy="35394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Calibri"/>
              <a:buNone/>
            </a:pPr>
            <a:endParaRPr sz="2400"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400"/>
              <a:buFont typeface="Arial"/>
              <a:buNone/>
            </a:pPr>
            <a:r>
              <a:rPr lang="es-ES" sz="2400" i="0" u="none" strike="noStrike" cap="none" dirty="0">
                <a:solidFill>
                  <a:schemeClr val="lt1"/>
                </a:solidFill>
                <a:latin typeface="Arial"/>
                <a:ea typeface="Arial"/>
                <a:cs typeface="Arial"/>
                <a:sym typeface="Arial"/>
              </a:rPr>
              <a:t> “… r</a:t>
            </a:r>
            <a:r>
              <a:rPr lang="es-ES" sz="2400" i="0" u="none" strike="noStrike" cap="none" dirty="0">
                <a:solidFill>
                  <a:srgbClr val="FFFF00"/>
                </a:solidFill>
                <a:latin typeface="Arial"/>
                <a:ea typeface="Arial"/>
                <a:cs typeface="Arial"/>
                <a:sym typeface="Arial"/>
              </a:rPr>
              <a:t>etenedor de la palabra fiel tal como ha sido enseñada</a:t>
            </a:r>
            <a:r>
              <a:rPr lang="es-ES" sz="2400" i="0" u="none" strike="noStrike" cap="none" dirty="0">
                <a:solidFill>
                  <a:schemeClr val="lt1"/>
                </a:solidFill>
                <a:latin typeface="Arial"/>
                <a:ea typeface="Arial"/>
                <a:cs typeface="Arial"/>
                <a:sym typeface="Arial"/>
              </a:rPr>
              <a:t>, para que también pueda </a:t>
            </a:r>
            <a:r>
              <a:rPr lang="es-ES" sz="2400" i="0" u="none" strike="noStrike" cap="none" dirty="0">
                <a:solidFill>
                  <a:srgbClr val="FFFF00"/>
                </a:solidFill>
                <a:latin typeface="Arial"/>
                <a:ea typeface="Arial"/>
                <a:cs typeface="Arial"/>
                <a:sym typeface="Arial"/>
              </a:rPr>
              <a:t>exhortar con sana enseñanza </a:t>
            </a:r>
            <a:r>
              <a:rPr lang="es-ES" sz="2400" i="0" u="none" strike="noStrike" cap="none" dirty="0">
                <a:solidFill>
                  <a:schemeClr val="lt1"/>
                </a:solidFill>
                <a:latin typeface="Arial"/>
                <a:ea typeface="Arial"/>
                <a:cs typeface="Arial"/>
                <a:sym typeface="Arial"/>
              </a:rPr>
              <a:t>y convencer a los que contradicen… Pero tú </a:t>
            </a:r>
            <a:r>
              <a:rPr lang="es-ES" sz="2400" i="0" u="none" strike="noStrike" cap="none" dirty="0">
                <a:solidFill>
                  <a:srgbClr val="FFFF00"/>
                </a:solidFill>
                <a:latin typeface="Arial"/>
                <a:ea typeface="Arial"/>
                <a:cs typeface="Arial"/>
                <a:sym typeface="Arial"/>
              </a:rPr>
              <a:t>habla lo que está de acuerdo con la sana doctrina</a:t>
            </a:r>
            <a:r>
              <a:rPr lang="es-ES" sz="2400" i="0" u="none" strike="noStrike" cap="none" dirty="0">
                <a:solidFill>
                  <a:schemeClr val="lt1"/>
                </a:solidFill>
                <a:latin typeface="Arial"/>
                <a:ea typeface="Arial"/>
                <a:cs typeface="Arial"/>
                <a:sym typeface="Arial"/>
              </a:rPr>
              <a:t>. Que los ancianos sean sobrios, serios, prudentes, sanos en la fe, en el amor, en la paciencia”.</a:t>
            </a:r>
            <a:endParaRPr dirty="0"/>
          </a:p>
          <a:p>
            <a:pPr marL="0" marR="0" lvl="0" indent="0" algn="ctr" rtl="0">
              <a:lnSpc>
                <a:spcPct val="100000"/>
              </a:lnSpc>
              <a:spcBef>
                <a:spcPts val="0"/>
              </a:spcBef>
              <a:spcAft>
                <a:spcPts val="0"/>
              </a:spcAft>
              <a:buClr>
                <a:schemeClr val="lt1"/>
              </a:buClr>
              <a:buSzPts val="3200"/>
              <a:buFont typeface="Arial"/>
              <a:buNone/>
            </a:pPr>
            <a:r>
              <a:rPr lang="es-ES" sz="32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Tito.1:9; 2:1-2.</a:t>
            </a:r>
            <a:endParaRPr sz="32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endParaRPr>
          </a:p>
        </p:txBody>
      </p:sp>
      <p:grpSp>
        <p:nvGrpSpPr>
          <p:cNvPr id="809" name="Google Shape;809;p29"/>
          <p:cNvGrpSpPr/>
          <p:nvPr/>
        </p:nvGrpSpPr>
        <p:grpSpPr>
          <a:xfrm>
            <a:off x="23990" y="3169921"/>
            <a:ext cx="12076570" cy="3688079"/>
            <a:chOff x="23990" y="3169921"/>
            <a:chExt cx="12076570" cy="3688079"/>
          </a:xfrm>
        </p:grpSpPr>
        <p:sp>
          <p:nvSpPr>
            <p:cNvPr id="810" name="Google Shape;810;p29"/>
            <p:cNvSpPr txBox="1"/>
            <p:nvPr/>
          </p:nvSpPr>
          <p:spPr>
            <a:xfrm>
              <a:off x="23990" y="3169921"/>
              <a:ext cx="5604649" cy="31700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Calibri"/>
                <a:buNone/>
              </a:pPr>
              <a:endParaRPr sz="2400"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400"/>
                <a:buFont typeface="Arial"/>
                <a:buNone/>
              </a:pPr>
              <a:r>
                <a:rPr lang="es-ES" sz="2400" i="0" u="none" strike="noStrike" cap="none" dirty="0">
                  <a:solidFill>
                    <a:schemeClr val="lt1"/>
                  </a:solidFill>
                  <a:latin typeface="Arial"/>
                  <a:ea typeface="Arial"/>
                  <a:cs typeface="Arial"/>
                  <a:sym typeface="Arial"/>
                </a:rPr>
                <a:t>“</a:t>
              </a:r>
              <a:r>
                <a:rPr lang="es-ES" sz="2400" i="0" u="none" strike="noStrike" cap="none" dirty="0">
                  <a:solidFill>
                    <a:srgbClr val="FFFF00"/>
                  </a:solidFill>
                  <a:latin typeface="Arial"/>
                  <a:ea typeface="Arial"/>
                  <a:cs typeface="Arial"/>
                  <a:sym typeface="Arial"/>
                </a:rPr>
                <a:t>Toda la Escritura </a:t>
              </a:r>
              <a:r>
                <a:rPr lang="es-ES" sz="2400" i="0" u="none" strike="noStrike" cap="none" dirty="0">
                  <a:solidFill>
                    <a:schemeClr val="lt1"/>
                  </a:solidFill>
                  <a:latin typeface="Arial"/>
                  <a:ea typeface="Arial"/>
                  <a:cs typeface="Arial"/>
                  <a:sym typeface="Arial"/>
                </a:rPr>
                <a:t>es inspirada por Dios, y </a:t>
              </a:r>
              <a:r>
                <a:rPr lang="es-ES" sz="2400" i="0" u="none" strike="noStrike" cap="none" dirty="0">
                  <a:solidFill>
                    <a:srgbClr val="FFFF00"/>
                  </a:solidFill>
                  <a:latin typeface="Arial"/>
                  <a:ea typeface="Arial"/>
                  <a:cs typeface="Arial"/>
                  <a:sym typeface="Arial"/>
                </a:rPr>
                <a:t>útil para enseñar</a:t>
              </a:r>
              <a:r>
                <a:rPr lang="es-ES" sz="2400" i="0" u="none" strike="noStrike" cap="none" dirty="0">
                  <a:solidFill>
                    <a:schemeClr val="lt1"/>
                  </a:solidFill>
                  <a:latin typeface="Arial"/>
                  <a:ea typeface="Arial"/>
                  <a:cs typeface="Arial"/>
                  <a:sym typeface="Arial"/>
                </a:rPr>
                <a:t>, para redargüir, para corregir, para instruir en justicia, a fin de que el hombre de Dios sea perfecto, enteramente preparado para toda buena obra”.</a:t>
              </a:r>
              <a:endParaRPr dirty="0"/>
            </a:p>
            <a:p>
              <a:pPr marL="0" marR="0" lvl="0" indent="0" algn="ctr" rtl="0">
                <a:lnSpc>
                  <a:spcPct val="100000"/>
                </a:lnSpc>
                <a:spcBef>
                  <a:spcPts val="0"/>
                </a:spcBef>
                <a:spcAft>
                  <a:spcPts val="0"/>
                </a:spcAft>
                <a:buClr>
                  <a:schemeClr val="lt1"/>
                </a:buClr>
                <a:buSzPts val="3200"/>
                <a:buFont typeface="Arial"/>
                <a:buNone/>
              </a:pPr>
              <a:r>
                <a:rPr lang="es-ES" sz="3200" b="1" i="0" u="sng" strike="noStrike" cap="none" dirty="0">
                  <a:solidFill>
                    <a:schemeClr val="lt1"/>
                  </a:solidFill>
                  <a:effectLst>
                    <a:outerShdw blurRad="38100" dist="38100" dir="2700000" algn="tl">
                      <a:srgbClr val="000000">
                        <a:alpha val="43137"/>
                      </a:srgbClr>
                    </a:outerShdw>
                  </a:effectLst>
                  <a:highlight>
                    <a:srgbClr val="FF0066"/>
                  </a:highlight>
                  <a:latin typeface="Arial"/>
                  <a:ea typeface="Arial"/>
                  <a:cs typeface="Arial"/>
                  <a:sym typeface="Arial"/>
                </a:rPr>
                <a:t>II Timoteo.3:16-17</a:t>
              </a:r>
              <a:r>
                <a:rPr lang="es-ES" sz="3200" b="1" u="sng" dirty="0">
                  <a:solidFill>
                    <a:schemeClr val="lt1"/>
                  </a:solidFill>
                  <a:effectLst>
                    <a:outerShdw blurRad="38100" dist="38100" dir="2700000" algn="tl">
                      <a:srgbClr val="000000">
                        <a:alpha val="43137"/>
                      </a:srgbClr>
                    </a:outerShdw>
                  </a:effectLst>
                  <a:highlight>
                    <a:srgbClr val="FF0066"/>
                  </a:highlight>
                </a:rPr>
                <a:t>.</a:t>
              </a:r>
              <a:endParaRPr sz="3200" b="1" i="0" u="sng" strike="noStrike" cap="none" dirty="0">
                <a:solidFill>
                  <a:schemeClr val="lt1"/>
                </a:solidFill>
                <a:effectLst>
                  <a:outerShdw blurRad="38100" dist="38100" dir="2700000" algn="tl">
                    <a:srgbClr val="000000">
                      <a:alpha val="43137"/>
                    </a:srgbClr>
                  </a:outerShdw>
                </a:effectLst>
                <a:highlight>
                  <a:srgbClr val="FF0066"/>
                </a:highlight>
                <a:sym typeface="Arial"/>
              </a:endParaRPr>
            </a:p>
          </p:txBody>
        </p:sp>
        <p:cxnSp>
          <p:nvCxnSpPr>
            <p:cNvPr id="811" name="Google Shape;811;p29"/>
            <p:cNvCxnSpPr/>
            <p:nvPr/>
          </p:nvCxnSpPr>
          <p:spPr>
            <a:xfrm>
              <a:off x="5550465" y="3169921"/>
              <a:ext cx="0" cy="3688079"/>
            </a:xfrm>
            <a:prstGeom prst="straightConnector1">
              <a:avLst/>
            </a:prstGeom>
            <a:noFill/>
            <a:ln w="44450" cap="flat" cmpd="sng">
              <a:solidFill>
                <a:schemeClr val="lt1"/>
              </a:solidFill>
              <a:prstDash val="solid"/>
              <a:miter lim="800000"/>
              <a:headEnd type="none" w="sm" len="sm"/>
              <a:tailEnd type="none" w="sm" len="sm"/>
            </a:ln>
          </p:spPr>
        </p:cxnSp>
        <p:cxnSp>
          <p:nvCxnSpPr>
            <p:cNvPr id="812" name="Google Shape;812;p29"/>
            <p:cNvCxnSpPr/>
            <p:nvPr/>
          </p:nvCxnSpPr>
          <p:spPr>
            <a:xfrm rot="10800000">
              <a:off x="34151" y="3169921"/>
              <a:ext cx="12066409" cy="0"/>
            </a:xfrm>
            <a:prstGeom prst="straightConnector1">
              <a:avLst/>
            </a:prstGeom>
            <a:noFill/>
            <a:ln w="44450" cap="flat" cmpd="sng">
              <a:solidFill>
                <a:schemeClr val="lt1"/>
              </a:solidFill>
              <a:prstDash val="solid"/>
              <a:miter lim="800000"/>
              <a:headEnd type="none" w="sm" len="sm"/>
              <a:tailEnd type="none" w="sm" len="sm"/>
            </a:ln>
          </p:spPr>
        </p:cxn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07"/>
                                        </p:tgtEl>
                                        <p:attrNameLst>
                                          <p:attrName>style.visibility</p:attrName>
                                        </p:attrNameLst>
                                      </p:cBhvr>
                                      <p:to>
                                        <p:strVal val="visible"/>
                                      </p:to>
                                    </p:set>
                                    <p:anim calcmode="lin" valueType="num">
                                      <p:cBhvr additive="base">
                                        <p:cTn id="7" dur="500" fill="hold"/>
                                        <p:tgtEl>
                                          <p:spTgt spid="807"/>
                                        </p:tgtEl>
                                        <p:attrNameLst>
                                          <p:attrName>ppt_x</p:attrName>
                                        </p:attrNameLst>
                                      </p:cBhvr>
                                      <p:tavLst>
                                        <p:tav tm="0">
                                          <p:val>
                                            <p:strVal val="#ppt_x"/>
                                          </p:val>
                                        </p:tav>
                                        <p:tav tm="100000">
                                          <p:val>
                                            <p:strVal val="#ppt_x"/>
                                          </p:val>
                                        </p:tav>
                                      </p:tavLst>
                                    </p:anim>
                                    <p:anim calcmode="lin" valueType="num">
                                      <p:cBhvr additive="base">
                                        <p:cTn id="8" dur="500" fill="hold"/>
                                        <p:tgtEl>
                                          <p:spTgt spid="80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01"/>
                                        </p:tgtEl>
                                        <p:attrNameLst>
                                          <p:attrName>style.visibility</p:attrName>
                                        </p:attrNameLst>
                                      </p:cBhvr>
                                      <p:to>
                                        <p:strVal val="visible"/>
                                      </p:to>
                                    </p:set>
                                    <p:animEffect transition="in" filter="barn(inVertical)">
                                      <p:cBhvr>
                                        <p:cTn id="13" dur="500"/>
                                        <p:tgtEl>
                                          <p:spTgt spid="80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09"/>
                                        </p:tgtEl>
                                        <p:attrNameLst>
                                          <p:attrName>style.visibility</p:attrName>
                                        </p:attrNameLst>
                                      </p:cBhvr>
                                      <p:to>
                                        <p:strVal val="visible"/>
                                      </p:to>
                                    </p:set>
                                    <p:animEffect transition="in" filter="barn(inVertical)">
                                      <p:cBhvr>
                                        <p:cTn id="18" dur="500"/>
                                        <p:tgtEl>
                                          <p:spTgt spid="80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0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08">
                                            <p:txEl>
                                              <p:pRg st="1" end="1"/>
                                            </p:txEl>
                                          </p:spTgt>
                                        </p:tgtEl>
                                        <p:attrNameLst>
                                          <p:attrName>style.visibility</p:attrName>
                                        </p:attrNameLst>
                                      </p:cBhvr>
                                      <p:to>
                                        <p:strVal val="visible"/>
                                      </p:to>
                                    </p:set>
                                    <p:animEffect transition="in" filter="barn(inVertical)">
                                      <p:cBhvr>
                                        <p:cTn id="27" dur="500"/>
                                        <p:tgtEl>
                                          <p:spTgt spid="80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pic>
        <p:nvPicPr>
          <p:cNvPr id="817" name="Google Shape;817;p30" descr="A person writing on a piece of paper&#10;&#10;Description automatically generated with medium confidence"/>
          <p:cNvPicPr preferRelativeResize="0"/>
          <p:nvPr/>
        </p:nvPicPr>
        <p:blipFill rotWithShape="1">
          <a:blip r:embed="rId3">
            <a:alphaModFix/>
          </a:blip>
          <a:srcRect/>
          <a:stretch/>
        </p:blipFill>
        <p:spPr>
          <a:xfrm>
            <a:off x="0" y="0"/>
            <a:ext cx="5139902" cy="6858000"/>
          </a:xfrm>
          <a:prstGeom prst="rect">
            <a:avLst/>
          </a:prstGeom>
          <a:noFill/>
          <a:ln>
            <a:noFill/>
          </a:ln>
        </p:spPr>
      </p:pic>
      <p:sp>
        <p:nvSpPr>
          <p:cNvPr id="818" name="Google Shape;818;p30"/>
          <p:cNvSpPr txBox="1"/>
          <p:nvPr/>
        </p:nvSpPr>
        <p:spPr>
          <a:xfrm>
            <a:off x="5233823" y="0"/>
            <a:ext cx="6958177" cy="67402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Calibri"/>
              <a:buNone/>
            </a:pPr>
            <a:endParaRPr sz="240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400"/>
              <a:buFont typeface="Arial"/>
              <a:buNone/>
            </a:pPr>
            <a:r>
              <a:rPr lang="es-ES" sz="2400" i="0" u="none" strike="noStrike" cap="none" dirty="0">
                <a:solidFill>
                  <a:schemeClr val="dk1"/>
                </a:solidFill>
                <a:latin typeface="Arial"/>
                <a:ea typeface="Arial"/>
                <a:cs typeface="Arial"/>
                <a:sym typeface="Arial"/>
              </a:rPr>
              <a:t>“Un hombre apto para enseñar debe demostrar tres cualidades importantes. Primero, debe caracterizarse por </a:t>
            </a:r>
            <a:r>
              <a:rPr lang="es-ES" sz="2400" b="1" i="0" u="none" strike="noStrike" cap="none" dirty="0">
                <a:solidFill>
                  <a:schemeClr val="dk1"/>
                </a:solidFill>
                <a:latin typeface="Arial"/>
                <a:ea typeface="Arial"/>
                <a:cs typeface="Arial"/>
                <a:sym typeface="Arial"/>
              </a:rPr>
              <a:t>ser maduro espiritual y emocionalmente </a:t>
            </a:r>
            <a:r>
              <a:rPr lang="es-ES" sz="2400" i="0" u="none" strike="noStrike" cap="none" dirty="0">
                <a:solidFill>
                  <a:schemeClr val="dk1"/>
                </a:solidFill>
                <a:latin typeface="Arial"/>
                <a:ea typeface="Arial"/>
                <a:cs typeface="Arial"/>
                <a:sym typeface="Arial"/>
              </a:rPr>
              <a:t>porque se domina a sí mismo en situaciones amenazantes. En segundo lugar, debe </a:t>
            </a:r>
            <a:r>
              <a:rPr lang="es-ES" sz="2400" b="1" i="0" u="none" strike="noStrike" cap="none" dirty="0">
                <a:solidFill>
                  <a:schemeClr val="dk1"/>
                </a:solidFill>
                <a:latin typeface="Arial"/>
                <a:ea typeface="Arial"/>
                <a:cs typeface="Arial"/>
                <a:sym typeface="Arial"/>
              </a:rPr>
              <a:t>estar plenamente convencido de que la palabra de Dios es la verdad</a:t>
            </a:r>
            <a:r>
              <a:rPr lang="es-ES" sz="2400" i="0" u="none" strike="noStrike" cap="none" dirty="0">
                <a:solidFill>
                  <a:schemeClr val="dk1"/>
                </a:solidFill>
                <a:latin typeface="Arial"/>
                <a:ea typeface="Arial"/>
                <a:cs typeface="Arial"/>
                <a:sym typeface="Arial"/>
              </a:rPr>
              <a:t>. Tercero, debe </a:t>
            </a:r>
            <a:r>
              <a:rPr lang="es-ES" sz="2400" b="1" i="0" u="none" strike="noStrike" cap="none" dirty="0">
                <a:solidFill>
                  <a:schemeClr val="dk1"/>
                </a:solidFill>
                <a:latin typeface="Arial"/>
                <a:ea typeface="Arial"/>
                <a:cs typeface="Arial"/>
                <a:sym typeface="Arial"/>
              </a:rPr>
              <a:t>entender lo suficiente la doctrina de la palabra divina para que sea apto para enseñar </a:t>
            </a:r>
            <a:r>
              <a:rPr lang="es-ES" sz="2400" i="0" u="none" strike="noStrike" cap="none" dirty="0">
                <a:solidFill>
                  <a:schemeClr val="dk1"/>
                </a:solidFill>
                <a:latin typeface="Arial"/>
                <a:ea typeface="Arial"/>
                <a:cs typeface="Arial"/>
                <a:sym typeface="Arial"/>
              </a:rPr>
              <a:t>a todos los hombres. Dicho de otra manera, un cristiano maduro debe: aprender más y más de la palabra de Dios. </a:t>
            </a:r>
          </a:p>
          <a:p>
            <a:pPr marL="0" marR="0" lvl="0" indent="0" algn="ctr" rtl="0">
              <a:lnSpc>
                <a:spcPct val="100000"/>
              </a:lnSpc>
              <a:spcBef>
                <a:spcPts val="0"/>
              </a:spcBef>
              <a:spcAft>
                <a:spcPts val="0"/>
              </a:spcAft>
              <a:buClr>
                <a:schemeClr val="dk1"/>
              </a:buClr>
              <a:buSzPts val="2400"/>
              <a:buFont typeface="Arial"/>
              <a:buNone/>
            </a:pPr>
            <a:r>
              <a:rPr lang="es-ES" sz="2400" b="1" u="sng" dirty="0">
                <a:solidFill>
                  <a:schemeClr val="bg1"/>
                </a:solidFill>
                <a:effectLst>
                  <a:outerShdw blurRad="38100" dist="38100" dir="2700000" algn="tl">
                    <a:srgbClr val="000000">
                      <a:alpha val="43137"/>
                    </a:srgbClr>
                  </a:outerShdw>
                </a:effectLst>
                <a:highlight>
                  <a:srgbClr val="FF0066"/>
                </a:highlight>
              </a:rPr>
              <a:t>II</a:t>
            </a:r>
            <a:r>
              <a:rPr lang="es-ES" sz="24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 Timoteo.2:2.</a:t>
            </a:r>
            <a:r>
              <a:rPr lang="es-ES" sz="2400" i="0" u="none" strike="noStrike" cap="none" dirty="0">
                <a:solidFill>
                  <a:schemeClr val="dk1"/>
                </a:solidFill>
                <a:latin typeface="Arial"/>
                <a:ea typeface="Arial"/>
                <a:cs typeface="Arial"/>
                <a:sym typeface="Arial"/>
              </a:rPr>
              <a:t> </a:t>
            </a:r>
          </a:p>
          <a:p>
            <a:pPr marL="0" marR="0" lvl="0" indent="0" algn="ctr" rtl="0">
              <a:lnSpc>
                <a:spcPct val="100000"/>
              </a:lnSpc>
              <a:spcBef>
                <a:spcPts val="0"/>
              </a:spcBef>
              <a:spcAft>
                <a:spcPts val="0"/>
              </a:spcAft>
              <a:buClr>
                <a:schemeClr val="dk1"/>
              </a:buClr>
              <a:buSzPts val="2400"/>
              <a:buFont typeface="Arial"/>
              <a:buNone/>
            </a:pPr>
            <a:r>
              <a:rPr lang="es-ES" sz="2400" dirty="0">
                <a:solidFill>
                  <a:schemeClr val="dk1"/>
                </a:solidFill>
              </a:rPr>
              <a:t>C</a:t>
            </a:r>
            <a:r>
              <a:rPr lang="es-ES" sz="2400" i="0" u="none" strike="noStrike" cap="none" dirty="0">
                <a:solidFill>
                  <a:schemeClr val="dk1"/>
                </a:solidFill>
                <a:latin typeface="Arial"/>
                <a:ea typeface="Arial"/>
                <a:cs typeface="Arial"/>
                <a:sym typeface="Arial"/>
              </a:rPr>
              <a:t>reer más y más en la palabra de Dios.</a:t>
            </a:r>
          </a:p>
          <a:p>
            <a:pPr marL="0" marR="0" lvl="0" indent="0" algn="ctr" rtl="0">
              <a:lnSpc>
                <a:spcPct val="100000"/>
              </a:lnSpc>
              <a:spcBef>
                <a:spcPts val="0"/>
              </a:spcBef>
              <a:spcAft>
                <a:spcPts val="0"/>
              </a:spcAft>
              <a:buClr>
                <a:schemeClr val="dk1"/>
              </a:buClr>
              <a:buSzPts val="2400"/>
              <a:buFont typeface="Arial"/>
              <a:buNone/>
            </a:pPr>
            <a:r>
              <a:rPr lang="es-ES" sz="2400" i="0" u="none" strike="noStrike" cap="none" dirty="0">
                <a:solidFill>
                  <a:schemeClr val="dk1"/>
                </a:solidFill>
                <a:latin typeface="Arial"/>
                <a:ea typeface="Arial"/>
                <a:cs typeface="Arial"/>
                <a:sym typeface="Arial"/>
              </a:rPr>
              <a:t> </a:t>
            </a:r>
            <a:r>
              <a:rPr lang="es-ES" sz="24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Tito.1:9</a:t>
            </a:r>
            <a:r>
              <a:rPr lang="es-ES" sz="2400" b="1" u="sng" dirty="0">
                <a:solidFill>
                  <a:schemeClr val="bg1"/>
                </a:solidFill>
                <a:effectLst>
                  <a:outerShdw blurRad="38100" dist="38100" dir="2700000" algn="tl">
                    <a:srgbClr val="000000">
                      <a:alpha val="43137"/>
                    </a:srgbClr>
                  </a:outerShdw>
                </a:effectLst>
                <a:highlight>
                  <a:srgbClr val="FF0066"/>
                </a:highlight>
              </a:rPr>
              <a:t>.</a:t>
            </a:r>
            <a:r>
              <a:rPr lang="es-ES" sz="2400" i="0" u="none" strike="noStrike" cap="none" dirty="0">
                <a:solidFill>
                  <a:schemeClr val="dk1"/>
                </a:solidFill>
                <a:latin typeface="Arial"/>
                <a:ea typeface="Arial"/>
                <a:cs typeface="Arial"/>
                <a:sym typeface="Arial"/>
              </a:rPr>
              <a:t> </a:t>
            </a:r>
          </a:p>
          <a:p>
            <a:pPr marL="0" marR="0" lvl="0" indent="0" algn="ctr" rtl="0">
              <a:lnSpc>
                <a:spcPct val="100000"/>
              </a:lnSpc>
              <a:spcBef>
                <a:spcPts val="0"/>
              </a:spcBef>
              <a:spcAft>
                <a:spcPts val="0"/>
              </a:spcAft>
              <a:buClr>
                <a:schemeClr val="dk1"/>
              </a:buClr>
              <a:buSzPts val="2400"/>
              <a:buFont typeface="Arial"/>
              <a:buNone/>
            </a:pPr>
            <a:r>
              <a:rPr lang="es-ES" sz="2400" i="0" u="none" strike="noStrike" cap="none" dirty="0">
                <a:solidFill>
                  <a:schemeClr val="dk1"/>
                </a:solidFill>
                <a:latin typeface="Arial"/>
                <a:ea typeface="Arial"/>
                <a:cs typeface="Arial"/>
                <a:sym typeface="Arial"/>
              </a:rPr>
              <a:t>Y vivir más y más la palabra de Dios. </a:t>
            </a:r>
          </a:p>
          <a:p>
            <a:pPr marL="0" marR="0" lvl="0" indent="0" algn="ctr" rtl="0">
              <a:lnSpc>
                <a:spcPct val="100000"/>
              </a:lnSpc>
              <a:spcBef>
                <a:spcPts val="0"/>
              </a:spcBef>
              <a:spcAft>
                <a:spcPts val="0"/>
              </a:spcAft>
              <a:buClr>
                <a:schemeClr val="dk1"/>
              </a:buClr>
              <a:buSzPts val="2400"/>
              <a:buFont typeface="Arial"/>
              <a:buNone/>
            </a:pPr>
            <a:r>
              <a:rPr lang="es-ES" sz="2400" b="1" i="0" u="sng" strike="noStrike" cap="none" dirty="0">
                <a:solidFill>
                  <a:schemeClr val="bg1"/>
                </a:solidFill>
                <a:effectLst>
                  <a:outerShdw blurRad="38100" dist="38100" dir="2700000" algn="tl">
                    <a:srgbClr val="000000">
                      <a:alpha val="43137"/>
                    </a:srgbClr>
                  </a:outerShdw>
                </a:effectLst>
                <a:highlight>
                  <a:srgbClr val="FF0066"/>
                </a:highlight>
              </a:rPr>
              <a:t>II</a:t>
            </a:r>
            <a:r>
              <a:rPr lang="es-ES" sz="2400" b="1" i="0" u="sng" strike="noStrike" cap="none" dirty="0">
                <a:solidFill>
                  <a:schemeClr val="bg1"/>
                </a:solidFill>
                <a:effectLst>
                  <a:outerShdw blurRad="38100" dist="38100" dir="2700000" algn="tl">
                    <a:srgbClr val="000000">
                      <a:alpha val="43137"/>
                    </a:srgbClr>
                  </a:outerShdw>
                </a:effectLst>
                <a:highlight>
                  <a:srgbClr val="FF0066"/>
                </a:highlight>
                <a:sym typeface="Arial"/>
              </a:rPr>
              <a:t> Timoteo.2:24-25.</a:t>
            </a:r>
            <a:endParaRPr b="1" u="sng" dirty="0">
              <a:solidFill>
                <a:schemeClr val="bg1"/>
              </a:solidFill>
              <a:effectLst>
                <a:outerShdw blurRad="38100" dist="38100" dir="2700000" algn="tl">
                  <a:srgbClr val="000000">
                    <a:alpha val="43137"/>
                  </a:srgbClr>
                </a:outerShdw>
              </a:effectLst>
              <a:highlight>
                <a:srgbClr val="FF0066"/>
              </a:highlight>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8">
                                            <p:txEl>
                                              <p:pRg st="1" end="1"/>
                                            </p:txEl>
                                          </p:spTgt>
                                        </p:tgtEl>
                                        <p:attrNameLst>
                                          <p:attrName>style.visibility</p:attrName>
                                        </p:attrNameLst>
                                      </p:cBhvr>
                                      <p:to>
                                        <p:strVal val="visible"/>
                                      </p:to>
                                    </p:set>
                                    <p:animEffect transition="in" filter="barn(inVertical)">
                                      <p:cBhvr>
                                        <p:cTn id="7" dur="500"/>
                                        <p:tgtEl>
                                          <p:spTgt spid="81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18">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818">
                                            <p:txEl>
                                              <p:pRg st="3" end="3"/>
                                            </p:txEl>
                                          </p:spTgt>
                                        </p:tgtEl>
                                        <p:attrNameLst>
                                          <p:attrName>style.visibility</p:attrName>
                                        </p:attrNameLst>
                                      </p:cBhvr>
                                      <p:to>
                                        <p:strVal val="visible"/>
                                      </p:to>
                                    </p:set>
                                    <p:animEffect transition="in" filter="barn(inVertical)">
                                      <p:cBhvr>
                                        <p:cTn id="16" dur="500"/>
                                        <p:tgtEl>
                                          <p:spTgt spid="818">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18">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18">
                                            <p:txEl>
                                              <p:pRg st="5" end="5"/>
                                            </p:txEl>
                                          </p:spTgt>
                                        </p:tgtEl>
                                        <p:attrNameLst>
                                          <p:attrName>style.visibility</p:attrName>
                                        </p:attrNameLst>
                                      </p:cBhvr>
                                      <p:to>
                                        <p:strVal val="visible"/>
                                      </p:to>
                                    </p:set>
                                    <p:animEffect transition="in" filter="barn(inVertical)">
                                      <p:cBhvr>
                                        <p:cTn id="25" dur="500"/>
                                        <p:tgtEl>
                                          <p:spTgt spid="818">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4"/>
        <p:cNvGrpSpPr/>
        <p:nvPr/>
      </p:nvGrpSpPr>
      <p:grpSpPr>
        <a:xfrm>
          <a:off x="0" y="0"/>
          <a:ext cx="0" cy="0"/>
          <a:chOff x="0" y="0"/>
          <a:chExt cx="0" cy="0"/>
        </a:xfrm>
      </p:grpSpPr>
      <p:sp>
        <p:nvSpPr>
          <p:cNvPr id="435" name="Google Shape;435;p3"/>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436" name="Google Shape;436;p3" descr="A close-up of a tombstone&#10;&#10;Description automatically generated with medium confidence"/>
          <p:cNvPicPr preferRelativeResize="0"/>
          <p:nvPr/>
        </p:nvPicPr>
        <p:blipFill rotWithShape="1">
          <a:blip r:embed="rId3">
            <a:alphaModFix amt="35000"/>
          </a:blip>
          <a:srcRect t="4188" b="11558"/>
          <a:stretch/>
        </p:blipFill>
        <p:spPr>
          <a:xfrm>
            <a:off x="-1504" y="1282"/>
            <a:ext cx="12191980" cy="6856718"/>
          </a:xfrm>
          <a:prstGeom prst="rect">
            <a:avLst/>
          </a:prstGeom>
          <a:solidFill>
            <a:schemeClr val="lt1"/>
          </a:solidFill>
          <a:ln>
            <a:noFill/>
          </a:ln>
        </p:spPr>
      </p:pic>
      <p:grpSp>
        <p:nvGrpSpPr>
          <p:cNvPr id="437" name="Google Shape;437;p3"/>
          <p:cNvGrpSpPr/>
          <p:nvPr/>
        </p:nvGrpSpPr>
        <p:grpSpPr>
          <a:xfrm>
            <a:off x="-3027" y="2650439"/>
            <a:ext cx="12250222" cy="1615827"/>
            <a:chOff x="191817" y="1201506"/>
            <a:chExt cx="11913183" cy="1615827"/>
          </a:xfrm>
        </p:grpSpPr>
        <p:sp>
          <p:nvSpPr>
            <p:cNvPr id="438" name="Google Shape;438;p3"/>
            <p:cNvSpPr txBox="1"/>
            <p:nvPr/>
          </p:nvSpPr>
          <p:spPr>
            <a:xfrm>
              <a:off x="191817" y="1570838"/>
              <a:ext cx="2242023"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800"/>
                <a:buFont typeface="Arial"/>
                <a:buNone/>
              </a:pPr>
              <a:r>
                <a:rPr lang="es-ES" sz="4800" b="1" i="0" u="none" strike="noStrike" cap="none" dirty="0">
                  <a:solidFill>
                    <a:schemeClr val="dk1"/>
                  </a:solidFill>
                  <a:latin typeface="Arial"/>
                  <a:ea typeface="Arial"/>
                  <a:cs typeface="Arial"/>
                  <a:sym typeface="Arial"/>
                </a:rPr>
                <a:t>Obispo</a:t>
              </a:r>
              <a:endParaRPr dirty="0"/>
            </a:p>
          </p:txBody>
        </p:sp>
        <p:cxnSp>
          <p:nvCxnSpPr>
            <p:cNvPr id="439" name="Google Shape;439;p3"/>
            <p:cNvCxnSpPr/>
            <p:nvPr/>
          </p:nvCxnSpPr>
          <p:spPr>
            <a:xfrm>
              <a:off x="2489200" y="1986336"/>
              <a:ext cx="1310640" cy="0"/>
            </a:xfrm>
            <a:prstGeom prst="straightConnector1">
              <a:avLst/>
            </a:prstGeom>
            <a:noFill/>
            <a:ln w="41275" cap="flat" cmpd="sng">
              <a:solidFill>
                <a:schemeClr val="dk1"/>
              </a:solidFill>
              <a:prstDash val="solid"/>
              <a:miter lim="800000"/>
              <a:headEnd type="none" w="sm" len="sm"/>
              <a:tailEnd type="triangle" w="med" len="med"/>
            </a:ln>
          </p:spPr>
        </p:cxnSp>
        <p:sp>
          <p:nvSpPr>
            <p:cNvPr id="440" name="Google Shape;440;p3"/>
            <p:cNvSpPr txBox="1"/>
            <p:nvPr/>
          </p:nvSpPr>
          <p:spPr>
            <a:xfrm>
              <a:off x="3556000" y="1201506"/>
              <a:ext cx="3291840"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800"/>
                <a:buFont typeface="Arial"/>
                <a:buNone/>
              </a:pPr>
              <a:r>
                <a:rPr lang="es-ES" sz="4800" b="0" i="0" u="none" strike="noStrike" cap="none" dirty="0">
                  <a:solidFill>
                    <a:schemeClr val="dk1"/>
                  </a:solidFill>
                  <a:latin typeface="Arial"/>
                  <a:ea typeface="Arial"/>
                  <a:cs typeface="Arial"/>
                  <a:sym typeface="Arial"/>
                </a:rPr>
                <a:t> </a:t>
              </a:r>
              <a:r>
                <a:rPr lang="es-ES" sz="4800" b="0" i="0" u="none" strike="noStrike" cap="none" dirty="0" err="1">
                  <a:solidFill>
                    <a:schemeClr val="dk1"/>
                  </a:solidFill>
                  <a:latin typeface="Arial"/>
                  <a:ea typeface="Arial"/>
                  <a:cs typeface="Arial"/>
                  <a:sym typeface="Arial"/>
                </a:rPr>
                <a:t>Episcopé</a:t>
              </a:r>
              <a:r>
                <a:rPr lang="es-ES" sz="4800" b="0" i="0" u="none" strike="noStrike" cap="none" dirty="0">
                  <a:solidFill>
                    <a:schemeClr val="dk1"/>
                  </a:solidFill>
                  <a:latin typeface="Arial"/>
                  <a:ea typeface="Arial"/>
                  <a:cs typeface="Arial"/>
                  <a:sym typeface="Arial"/>
                </a:rPr>
                <a:t> (</a:t>
              </a:r>
              <a:r>
                <a:rPr lang="es-ES" sz="4800" b="0" i="0" u="none" strike="noStrike" cap="none" dirty="0">
                  <a:solidFill>
                    <a:srgbClr val="0000CC"/>
                  </a:solidFill>
                  <a:latin typeface="Arial"/>
                  <a:ea typeface="Arial"/>
                  <a:cs typeface="Arial"/>
                  <a:sym typeface="Arial"/>
                </a:rPr>
                <a:t>ἐπ</a:t>
              </a:r>
              <a:r>
                <a:rPr lang="es-ES" sz="4800" b="0" i="0" u="none" strike="noStrike" cap="none" dirty="0" err="1">
                  <a:solidFill>
                    <a:srgbClr val="0000CC"/>
                  </a:solidFill>
                  <a:latin typeface="Arial"/>
                  <a:ea typeface="Arial"/>
                  <a:cs typeface="Arial"/>
                  <a:sym typeface="Arial"/>
                </a:rPr>
                <a:t>ισκο</a:t>
              </a:r>
              <a:r>
                <a:rPr lang="es-ES" sz="4800" b="0" i="0" u="none" strike="noStrike" cap="none" dirty="0">
                  <a:solidFill>
                    <a:srgbClr val="0000CC"/>
                  </a:solidFill>
                  <a:latin typeface="Arial"/>
                  <a:ea typeface="Arial"/>
                  <a:cs typeface="Arial"/>
                  <a:sym typeface="Arial"/>
                </a:rPr>
                <a:t>πή</a:t>
              </a:r>
              <a:r>
                <a:rPr lang="es-ES" sz="4800" b="0" i="0" u="none" strike="noStrike" cap="none" dirty="0">
                  <a:solidFill>
                    <a:schemeClr val="dk1"/>
                  </a:solidFill>
                  <a:latin typeface="Arial"/>
                  <a:ea typeface="Arial"/>
                  <a:cs typeface="Arial"/>
                  <a:sym typeface="Arial"/>
                </a:rPr>
                <a:t>)</a:t>
              </a:r>
              <a:endParaRPr sz="4800" b="0" i="0" u="none" strike="noStrike" cap="none" dirty="0">
                <a:solidFill>
                  <a:schemeClr val="dk1"/>
                </a:solidFill>
                <a:latin typeface="Arial"/>
                <a:ea typeface="Arial"/>
                <a:cs typeface="Arial"/>
                <a:sym typeface="Arial"/>
              </a:endParaRPr>
            </a:p>
          </p:txBody>
        </p:sp>
        <p:cxnSp>
          <p:nvCxnSpPr>
            <p:cNvPr id="441" name="Google Shape;441;p3"/>
            <p:cNvCxnSpPr/>
            <p:nvPr/>
          </p:nvCxnSpPr>
          <p:spPr>
            <a:xfrm>
              <a:off x="6884284" y="2401834"/>
              <a:ext cx="1928876" cy="0"/>
            </a:xfrm>
            <a:prstGeom prst="straightConnector1">
              <a:avLst/>
            </a:prstGeom>
            <a:noFill/>
            <a:ln w="41275" cap="flat" cmpd="sng">
              <a:solidFill>
                <a:schemeClr val="dk1"/>
              </a:solidFill>
              <a:prstDash val="solid"/>
              <a:miter lim="800000"/>
              <a:headEnd type="none" w="sm" len="sm"/>
              <a:tailEnd type="triangle" w="med" len="med"/>
            </a:ln>
          </p:spPr>
        </p:cxnSp>
        <p:sp>
          <p:nvSpPr>
            <p:cNvPr id="442" name="Google Shape;442;p3"/>
            <p:cNvSpPr txBox="1"/>
            <p:nvPr/>
          </p:nvSpPr>
          <p:spPr>
            <a:xfrm>
              <a:off x="8813160" y="1986336"/>
              <a:ext cx="3291840"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800"/>
                <a:buFont typeface="Arial"/>
                <a:buNone/>
              </a:pPr>
              <a:r>
                <a:rPr lang="es-ES" sz="4800" b="0" i="0" u="none" strike="noStrike" cap="none" dirty="0">
                  <a:solidFill>
                    <a:schemeClr val="dk1"/>
                  </a:solidFill>
                  <a:latin typeface="Arial"/>
                  <a:ea typeface="Arial"/>
                  <a:cs typeface="Arial"/>
                  <a:sym typeface="Arial"/>
                </a:rPr>
                <a:t>Supervisor</a:t>
              </a:r>
              <a:endParaRPr sz="4800" b="0" i="0" u="none" strike="noStrike" cap="none" dirty="0">
                <a:solidFill>
                  <a:schemeClr val="dk1"/>
                </a:solidFill>
                <a:latin typeface="Arial"/>
                <a:ea typeface="Arial"/>
                <a:cs typeface="Arial"/>
                <a:sym typeface="Arial"/>
              </a:endParaRPr>
            </a:p>
          </p:txBody>
        </p:sp>
      </p:grpSp>
      <p:grpSp>
        <p:nvGrpSpPr>
          <p:cNvPr id="443" name="Google Shape;443;p3"/>
          <p:cNvGrpSpPr/>
          <p:nvPr/>
        </p:nvGrpSpPr>
        <p:grpSpPr>
          <a:xfrm>
            <a:off x="-218049" y="4331423"/>
            <a:ext cx="12465244" cy="2554545"/>
            <a:chOff x="-312224" y="1219754"/>
            <a:chExt cx="12465244" cy="2554545"/>
          </a:xfrm>
        </p:grpSpPr>
        <p:sp>
          <p:nvSpPr>
            <p:cNvPr id="444" name="Google Shape;444;p3"/>
            <p:cNvSpPr txBox="1"/>
            <p:nvPr/>
          </p:nvSpPr>
          <p:spPr>
            <a:xfrm>
              <a:off x="-312224" y="2732076"/>
              <a:ext cx="2801424"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800"/>
                <a:buFont typeface="Arial"/>
                <a:buNone/>
              </a:pPr>
              <a:r>
                <a:rPr lang="es-ES" sz="4800" b="1" i="0" u="none" strike="noStrike" cap="none" dirty="0">
                  <a:solidFill>
                    <a:schemeClr val="dk1"/>
                  </a:solidFill>
                  <a:latin typeface="Arial"/>
                  <a:ea typeface="Arial"/>
                  <a:cs typeface="Arial"/>
                  <a:sym typeface="Arial"/>
                </a:rPr>
                <a:t>Anciano</a:t>
              </a:r>
              <a:endParaRPr dirty="0"/>
            </a:p>
          </p:txBody>
        </p:sp>
        <p:cxnSp>
          <p:nvCxnSpPr>
            <p:cNvPr id="445" name="Google Shape;445;p3"/>
            <p:cNvCxnSpPr/>
            <p:nvPr/>
          </p:nvCxnSpPr>
          <p:spPr>
            <a:xfrm>
              <a:off x="2391049" y="3240978"/>
              <a:ext cx="914400" cy="0"/>
            </a:xfrm>
            <a:prstGeom prst="straightConnector1">
              <a:avLst/>
            </a:prstGeom>
            <a:noFill/>
            <a:ln w="41275" cap="flat" cmpd="sng">
              <a:solidFill>
                <a:schemeClr val="dk1"/>
              </a:solidFill>
              <a:prstDash val="solid"/>
              <a:miter lim="800000"/>
              <a:headEnd type="none" w="sm" len="sm"/>
              <a:tailEnd type="triangle" w="med" len="med"/>
            </a:ln>
          </p:spPr>
        </p:cxnSp>
        <p:sp>
          <p:nvSpPr>
            <p:cNvPr id="446" name="Google Shape;446;p3"/>
            <p:cNvSpPr txBox="1"/>
            <p:nvPr/>
          </p:nvSpPr>
          <p:spPr>
            <a:xfrm>
              <a:off x="3240493" y="2176671"/>
              <a:ext cx="4440683"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800"/>
                <a:buFont typeface="Arial"/>
                <a:buNone/>
              </a:pPr>
              <a:r>
                <a:rPr lang="es-ES" sz="4800" b="0" i="0" u="none" strike="noStrike" cap="none" dirty="0">
                  <a:solidFill>
                    <a:schemeClr val="dk1"/>
                  </a:solidFill>
                  <a:latin typeface="Arial"/>
                  <a:ea typeface="Arial"/>
                  <a:cs typeface="Arial"/>
                  <a:sym typeface="Arial"/>
                </a:rPr>
                <a:t> </a:t>
              </a:r>
              <a:r>
                <a:rPr lang="es-ES" sz="4800" b="0" i="0" u="none" strike="noStrike" cap="none" dirty="0" err="1">
                  <a:solidFill>
                    <a:schemeClr val="dk1"/>
                  </a:solidFill>
                  <a:latin typeface="Arial"/>
                  <a:ea typeface="Arial"/>
                  <a:cs typeface="Arial"/>
                  <a:sym typeface="Arial"/>
                </a:rPr>
                <a:t>presbúteros</a:t>
              </a:r>
              <a:r>
                <a:rPr lang="es-ES" sz="4800" b="0" i="0" u="none" strike="noStrike" cap="none" dirty="0">
                  <a:solidFill>
                    <a:schemeClr val="dk1"/>
                  </a:solidFill>
                  <a:latin typeface="Arial"/>
                  <a:ea typeface="Arial"/>
                  <a:cs typeface="Arial"/>
                  <a:sym typeface="Arial"/>
                </a:rPr>
                <a:t> (</a:t>
              </a:r>
              <a:r>
                <a:rPr lang="es-ES" sz="4800" b="0" i="0" u="none" strike="noStrike" cap="none" dirty="0">
                  <a:solidFill>
                    <a:srgbClr val="0000CC"/>
                  </a:solidFill>
                  <a:latin typeface="Arial"/>
                  <a:ea typeface="Arial"/>
                  <a:cs typeface="Arial"/>
                  <a:sym typeface="Arial"/>
                </a:rPr>
                <a:t>π</a:t>
              </a:r>
              <a:r>
                <a:rPr lang="es-ES" sz="4800" b="0" i="0" u="none" strike="noStrike" cap="none" dirty="0" err="1">
                  <a:solidFill>
                    <a:srgbClr val="0000CC"/>
                  </a:solidFill>
                  <a:latin typeface="Arial"/>
                  <a:ea typeface="Arial"/>
                  <a:cs typeface="Arial"/>
                  <a:sym typeface="Arial"/>
                </a:rPr>
                <a:t>ρεσ</a:t>
              </a:r>
              <a:r>
                <a:rPr lang="es-ES" sz="4800" b="0" i="0" u="none" strike="noStrike" cap="none" dirty="0">
                  <a:solidFill>
                    <a:srgbClr val="0000CC"/>
                  </a:solidFill>
                  <a:latin typeface="Arial"/>
                  <a:ea typeface="Arial"/>
                  <a:cs typeface="Arial"/>
                  <a:sym typeface="Arial"/>
                </a:rPr>
                <a:t>βύτερος</a:t>
              </a:r>
              <a:r>
                <a:rPr lang="es-ES" sz="4800" b="0" i="0" u="none" strike="noStrike" cap="none" dirty="0">
                  <a:solidFill>
                    <a:schemeClr val="dk1"/>
                  </a:solidFill>
                  <a:latin typeface="Arial"/>
                  <a:ea typeface="Arial"/>
                  <a:cs typeface="Arial"/>
                  <a:sym typeface="Arial"/>
                </a:rPr>
                <a:t>)</a:t>
              </a:r>
              <a:endParaRPr sz="4800" b="0" i="0" u="none" strike="noStrike" cap="none" dirty="0">
                <a:solidFill>
                  <a:schemeClr val="dk1"/>
                </a:solidFill>
                <a:latin typeface="Arial"/>
                <a:ea typeface="Arial"/>
                <a:cs typeface="Arial"/>
                <a:sym typeface="Arial"/>
              </a:endParaRPr>
            </a:p>
          </p:txBody>
        </p:sp>
        <p:cxnSp>
          <p:nvCxnSpPr>
            <p:cNvPr id="447" name="Google Shape;447;p3"/>
            <p:cNvCxnSpPr/>
            <p:nvPr/>
          </p:nvCxnSpPr>
          <p:spPr>
            <a:xfrm>
              <a:off x="7407479" y="2934613"/>
              <a:ext cx="1310640" cy="0"/>
            </a:xfrm>
            <a:prstGeom prst="straightConnector1">
              <a:avLst/>
            </a:prstGeom>
            <a:noFill/>
            <a:ln w="41275" cap="flat" cmpd="sng">
              <a:solidFill>
                <a:schemeClr val="dk1"/>
              </a:solidFill>
              <a:prstDash val="solid"/>
              <a:miter lim="800000"/>
              <a:headEnd type="none" w="sm" len="sm"/>
              <a:tailEnd type="triangle" w="med" len="med"/>
            </a:ln>
          </p:spPr>
        </p:cxnSp>
        <p:sp>
          <p:nvSpPr>
            <p:cNvPr id="448" name="Google Shape;448;p3"/>
            <p:cNvSpPr txBox="1"/>
            <p:nvPr/>
          </p:nvSpPr>
          <p:spPr>
            <a:xfrm>
              <a:off x="8718119" y="1219754"/>
              <a:ext cx="3434901" cy="25545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200"/>
                <a:buFont typeface="Arial"/>
                <a:buNone/>
              </a:pPr>
              <a:r>
                <a:rPr lang="es-ES" sz="3200" b="0" i="0" u="none" strike="noStrike" cap="none" dirty="0">
                  <a:solidFill>
                    <a:schemeClr val="dk1"/>
                  </a:solidFill>
                  <a:latin typeface="Arial"/>
                  <a:ea typeface="Arial"/>
                  <a:cs typeface="Arial"/>
                  <a:sym typeface="Arial"/>
                </a:rPr>
                <a:t>Personas de gran experiencia y sabiduría que ejercía cargos de autoridad. </a:t>
              </a:r>
              <a:endParaRPr dirty="0"/>
            </a:p>
          </p:txBody>
        </p:sp>
      </p:grpSp>
      <p:sp>
        <p:nvSpPr>
          <p:cNvPr id="449" name="Google Shape;449;p3"/>
          <p:cNvSpPr txBox="1"/>
          <p:nvPr/>
        </p:nvSpPr>
        <p:spPr>
          <a:xfrm>
            <a:off x="-3027" y="0"/>
            <a:ext cx="12193503" cy="258528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5400"/>
              <a:buFont typeface="Arial"/>
              <a:buNone/>
            </a:pPr>
            <a:r>
              <a:rPr lang="es-ES" sz="5400" b="1" i="0" u="none" strike="noStrike" cap="none" dirty="0">
                <a:solidFill>
                  <a:schemeClr val="dk1"/>
                </a:solidFill>
                <a:latin typeface="Arial"/>
                <a:ea typeface="Arial"/>
                <a:cs typeface="Arial"/>
                <a:sym typeface="Arial"/>
              </a:rPr>
              <a:t>Palabras usadas para referirse a los </a:t>
            </a:r>
            <a:r>
              <a:rPr lang="es-ES" sz="5400" b="1" dirty="0">
                <a:solidFill>
                  <a:schemeClr val="dk1"/>
                </a:solidFill>
              </a:rPr>
              <a:t>Obispos- ancianos- pastores</a:t>
            </a:r>
            <a:r>
              <a:rPr lang="es-ES" sz="5400" b="1" i="0" u="none" strike="noStrike" cap="none" dirty="0">
                <a:solidFill>
                  <a:schemeClr val="dk1"/>
                </a:solidFill>
                <a:latin typeface="Arial"/>
                <a:ea typeface="Arial"/>
                <a:cs typeface="Arial"/>
                <a:sym typeface="Arial"/>
              </a:rPr>
              <a:t> en la Iglesia Primitiva.</a:t>
            </a:r>
            <a:endParaRPr dirty="0"/>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7"/>
                                        </p:tgtEl>
                                        <p:attrNameLst>
                                          <p:attrName>style.visibility</p:attrName>
                                        </p:attrNameLst>
                                      </p:cBhvr>
                                      <p:to>
                                        <p:strVal val="visible"/>
                                      </p:to>
                                    </p:set>
                                    <p:animEffect transition="in" filter="fade">
                                      <p:cBhvr>
                                        <p:cTn id="7" dur="500"/>
                                        <p:tgtEl>
                                          <p:spTgt spid="4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3"/>
                                        </p:tgtEl>
                                        <p:attrNameLst>
                                          <p:attrName>style.visibility</p:attrName>
                                        </p:attrNameLst>
                                      </p:cBhvr>
                                      <p:to>
                                        <p:strVal val="visible"/>
                                      </p:to>
                                    </p:set>
                                    <p:animEffect transition="in" filter="fade">
                                      <p:cBhvr>
                                        <p:cTn id="12" dur="2000"/>
                                        <p:tgtEl>
                                          <p:spTgt spid="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2"/>
        <p:cNvGrpSpPr/>
        <p:nvPr/>
      </p:nvGrpSpPr>
      <p:grpSpPr>
        <a:xfrm>
          <a:off x="0" y="0"/>
          <a:ext cx="0" cy="0"/>
          <a:chOff x="0" y="0"/>
          <a:chExt cx="0" cy="0"/>
        </a:xfrm>
      </p:grpSpPr>
      <p:sp>
        <p:nvSpPr>
          <p:cNvPr id="823" name="Google Shape;823;p31"/>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24" name="Google Shape;824;p31" descr="A person holding a knife&#10;&#10;Description automatically generated with medium confidence"/>
          <p:cNvPicPr preferRelativeResize="0"/>
          <p:nvPr/>
        </p:nvPicPr>
        <p:blipFill rotWithShape="1">
          <a:blip r:embed="rId3">
            <a:alphaModFix/>
          </a:blip>
          <a:srcRect b="16059"/>
          <a:stretch/>
        </p:blipFill>
        <p:spPr>
          <a:xfrm>
            <a:off x="20" y="1282"/>
            <a:ext cx="12191980" cy="6856718"/>
          </a:xfrm>
          <a:prstGeom prst="rect">
            <a:avLst/>
          </a:prstGeom>
          <a:noFill/>
          <a:ln>
            <a:noFill/>
          </a:ln>
        </p:spPr>
      </p:pic>
      <p:sp>
        <p:nvSpPr>
          <p:cNvPr id="825" name="Google Shape;825;p31"/>
          <p:cNvSpPr txBox="1"/>
          <p:nvPr/>
        </p:nvSpPr>
        <p:spPr>
          <a:xfrm>
            <a:off x="-1" y="-314325"/>
            <a:ext cx="5838825" cy="4431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endParaRPr sz="2000"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3600"/>
              <a:buFont typeface="Arial"/>
              <a:buNone/>
            </a:pPr>
            <a:r>
              <a:rPr lang="es-ES" sz="3600" b="1" i="0" u="sng" strike="noStrike" cap="none" dirty="0">
                <a:solidFill>
                  <a:schemeClr val="bg1"/>
                </a:solidFill>
                <a:effectLst>
                  <a:outerShdw blurRad="38100" dist="38100" dir="2700000" algn="tl">
                    <a:srgbClr val="000000">
                      <a:alpha val="43137"/>
                    </a:srgbClr>
                  </a:outerShdw>
                </a:effectLst>
                <a:highlight>
                  <a:srgbClr val="CC00FF"/>
                </a:highlight>
                <a:sym typeface="Arial"/>
              </a:rPr>
              <a:t>Toda una vida dedicada al estudio de la Biblia.</a:t>
            </a:r>
            <a:endParaRPr u="sng" dirty="0">
              <a:solidFill>
                <a:schemeClr val="bg1"/>
              </a:solidFill>
              <a:effectLst>
                <a:outerShdw blurRad="38100" dist="38100" dir="2700000" algn="tl">
                  <a:srgbClr val="000000">
                    <a:alpha val="43137"/>
                  </a:srgbClr>
                </a:outerShdw>
              </a:effectLst>
              <a:highlight>
                <a:srgbClr val="CC00FF"/>
              </a:highlight>
            </a:endParaRPr>
          </a:p>
          <a:p>
            <a:pPr marL="0" marR="0" lvl="0" indent="0" algn="ctr" rtl="0">
              <a:lnSpc>
                <a:spcPct val="100000"/>
              </a:lnSpc>
              <a:spcBef>
                <a:spcPts val="0"/>
              </a:spcBef>
              <a:spcAft>
                <a:spcPts val="0"/>
              </a:spcAft>
              <a:buClr>
                <a:schemeClr val="dk1"/>
              </a:buClr>
              <a:buSzPts val="1800"/>
              <a:buFont typeface="Calibri"/>
              <a:buNone/>
            </a:pPr>
            <a:endParaRPr sz="1800"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400"/>
              <a:buFont typeface="Arial"/>
              <a:buNone/>
            </a:pPr>
            <a:r>
              <a:rPr lang="es-ES" sz="2400" i="0" u="none" strike="noStrike" cap="none" dirty="0">
                <a:solidFill>
                  <a:schemeClr val="lt1"/>
                </a:solidFill>
                <a:latin typeface="Arial"/>
                <a:ea typeface="Arial"/>
                <a:cs typeface="Arial"/>
                <a:sym typeface="Arial"/>
              </a:rPr>
              <a:t>“Y Esdras tenía el firme propósito de </a:t>
            </a:r>
            <a:r>
              <a:rPr lang="es-ES" sz="3200" b="1" i="0" u="none" strike="noStrike" cap="none" dirty="0">
                <a:solidFill>
                  <a:srgbClr val="FFFF00"/>
                </a:solidFill>
                <a:latin typeface="Arial"/>
                <a:ea typeface="Arial"/>
                <a:cs typeface="Arial"/>
                <a:sym typeface="Arial"/>
              </a:rPr>
              <a:t>estudiar</a:t>
            </a:r>
            <a:r>
              <a:rPr lang="es-ES" sz="2400" i="0" u="none" strike="noStrike" cap="none" dirty="0">
                <a:solidFill>
                  <a:schemeClr val="lt1"/>
                </a:solidFill>
                <a:latin typeface="Arial"/>
                <a:ea typeface="Arial"/>
                <a:cs typeface="Arial"/>
                <a:sym typeface="Arial"/>
              </a:rPr>
              <a:t> y de </a:t>
            </a:r>
            <a:r>
              <a:rPr lang="es-ES" sz="3200" b="1" i="0" u="none" strike="noStrike" cap="none" dirty="0">
                <a:solidFill>
                  <a:srgbClr val="FFFF00"/>
                </a:solidFill>
                <a:latin typeface="Arial"/>
                <a:ea typeface="Arial"/>
                <a:cs typeface="Arial"/>
                <a:sym typeface="Arial"/>
              </a:rPr>
              <a:t>poner en práctica </a:t>
            </a:r>
            <a:r>
              <a:rPr lang="es-ES" sz="2400" i="0" u="none" strike="noStrike" cap="none" dirty="0">
                <a:solidFill>
                  <a:schemeClr val="lt1"/>
                </a:solidFill>
                <a:latin typeface="Arial"/>
                <a:ea typeface="Arial"/>
                <a:cs typeface="Arial"/>
                <a:sym typeface="Arial"/>
              </a:rPr>
              <a:t>la ley del Señor, y de </a:t>
            </a:r>
            <a:r>
              <a:rPr lang="es-ES" sz="3200" b="1" i="0" u="none" strike="noStrike" cap="none" dirty="0">
                <a:solidFill>
                  <a:srgbClr val="FFFF00"/>
                </a:solidFill>
                <a:latin typeface="Arial"/>
                <a:ea typeface="Arial"/>
                <a:cs typeface="Arial"/>
                <a:sym typeface="Arial"/>
              </a:rPr>
              <a:t>enseñar</a:t>
            </a:r>
            <a:r>
              <a:rPr lang="es-ES" sz="3200" i="0" u="none" strike="noStrike" cap="none" dirty="0">
                <a:solidFill>
                  <a:schemeClr val="lt1"/>
                </a:solidFill>
                <a:latin typeface="Arial"/>
                <a:ea typeface="Arial"/>
                <a:cs typeface="Arial"/>
                <a:sym typeface="Arial"/>
              </a:rPr>
              <a:t> </a:t>
            </a:r>
            <a:r>
              <a:rPr lang="es-ES" sz="2400" i="0" u="none" strike="noStrike" cap="none" dirty="0">
                <a:solidFill>
                  <a:schemeClr val="lt1"/>
                </a:solidFill>
                <a:latin typeface="Arial"/>
                <a:ea typeface="Arial"/>
                <a:cs typeface="Arial"/>
                <a:sym typeface="Arial"/>
              </a:rPr>
              <a:t>a los israelitas sus leyes y decretos”. </a:t>
            </a:r>
            <a:endParaRPr dirty="0"/>
          </a:p>
          <a:p>
            <a:pPr marL="0" marR="0" lvl="0" indent="0" algn="ctr" rtl="0">
              <a:lnSpc>
                <a:spcPct val="100000"/>
              </a:lnSpc>
              <a:spcBef>
                <a:spcPts val="0"/>
              </a:spcBef>
              <a:spcAft>
                <a:spcPts val="0"/>
              </a:spcAft>
              <a:buClr>
                <a:schemeClr val="lt1"/>
              </a:buClr>
              <a:buSzPts val="2800"/>
              <a:buFont typeface="Arial"/>
              <a:buNone/>
            </a:pPr>
            <a:r>
              <a:rPr lang="es-ES" sz="2800" b="1" i="0" u="sng" strike="noStrike" cap="none" dirty="0">
                <a:solidFill>
                  <a:schemeClr val="lt1"/>
                </a:solidFill>
                <a:effectLst>
                  <a:outerShdw blurRad="38100" dist="38100" dir="2700000" algn="tl">
                    <a:srgbClr val="000000">
                      <a:alpha val="43137"/>
                    </a:srgbClr>
                  </a:outerShdw>
                </a:effectLst>
                <a:highlight>
                  <a:srgbClr val="FF0066"/>
                </a:highlight>
                <a:latin typeface="Arial"/>
                <a:ea typeface="Arial"/>
                <a:cs typeface="Arial"/>
                <a:sym typeface="Arial"/>
              </a:rPr>
              <a:t>Esdras.7:19</a:t>
            </a:r>
            <a:r>
              <a:rPr lang="es-ES" sz="2800" b="1" u="sng" dirty="0">
                <a:solidFill>
                  <a:schemeClr val="lt1"/>
                </a:solidFill>
                <a:effectLst>
                  <a:outerShdw blurRad="38100" dist="38100" dir="2700000" algn="tl">
                    <a:srgbClr val="000000">
                      <a:alpha val="43137"/>
                    </a:srgbClr>
                  </a:outerShdw>
                </a:effectLst>
                <a:highlight>
                  <a:srgbClr val="FF0066"/>
                </a:highlight>
              </a:rPr>
              <a:t>.</a:t>
            </a:r>
            <a:endParaRPr sz="2800" b="1" i="0" u="sng" strike="noStrike" cap="none" dirty="0">
              <a:solidFill>
                <a:schemeClr val="lt1"/>
              </a:solidFill>
              <a:effectLst>
                <a:outerShdw blurRad="38100" dist="38100" dir="2700000" algn="tl">
                  <a:srgbClr val="000000">
                    <a:alpha val="43137"/>
                  </a:srgbClr>
                </a:outerShdw>
              </a:effectLst>
              <a:highlight>
                <a:srgbClr val="FF0066"/>
              </a:highlight>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25">
                                            <p:txEl>
                                              <p:pRg st="1" end="1"/>
                                            </p:txEl>
                                          </p:spTgt>
                                        </p:tgtEl>
                                        <p:attrNameLst>
                                          <p:attrName>style.visibility</p:attrName>
                                        </p:attrNameLst>
                                      </p:cBhvr>
                                      <p:to>
                                        <p:strVal val="visible"/>
                                      </p:to>
                                    </p:set>
                                    <p:anim calcmode="lin" valueType="num">
                                      <p:cBhvr additive="base">
                                        <p:cTn id="7" dur="500" fill="hold"/>
                                        <p:tgtEl>
                                          <p:spTgt spid="82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2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2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25">
                                            <p:txEl>
                                              <p:pRg st="3" end="3"/>
                                            </p:txEl>
                                          </p:spTgt>
                                        </p:tgtEl>
                                        <p:attrNameLst>
                                          <p:attrName>style.visibility</p:attrName>
                                        </p:attrNameLst>
                                      </p:cBhvr>
                                      <p:to>
                                        <p:strVal val="visible"/>
                                      </p:to>
                                    </p:set>
                                    <p:animEffect transition="in" filter="barn(inVertical)">
                                      <p:cBhvr>
                                        <p:cTn id="17" dur="500"/>
                                        <p:tgtEl>
                                          <p:spTgt spid="8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9"/>
        <p:cNvGrpSpPr/>
        <p:nvPr/>
      </p:nvGrpSpPr>
      <p:grpSpPr>
        <a:xfrm>
          <a:off x="0" y="0"/>
          <a:ext cx="0" cy="0"/>
          <a:chOff x="0" y="0"/>
          <a:chExt cx="0" cy="0"/>
        </a:xfrm>
      </p:grpSpPr>
      <p:sp>
        <p:nvSpPr>
          <p:cNvPr id="830" name="Google Shape;830;p32"/>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31" name="Google Shape;831;p32" descr="A picture containing person, outdoor, tree&#10;&#10;Description automatically generated"/>
          <p:cNvPicPr preferRelativeResize="0"/>
          <p:nvPr/>
        </p:nvPicPr>
        <p:blipFill rotWithShape="1">
          <a:blip r:embed="rId3">
            <a:alphaModFix amt="35000"/>
          </a:blip>
          <a:srcRect b="15745"/>
          <a:stretch/>
        </p:blipFill>
        <p:spPr>
          <a:xfrm>
            <a:off x="-31975" y="-1"/>
            <a:ext cx="12191980" cy="6856718"/>
          </a:xfrm>
          <a:prstGeom prst="rect">
            <a:avLst/>
          </a:prstGeom>
          <a:noFill/>
          <a:ln>
            <a:noFill/>
          </a:ln>
        </p:spPr>
      </p:pic>
      <p:grpSp>
        <p:nvGrpSpPr>
          <p:cNvPr id="832" name="Google Shape;832;p32"/>
          <p:cNvGrpSpPr/>
          <p:nvPr/>
        </p:nvGrpSpPr>
        <p:grpSpPr>
          <a:xfrm>
            <a:off x="-96179" y="2949237"/>
            <a:ext cx="7326720" cy="3826489"/>
            <a:chOff x="4938483" y="3168313"/>
            <a:chExt cx="7980572" cy="3826489"/>
          </a:xfrm>
        </p:grpSpPr>
        <p:grpSp>
          <p:nvGrpSpPr>
            <p:cNvPr id="833" name="Google Shape;833;p32"/>
            <p:cNvGrpSpPr/>
            <p:nvPr/>
          </p:nvGrpSpPr>
          <p:grpSpPr>
            <a:xfrm>
              <a:off x="4938483" y="3168313"/>
              <a:ext cx="7278523" cy="3154710"/>
              <a:chOff x="-1337126" y="-512786"/>
              <a:chExt cx="4604211" cy="3154710"/>
            </a:xfrm>
          </p:grpSpPr>
          <p:sp>
            <p:nvSpPr>
              <p:cNvPr id="834" name="Google Shape;834;p32"/>
              <p:cNvSpPr txBox="1"/>
              <p:nvPr/>
            </p:nvSpPr>
            <p:spPr>
              <a:xfrm>
                <a:off x="-153657" y="-346832"/>
                <a:ext cx="3281703"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400"/>
                  <a:buFont typeface="Arial"/>
                  <a:buNone/>
                </a:pPr>
                <a:r>
                  <a:rPr lang="es-ES" sz="4400" b="1" i="0" u="none" strike="noStrike" cap="none" dirty="0">
                    <a:solidFill>
                      <a:schemeClr val="dk1"/>
                    </a:solidFill>
                    <a:latin typeface="Arial"/>
                    <a:ea typeface="Arial"/>
                    <a:cs typeface="Arial"/>
                    <a:sym typeface="Arial"/>
                  </a:rPr>
                  <a:t>NO BORRACHO</a:t>
                </a:r>
                <a:r>
                  <a:rPr lang="es-ES" sz="4400" b="1" dirty="0">
                    <a:solidFill>
                      <a:schemeClr val="dk1"/>
                    </a:solidFill>
                  </a:rPr>
                  <a:t>.</a:t>
                </a:r>
                <a:endParaRPr dirty="0"/>
              </a:p>
            </p:txBody>
          </p:sp>
          <p:sp>
            <p:nvSpPr>
              <p:cNvPr id="835" name="Google Shape;835;p32"/>
              <p:cNvSpPr txBox="1"/>
              <p:nvPr/>
            </p:nvSpPr>
            <p:spPr>
              <a:xfrm>
                <a:off x="-244327" y="503645"/>
                <a:ext cx="3511412"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al"/>
                  <a:buNone/>
                </a:pPr>
                <a:r>
                  <a:rPr lang="es-ES" sz="2400" b="0" i="0" u="none" strike="noStrike" cap="none" dirty="0">
                    <a:solidFill>
                      <a:schemeClr val="dk1"/>
                    </a:solidFill>
                    <a:latin typeface="Arial"/>
                    <a:ea typeface="Arial"/>
                    <a:cs typeface="Arial"/>
                    <a:sym typeface="Arial"/>
                  </a:rPr>
                  <a:t> LOS </a:t>
                </a:r>
                <a:r>
                  <a:rPr lang="es-ES" sz="2400" dirty="0">
                    <a:solidFill>
                      <a:schemeClr val="dk1"/>
                    </a:solidFill>
                  </a:rPr>
                  <a:t>OBISPOS</a:t>
                </a:r>
                <a:r>
                  <a:rPr lang="es-ES" sz="2400" b="0" i="0" u="none" strike="noStrike" cap="none" dirty="0">
                    <a:solidFill>
                      <a:schemeClr val="dk1"/>
                    </a:solidFill>
                    <a:latin typeface="Arial"/>
                    <a:ea typeface="Arial"/>
                    <a:cs typeface="Arial"/>
                    <a:sym typeface="Arial"/>
                  </a:rPr>
                  <a:t> NO DEBEN SER AMANTE DE LAS BEBIDAS ALCOHÓLICAS.</a:t>
                </a:r>
                <a:endParaRPr dirty="0"/>
              </a:p>
            </p:txBody>
          </p:sp>
          <p:sp>
            <p:nvSpPr>
              <p:cNvPr id="836" name="Google Shape;836;p32"/>
              <p:cNvSpPr txBox="1"/>
              <p:nvPr/>
            </p:nvSpPr>
            <p:spPr>
              <a:xfrm>
                <a:off x="-1337126" y="-512786"/>
                <a:ext cx="1265964" cy="31547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9900"/>
                  <a:buFont typeface="Arial"/>
                  <a:buNone/>
                </a:pPr>
                <a:r>
                  <a:rPr lang="es-ES" sz="19900" b="0" i="0" u="none" strike="noStrike" cap="none">
                    <a:solidFill>
                      <a:schemeClr val="dk1"/>
                    </a:solidFill>
                    <a:latin typeface="Arial"/>
                    <a:ea typeface="Arial"/>
                    <a:cs typeface="Arial"/>
                    <a:sym typeface="Arial"/>
                  </a:rPr>
                  <a:t>8</a:t>
                </a:r>
                <a:endParaRPr sz="6600" b="0" i="0" u="none" strike="noStrike" cap="none">
                  <a:solidFill>
                    <a:schemeClr val="dk1"/>
                  </a:solidFill>
                  <a:latin typeface="Arial"/>
                  <a:ea typeface="Arial"/>
                  <a:cs typeface="Arial"/>
                  <a:sym typeface="Arial"/>
                </a:endParaRPr>
              </a:p>
            </p:txBody>
          </p:sp>
          <p:cxnSp>
            <p:nvCxnSpPr>
              <p:cNvPr id="837" name="Google Shape;837;p32"/>
              <p:cNvCxnSpPr/>
              <p:nvPr/>
            </p:nvCxnSpPr>
            <p:spPr>
              <a:xfrm>
                <a:off x="-83896" y="1703933"/>
                <a:ext cx="3190550" cy="0"/>
              </a:xfrm>
              <a:prstGeom prst="straightConnector1">
                <a:avLst/>
              </a:prstGeom>
              <a:noFill/>
              <a:ln w="44450" cap="flat" cmpd="sng">
                <a:solidFill>
                  <a:schemeClr val="dk1"/>
                </a:solidFill>
                <a:prstDash val="solid"/>
                <a:miter lim="800000"/>
                <a:headEnd type="none" w="sm" len="sm"/>
                <a:tailEnd type="none" w="sm" len="sm"/>
              </a:ln>
            </p:spPr>
          </p:cxnSp>
          <p:cxnSp>
            <p:nvCxnSpPr>
              <p:cNvPr id="838" name="Google Shape;838;p32"/>
              <p:cNvCxnSpPr/>
              <p:nvPr/>
            </p:nvCxnSpPr>
            <p:spPr>
              <a:xfrm>
                <a:off x="-71162" y="422609"/>
                <a:ext cx="3199208" cy="0"/>
              </a:xfrm>
              <a:prstGeom prst="straightConnector1">
                <a:avLst/>
              </a:prstGeom>
              <a:noFill/>
              <a:ln w="44450" cap="flat" cmpd="sng">
                <a:solidFill>
                  <a:schemeClr val="dk1"/>
                </a:solidFill>
                <a:prstDash val="solid"/>
                <a:miter lim="800000"/>
                <a:headEnd type="none" w="sm" len="sm"/>
                <a:tailEnd type="none" w="sm" len="sm"/>
              </a:ln>
            </p:spPr>
          </p:cxnSp>
        </p:grpSp>
        <p:sp>
          <p:nvSpPr>
            <p:cNvPr id="839" name="Google Shape;839;p32"/>
            <p:cNvSpPr txBox="1"/>
            <p:nvPr/>
          </p:nvSpPr>
          <p:spPr>
            <a:xfrm>
              <a:off x="5573567" y="5486697"/>
              <a:ext cx="7345488" cy="15081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Arial"/>
                <a:buNone/>
              </a:pPr>
              <a:r>
                <a:rPr lang="es-ES" sz="2800" b="0" i="0" u="none" strike="noStrike" cap="none" dirty="0">
                  <a:solidFill>
                    <a:schemeClr val="dk1"/>
                  </a:solidFill>
                  <a:latin typeface="Arial"/>
                  <a:ea typeface="Arial"/>
                  <a:cs typeface="Arial"/>
                  <a:sym typeface="Arial"/>
                </a:rPr>
                <a:t>“Así que el obispo… no debe ser borracho…”</a:t>
              </a:r>
              <a:endParaRPr dirty="0"/>
            </a:p>
            <a:p>
              <a:pPr marL="0" marR="0" lvl="0" indent="0" algn="ctr" rtl="0">
                <a:lnSpc>
                  <a:spcPct val="100000"/>
                </a:lnSpc>
                <a:spcBef>
                  <a:spcPts val="0"/>
                </a:spcBef>
                <a:spcAft>
                  <a:spcPts val="0"/>
                </a:spcAft>
                <a:buClr>
                  <a:schemeClr val="dk1"/>
                </a:buClr>
                <a:buSzPts val="3600"/>
                <a:buFont typeface="Arial"/>
                <a:buNone/>
              </a:pPr>
              <a:r>
                <a:rPr lang="es-ES" sz="3600" b="1" u="sng" dirty="0">
                  <a:solidFill>
                    <a:schemeClr val="bg1"/>
                  </a:solidFill>
                  <a:effectLst>
                    <a:outerShdw blurRad="38100" dist="38100" dir="2700000" algn="tl">
                      <a:srgbClr val="000000">
                        <a:alpha val="43137"/>
                      </a:srgbClr>
                    </a:outerShdw>
                  </a:effectLst>
                  <a:highlight>
                    <a:srgbClr val="FF0066"/>
                  </a:highlight>
                </a:rPr>
                <a:t>I</a:t>
              </a:r>
              <a:r>
                <a:rPr lang="es-ES" sz="36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 Timoteo.3:3.</a:t>
              </a:r>
              <a:endParaRPr sz="60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32"/>
                                        </p:tgtEl>
                                        <p:attrNameLst>
                                          <p:attrName>style.visibility</p:attrName>
                                        </p:attrNameLst>
                                      </p:cBhvr>
                                      <p:to>
                                        <p:strVal val="visible"/>
                                      </p:to>
                                    </p:set>
                                    <p:anim calcmode="lin" valueType="num">
                                      <p:cBhvr additive="base">
                                        <p:cTn id="7" dur="500" fill="hold"/>
                                        <p:tgtEl>
                                          <p:spTgt spid="832"/>
                                        </p:tgtEl>
                                        <p:attrNameLst>
                                          <p:attrName>ppt_x</p:attrName>
                                        </p:attrNameLst>
                                      </p:cBhvr>
                                      <p:tavLst>
                                        <p:tav tm="0">
                                          <p:val>
                                            <p:strVal val="#ppt_x"/>
                                          </p:val>
                                        </p:tav>
                                        <p:tav tm="100000">
                                          <p:val>
                                            <p:strVal val="#ppt_x"/>
                                          </p:val>
                                        </p:tav>
                                      </p:tavLst>
                                    </p:anim>
                                    <p:anim calcmode="lin" valueType="num">
                                      <p:cBhvr additive="base">
                                        <p:cTn id="8" dur="500" fill="hold"/>
                                        <p:tgtEl>
                                          <p:spTgt spid="8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pic>
        <p:nvPicPr>
          <p:cNvPr id="844" name="Google Shape;844;p33" descr="A close-up of some berries&#10;&#10;Description automatically generated with low confidence"/>
          <p:cNvPicPr preferRelativeResize="0"/>
          <p:nvPr/>
        </p:nvPicPr>
        <p:blipFill rotWithShape="1">
          <a:blip r:embed="rId3">
            <a:alphaModFix/>
          </a:blip>
          <a:srcRect/>
          <a:stretch/>
        </p:blipFill>
        <p:spPr>
          <a:xfrm>
            <a:off x="0" y="-1"/>
            <a:ext cx="5772150" cy="3852283"/>
          </a:xfrm>
          <a:prstGeom prst="rect">
            <a:avLst/>
          </a:prstGeom>
          <a:noFill/>
          <a:ln>
            <a:noFill/>
          </a:ln>
        </p:spPr>
      </p:pic>
      <p:sp>
        <p:nvSpPr>
          <p:cNvPr id="845" name="Google Shape;845;p33"/>
          <p:cNvSpPr txBox="1"/>
          <p:nvPr/>
        </p:nvSpPr>
        <p:spPr>
          <a:xfrm>
            <a:off x="5772150" y="0"/>
            <a:ext cx="6419850" cy="37856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Arial"/>
              <a:buNone/>
            </a:pPr>
            <a:r>
              <a:rPr lang="es-ES" sz="2000" b="1" i="0" u="sng" strike="noStrike" cap="none" dirty="0">
                <a:solidFill>
                  <a:schemeClr val="bg1"/>
                </a:solidFill>
                <a:effectLst>
                  <a:outerShdw blurRad="38100" dist="38100" dir="2700000" algn="tl">
                    <a:srgbClr val="000000">
                      <a:alpha val="43137"/>
                    </a:srgbClr>
                  </a:outerShdw>
                </a:effectLst>
                <a:highlight>
                  <a:srgbClr val="CC00FF"/>
                </a:highlight>
                <a:sym typeface="Arial"/>
              </a:rPr>
              <a:t>EL VINO EN LOS TIEMPOS BIBLICOS</a:t>
            </a:r>
            <a:endParaRPr u="sng" dirty="0">
              <a:solidFill>
                <a:schemeClr val="bg1"/>
              </a:solidFill>
              <a:effectLst>
                <a:outerShdw blurRad="38100" dist="38100" dir="2700000" algn="tl">
                  <a:srgbClr val="000000">
                    <a:alpha val="43137"/>
                  </a:srgbClr>
                </a:outerShdw>
              </a:effectLst>
              <a:highlight>
                <a:srgbClr val="CC00FF"/>
              </a:highlight>
            </a:endParaRPr>
          </a:p>
          <a:p>
            <a:pPr marL="0" marR="0" lvl="0" indent="0" algn="ctr" rtl="0">
              <a:lnSpc>
                <a:spcPct val="100000"/>
              </a:lnSpc>
              <a:spcBef>
                <a:spcPts val="0"/>
              </a:spcBef>
              <a:spcAft>
                <a:spcPts val="0"/>
              </a:spcAft>
              <a:buClr>
                <a:schemeClr val="dk1"/>
              </a:buClr>
              <a:buSzPts val="2000"/>
              <a:buFont typeface="Arial"/>
              <a:buNone/>
            </a:pPr>
            <a:r>
              <a:rPr lang="es-ES" sz="2000" i="0" u="none" strike="noStrike" cap="none" dirty="0">
                <a:solidFill>
                  <a:schemeClr val="dk1"/>
                </a:solidFill>
                <a:latin typeface="Arial"/>
                <a:ea typeface="Arial"/>
                <a:cs typeface="Arial"/>
                <a:sym typeface="Arial"/>
              </a:rPr>
              <a:t>“Bebida común en Palestina, producto del jugo de uva. En Palestina la vendimia se hacía en agosto y septiembre. En la vinicultura, se echaban las uvas en lagares donde hombres descalzos las pisaban para exprimir el jugo. La primera fase de la fermentación comenzaba unas seis horas después de exprimir las uvas. El zumo se echaba en tinajas. Jeremías.13:12</a:t>
            </a:r>
            <a:r>
              <a:rPr lang="es-ES" sz="2000" dirty="0">
                <a:solidFill>
                  <a:schemeClr val="dk1"/>
                </a:solidFill>
              </a:rPr>
              <a:t>.</a:t>
            </a:r>
            <a:r>
              <a:rPr lang="es-ES" sz="2000" i="0" u="none" strike="noStrike" cap="none" dirty="0">
                <a:solidFill>
                  <a:schemeClr val="dk1"/>
                </a:solidFill>
                <a:latin typeface="Arial"/>
                <a:ea typeface="Arial"/>
                <a:cs typeface="Arial"/>
                <a:sym typeface="Arial"/>
              </a:rPr>
              <a:t> O en odres. Mateo.9:17</a:t>
            </a:r>
            <a:r>
              <a:rPr lang="es-ES" sz="2000" dirty="0">
                <a:solidFill>
                  <a:schemeClr val="dk1"/>
                </a:solidFill>
              </a:rPr>
              <a:t>.</a:t>
            </a:r>
            <a:r>
              <a:rPr lang="es-ES" sz="2000" i="0" u="none" strike="noStrike" cap="none" dirty="0">
                <a:solidFill>
                  <a:schemeClr val="dk1"/>
                </a:solidFill>
                <a:latin typeface="Arial"/>
                <a:ea typeface="Arial"/>
                <a:cs typeface="Arial"/>
                <a:sym typeface="Arial"/>
              </a:rPr>
              <a:t> </a:t>
            </a:r>
            <a:r>
              <a:rPr lang="es-ES" sz="2000" dirty="0">
                <a:solidFill>
                  <a:schemeClr val="dk1"/>
                </a:solidFill>
              </a:rPr>
              <a:t>P</a:t>
            </a:r>
            <a:r>
              <a:rPr lang="es-ES" sz="2000" i="0" u="none" strike="noStrike" cap="none" dirty="0">
                <a:solidFill>
                  <a:schemeClr val="dk1"/>
                </a:solidFill>
                <a:latin typeface="Arial"/>
                <a:ea typeface="Arial"/>
                <a:cs typeface="Arial"/>
                <a:sym typeface="Arial"/>
              </a:rPr>
              <a:t>ara su fermentación y almacenaje”.</a:t>
            </a:r>
            <a:endParaRPr dirty="0"/>
          </a:p>
          <a:p>
            <a:pPr marL="0" marR="0" lvl="0" indent="0" algn="ctr" rtl="0">
              <a:lnSpc>
                <a:spcPct val="100000"/>
              </a:lnSpc>
              <a:spcBef>
                <a:spcPts val="0"/>
              </a:spcBef>
              <a:spcAft>
                <a:spcPts val="0"/>
              </a:spcAft>
              <a:buClr>
                <a:schemeClr val="dk1"/>
              </a:buClr>
              <a:buSzPts val="2000"/>
              <a:buFont typeface="Arial"/>
              <a:buNone/>
            </a:pPr>
            <a:r>
              <a:rPr lang="es-ES" sz="2000" i="0" u="none" strike="noStrike" cap="none" dirty="0">
                <a:solidFill>
                  <a:schemeClr val="dk1"/>
                </a:solidFill>
                <a:latin typeface="Arial"/>
                <a:ea typeface="Arial"/>
                <a:cs typeface="Arial"/>
                <a:sym typeface="Arial"/>
              </a:rPr>
              <a:t>Dr. </a:t>
            </a:r>
            <a:r>
              <a:rPr lang="es-ES" sz="2000" i="0" u="none" strike="noStrike" cap="none" dirty="0" err="1">
                <a:solidFill>
                  <a:schemeClr val="dk1"/>
                </a:solidFill>
                <a:latin typeface="Arial"/>
                <a:ea typeface="Arial"/>
                <a:cs typeface="Arial"/>
                <a:sym typeface="Arial"/>
              </a:rPr>
              <a:t>Wilton</a:t>
            </a:r>
            <a:r>
              <a:rPr lang="es-ES" sz="2000" i="0" u="none" strike="noStrike" cap="none" dirty="0">
                <a:solidFill>
                  <a:schemeClr val="dk1"/>
                </a:solidFill>
                <a:latin typeface="Arial"/>
                <a:ea typeface="Arial"/>
                <a:cs typeface="Arial"/>
                <a:sym typeface="Arial"/>
              </a:rPr>
              <a:t> M. Nelson</a:t>
            </a:r>
            <a:endParaRPr dirty="0"/>
          </a:p>
          <a:p>
            <a:pPr marL="0" marR="0" lvl="0" indent="0" algn="ctr" rtl="0">
              <a:lnSpc>
                <a:spcPct val="100000"/>
              </a:lnSpc>
              <a:spcBef>
                <a:spcPts val="0"/>
              </a:spcBef>
              <a:spcAft>
                <a:spcPts val="0"/>
              </a:spcAft>
              <a:buClr>
                <a:schemeClr val="dk1"/>
              </a:buClr>
              <a:buSzPts val="2000"/>
              <a:buFont typeface="Arial"/>
              <a:buNone/>
            </a:pPr>
            <a:r>
              <a:rPr lang="es-ES" sz="2000" i="0" u="none" strike="noStrike" cap="none" dirty="0">
                <a:solidFill>
                  <a:schemeClr val="dk1"/>
                </a:solidFill>
                <a:latin typeface="Arial"/>
                <a:ea typeface="Arial"/>
                <a:cs typeface="Arial"/>
                <a:sym typeface="Arial"/>
              </a:rPr>
              <a:t>“Diccionario Ilustrado de la Biblia”</a:t>
            </a:r>
            <a:endParaRPr dirty="0"/>
          </a:p>
        </p:txBody>
      </p:sp>
      <p:sp>
        <p:nvSpPr>
          <p:cNvPr id="846" name="Google Shape;846;p33"/>
          <p:cNvSpPr txBox="1"/>
          <p:nvPr/>
        </p:nvSpPr>
        <p:spPr>
          <a:xfrm>
            <a:off x="0" y="3857625"/>
            <a:ext cx="12192000" cy="30469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Arial"/>
              <a:buNone/>
            </a:pPr>
            <a:r>
              <a:rPr lang="es-ES" sz="2000" b="1" i="0" u="sng" strike="noStrike" cap="none" dirty="0">
                <a:solidFill>
                  <a:schemeClr val="bg1"/>
                </a:solidFill>
                <a:effectLst>
                  <a:outerShdw blurRad="38100" dist="38100" dir="2700000" algn="tl">
                    <a:srgbClr val="000000">
                      <a:alpha val="43137"/>
                    </a:srgbClr>
                  </a:outerShdw>
                </a:effectLst>
                <a:highlight>
                  <a:srgbClr val="FF3399"/>
                </a:highlight>
                <a:sym typeface="Arial"/>
              </a:rPr>
              <a:t>EL VINO ERA PARTE DE SU CULTURA ALIMENTICIA</a:t>
            </a:r>
            <a:endParaRPr u="sng" dirty="0">
              <a:solidFill>
                <a:schemeClr val="bg1"/>
              </a:solidFill>
              <a:effectLst>
                <a:outerShdw blurRad="38100" dist="38100" dir="2700000" algn="tl">
                  <a:srgbClr val="000000">
                    <a:alpha val="43137"/>
                  </a:srgbClr>
                </a:outerShdw>
              </a:effectLst>
              <a:highlight>
                <a:srgbClr val="FF3399"/>
              </a:highlight>
            </a:endParaRPr>
          </a:p>
          <a:p>
            <a:pPr marL="0" marR="0" lvl="0" indent="0" algn="ctr" rtl="0">
              <a:lnSpc>
                <a:spcPct val="100000"/>
              </a:lnSpc>
              <a:spcBef>
                <a:spcPts val="0"/>
              </a:spcBef>
              <a:spcAft>
                <a:spcPts val="0"/>
              </a:spcAft>
              <a:buClr>
                <a:schemeClr val="dk1"/>
              </a:buClr>
              <a:buSzPts val="2000"/>
              <a:buFont typeface="Arial"/>
              <a:buNone/>
            </a:pPr>
            <a:r>
              <a:rPr lang="es-ES" sz="2000" i="0" u="none" strike="noStrike" cap="none" dirty="0">
                <a:solidFill>
                  <a:schemeClr val="dk1"/>
                </a:solidFill>
                <a:latin typeface="Arial"/>
                <a:ea typeface="Arial"/>
                <a:cs typeface="Arial"/>
                <a:sym typeface="Arial"/>
              </a:rPr>
              <a:t>“Y el vino que alegra el corazón del hombre, el aceite que hace brillar el rostro, y el pan que sustenta la vida del hombre” Salmo.104:15. </a:t>
            </a:r>
            <a:endParaRPr sz="2000"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Calibri"/>
              <a:buNone/>
            </a:pPr>
            <a:endParaRPr sz="110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000"/>
              <a:buFont typeface="Arial"/>
              <a:buNone/>
            </a:pPr>
            <a:r>
              <a:rPr lang="es-ES" sz="2000" b="1" i="0" u="sng" strike="noStrike" cap="none" dirty="0">
                <a:solidFill>
                  <a:schemeClr val="bg1"/>
                </a:solidFill>
                <a:effectLst>
                  <a:outerShdw blurRad="38100" dist="38100" dir="2700000" algn="tl">
                    <a:srgbClr val="000000">
                      <a:alpha val="43137"/>
                    </a:srgbClr>
                  </a:outerShdw>
                </a:effectLst>
                <a:highlight>
                  <a:srgbClr val="9900FF"/>
                </a:highlight>
                <a:sym typeface="Arial"/>
              </a:rPr>
              <a:t>PREPARACION COMÚN DEL VINO</a:t>
            </a:r>
            <a:endParaRPr u="sng" dirty="0">
              <a:solidFill>
                <a:schemeClr val="bg1"/>
              </a:solidFill>
              <a:effectLst>
                <a:outerShdw blurRad="38100" dist="38100" dir="2700000" algn="tl">
                  <a:srgbClr val="000000">
                    <a:alpha val="43137"/>
                  </a:srgbClr>
                </a:outerShdw>
              </a:effectLst>
              <a:highlight>
                <a:srgbClr val="9900FF"/>
              </a:highlight>
            </a:endParaRPr>
          </a:p>
          <a:p>
            <a:pPr marL="0" marR="0" lvl="0" indent="0" algn="ctr" rtl="0">
              <a:lnSpc>
                <a:spcPct val="100000"/>
              </a:lnSpc>
              <a:spcBef>
                <a:spcPts val="0"/>
              </a:spcBef>
              <a:spcAft>
                <a:spcPts val="0"/>
              </a:spcAft>
              <a:buClr>
                <a:schemeClr val="dk1"/>
              </a:buClr>
              <a:buSzPts val="2000"/>
              <a:buFont typeface="Arial"/>
              <a:buNone/>
            </a:pPr>
            <a:r>
              <a:rPr lang="es-ES" sz="2000" i="0" u="none" strike="noStrike" cap="none" dirty="0">
                <a:solidFill>
                  <a:schemeClr val="dk1"/>
                </a:solidFill>
                <a:latin typeface="Arial"/>
                <a:ea typeface="Arial"/>
                <a:cs typeface="Arial"/>
                <a:sym typeface="Arial"/>
              </a:rPr>
              <a:t>“En una fiesta judía el vino era esencial. «Sin vino -decían los rabinos- no puede haber alegría.» No es que la gente se emborrachara; la borrachera se miraba muy mal, y no era frecuente, porque se mezclaban dos partes de vino con tres de agua”.</a:t>
            </a:r>
            <a:endParaRPr dirty="0"/>
          </a:p>
          <a:p>
            <a:pPr marL="0" marR="0" lvl="0" indent="0" algn="ctr" rtl="0">
              <a:lnSpc>
                <a:spcPct val="100000"/>
              </a:lnSpc>
              <a:spcBef>
                <a:spcPts val="0"/>
              </a:spcBef>
              <a:spcAft>
                <a:spcPts val="0"/>
              </a:spcAft>
              <a:buClr>
                <a:schemeClr val="dk1"/>
              </a:buClr>
              <a:buSzPts val="2000"/>
              <a:buFont typeface="Arial"/>
              <a:buNone/>
            </a:pPr>
            <a:r>
              <a:rPr lang="es-ES" sz="2000" i="0" u="none" strike="noStrike" cap="none" dirty="0">
                <a:solidFill>
                  <a:schemeClr val="dk1"/>
                </a:solidFill>
                <a:latin typeface="Arial"/>
                <a:ea typeface="Arial"/>
                <a:cs typeface="Arial"/>
                <a:sym typeface="Arial"/>
              </a:rPr>
              <a:t>Dr. William Barclay. </a:t>
            </a:r>
            <a:endParaRPr dirty="0"/>
          </a:p>
          <a:p>
            <a:pPr marL="0" marR="0" lvl="0" indent="0" algn="ctr" rtl="0">
              <a:lnSpc>
                <a:spcPct val="100000"/>
              </a:lnSpc>
              <a:spcBef>
                <a:spcPts val="0"/>
              </a:spcBef>
              <a:spcAft>
                <a:spcPts val="0"/>
              </a:spcAft>
              <a:buClr>
                <a:schemeClr val="dk1"/>
              </a:buClr>
              <a:buSzPts val="2000"/>
              <a:buFont typeface="Arial"/>
              <a:buNone/>
            </a:pPr>
            <a:r>
              <a:rPr lang="es-ES" sz="2000" i="0" u="none" strike="noStrike" cap="none" dirty="0">
                <a:solidFill>
                  <a:schemeClr val="dk1"/>
                </a:solidFill>
                <a:latin typeface="Arial"/>
                <a:ea typeface="Arial"/>
                <a:cs typeface="Arial"/>
                <a:sym typeface="Arial"/>
              </a:rPr>
              <a:t>“Comentario al Nuevo Testamento”</a:t>
            </a:r>
            <a:endParaRPr dirty="0"/>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6"/>
                                        </p:tgtEl>
                                        <p:attrNameLst>
                                          <p:attrName>style.visibility</p:attrName>
                                        </p:attrNameLst>
                                      </p:cBhvr>
                                      <p:to>
                                        <p:strVal val="visible"/>
                                      </p:to>
                                    </p:set>
                                    <p:animEffect transition="in" filter="fade">
                                      <p:cBhvr>
                                        <p:cTn id="7" dur="1000"/>
                                        <p:tgtEl>
                                          <p:spTgt spid="8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45">
                                            <p:txEl>
                                              <p:pRg st="0" end="0"/>
                                            </p:txEl>
                                          </p:spTgt>
                                        </p:tgtEl>
                                        <p:attrNameLst>
                                          <p:attrName>style.visibility</p:attrName>
                                        </p:attrNameLst>
                                      </p:cBhvr>
                                      <p:to>
                                        <p:strVal val="visible"/>
                                      </p:to>
                                    </p:set>
                                    <p:anim calcmode="lin" valueType="num">
                                      <p:cBhvr additive="base">
                                        <p:cTn id="12" dur="500" fill="hold"/>
                                        <p:tgtEl>
                                          <p:spTgt spid="84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4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45">
                                            <p:txEl>
                                              <p:pRg st="1" end="1"/>
                                            </p:txEl>
                                          </p:spTgt>
                                        </p:tgtEl>
                                        <p:attrNameLst>
                                          <p:attrName>style.visibility</p:attrName>
                                        </p:attrNameLst>
                                      </p:cBhvr>
                                      <p:to>
                                        <p:strVal val="visible"/>
                                      </p:to>
                                    </p:set>
                                    <p:animEffect transition="in" filter="barn(inVertical)">
                                      <p:cBhvr>
                                        <p:cTn id="18" dur="500"/>
                                        <p:tgtEl>
                                          <p:spTgt spid="84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46">
                                            <p:txEl>
                                              <p:pRg st="0" end="0"/>
                                            </p:txEl>
                                          </p:spTgt>
                                        </p:tgtEl>
                                        <p:attrNameLst>
                                          <p:attrName>style.visibility</p:attrName>
                                        </p:attrNameLst>
                                      </p:cBhvr>
                                      <p:to>
                                        <p:strVal val="visible"/>
                                      </p:to>
                                    </p:set>
                                    <p:anim calcmode="lin" valueType="num">
                                      <p:cBhvr additive="base">
                                        <p:cTn id="23" dur="500" fill="hold"/>
                                        <p:tgtEl>
                                          <p:spTgt spid="84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4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46">
                                            <p:txEl>
                                              <p:pRg st="1" end="1"/>
                                            </p:txEl>
                                          </p:spTgt>
                                        </p:tgtEl>
                                        <p:attrNameLst>
                                          <p:attrName>style.visibility</p:attrName>
                                        </p:attrNameLst>
                                      </p:cBhvr>
                                      <p:to>
                                        <p:strVal val="visible"/>
                                      </p:to>
                                    </p:set>
                                    <p:animEffect transition="in" filter="barn(inVertical)">
                                      <p:cBhvr>
                                        <p:cTn id="29" dur="500"/>
                                        <p:tgtEl>
                                          <p:spTgt spid="84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846">
                                            <p:txEl>
                                              <p:pRg st="3" end="3"/>
                                            </p:txEl>
                                          </p:spTgt>
                                        </p:tgtEl>
                                        <p:attrNameLst>
                                          <p:attrName>style.visibility</p:attrName>
                                        </p:attrNameLst>
                                      </p:cBhvr>
                                      <p:to>
                                        <p:strVal val="visible"/>
                                      </p:to>
                                    </p:set>
                                    <p:anim calcmode="lin" valueType="num">
                                      <p:cBhvr additive="base">
                                        <p:cTn id="34" dur="500" fill="hold"/>
                                        <p:tgtEl>
                                          <p:spTgt spid="846">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84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846">
                                            <p:txEl>
                                              <p:pRg st="4" end="4"/>
                                            </p:txEl>
                                          </p:spTgt>
                                        </p:tgtEl>
                                        <p:attrNameLst>
                                          <p:attrName>style.visibility</p:attrName>
                                        </p:attrNameLst>
                                      </p:cBhvr>
                                      <p:to>
                                        <p:strVal val="visible"/>
                                      </p:to>
                                    </p:set>
                                    <p:animEffect transition="in" filter="barn(inVertical)">
                                      <p:cBhvr>
                                        <p:cTn id="40" dur="500"/>
                                        <p:tgtEl>
                                          <p:spTgt spid="84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pic>
        <p:nvPicPr>
          <p:cNvPr id="851" name="Google Shape;851;p34" descr="A picture containing text&#10;&#10;Description automatically generated"/>
          <p:cNvPicPr preferRelativeResize="0"/>
          <p:nvPr/>
        </p:nvPicPr>
        <p:blipFill rotWithShape="1">
          <a:blip r:embed="rId3">
            <a:alphaModFix/>
          </a:blip>
          <a:srcRect/>
          <a:stretch/>
        </p:blipFill>
        <p:spPr>
          <a:xfrm>
            <a:off x="0" y="0"/>
            <a:ext cx="5143500" cy="6858000"/>
          </a:xfrm>
          <a:prstGeom prst="rect">
            <a:avLst/>
          </a:prstGeom>
          <a:noFill/>
          <a:ln>
            <a:noFill/>
          </a:ln>
        </p:spPr>
      </p:pic>
      <p:sp>
        <p:nvSpPr>
          <p:cNvPr id="852" name="Google Shape;852;p34"/>
          <p:cNvSpPr txBox="1"/>
          <p:nvPr/>
        </p:nvSpPr>
        <p:spPr>
          <a:xfrm>
            <a:off x="4867275" y="0"/>
            <a:ext cx="7324725" cy="47089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Arial"/>
              <a:buNone/>
            </a:pPr>
            <a:r>
              <a:rPr lang="es-ES" sz="2000" b="1" i="0" u="sng" strike="noStrike" cap="none" dirty="0">
                <a:solidFill>
                  <a:schemeClr val="bg1"/>
                </a:solidFill>
                <a:effectLst>
                  <a:outerShdw blurRad="38100" dist="38100" dir="2700000" algn="tl">
                    <a:srgbClr val="000000">
                      <a:alpha val="43137"/>
                    </a:srgbClr>
                  </a:outerShdw>
                </a:effectLst>
                <a:highlight>
                  <a:srgbClr val="CC00FF"/>
                </a:highlight>
                <a:sym typeface="Arial"/>
              </a:rPr>
              <a:t>LA BIBLIA ADVIERTE EL PELIGRO DE LAS BORRACHERAS.</a:t>
            </a:r>
            <a:endParaRPr u="sng" dirty="0">
              <a:solidFill>
                <a:schemeClr val="bg1"/>
              </a:solidFill>
              <a:effectLst>
                <a:outerShdw blurRad="38100" dist="38100" dir="2700000" algn="tl">
                  <a:srgbClr val="000000">
                    <a:alpha val="43137"/>
                  </a:srgbClr>
                </a:outerShdw>
              </a:effectLst>
              <a:highlight>
                <a:srgbClr val="CC00FF"/>
              </a:highlight>
            </a:endParaRPr>
          </a:p>
          <a:p>
            <a:pPr marL="0" marR="0" lvl="0" indent="0" algn="ctr" rtl="0">
              <a:lnSpc>
                <a:spcPct val="100000"/>
              </a:lnSpc>
              <a:spcBef>
                <a:spcPts val="0"/>
              </a:spcBef>
              <a:spcAft>
                <a:spcPts val="0"/>
              </a:spcAft>
              <a:buClr>
                <a:schemeClr val="dk1"/>
              </a:buClr>
              <a:buSzPts val="2000"/>
              <a:buFont typeface="Arial"/>
              <a:buNone/>
            </a:pPr>
            <a:r>
              <a:rPr lang="es-ES" sz="2000" i="0" u="none" strike="noStrike" cap="none" dirty="0">
                <a:solidFill>
                  <a:schemeClr val="dk1"/>
                </a:solidFill>
                <a:latin typeface="Arial"/>
                <a:ea typeface="Arial"/>
                <a:cs typeface="Arial"/>
                <a:sym typeface="Arial"/>
              </a:rPr>
              <a:t>“¿Para quién será el ay? ¿Para quién el dolor? ¿Para quién las rencillas? ¿Para quién las quejas? ¿Para quién las heridas en balde? ¿Para quién lo amoratado de los ojos?  Para los que se detienen mucho en el vino, Para los que van buscando la mistura. No mires al vino cuando rojea, cuando resplandece su color en la copa. Se entra suavemente; más al fin como serpiente morderá, y como áspid dará dolor. Tus ojos mirarán cosas extrañas, y tu corazón hablará perversidades. Serás como el que yace en medio del mar, o como el que está en la punta de un mastelero. Y dirás: Me hirieron, mas no me dolió; me azotaron, mas no lo sentí; cuando despertare, aún lo volveré a buscar”, </a:t>
            </a:r>
            <a:endParaRPr dirty="0"/>
          </a:p>
          <a:p>
            <a:pPr marL="0" marR="0" lvl="0" indent="0" algn="ctr" rtl="0">
              <a:lnSpc>
                <a:spcPct val="100000"/>
              </a:lnSpc>
              <a:spcBef>
                <a:spcPts val="0"/>
              </a:spcBef>
              <a:spcAft>
                <a:spcPts val="0"/>
              </a:spcAft>
              <a:buClr>
                <a:schemeClr val="dk1"/>
              </a:buClr>
              <a:buSzPts val="2000"/>
              <a:buFont typeface="Arial"/>
              <a:buNone/>
            </a:pPr>
            <a:r>
              <a:rPr lang="es-ES" sz="20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Proverbios.23:29-35.</a:t>
            </a:r>
            <a:endParaRPr sz="20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endParaRPr>
          </a:p>
        </p:txBody>
      </p:sp>
      <p:grpSp>
        <p:nvGrpSpPr>
          <p:cNvPr id="853" name="Google Shape;853;p34"/>
          <p:cNvGrpSpPr/>
          <p:nvPr/>
        </p:nvGrpSpPr>
        <p:grpSpPr>
          <a:xfrm>
            <a:off x="5143500" y="4708941"/>
            <a:ext cx="6981825" cy="2076748"/>
            <a:chOff x="5143500" y="4940558"/>
            <a:chExt cx="6981825" cy="2076748"/>
          </a:xfrm>
        </p:grpSpPr>
        <p:sp>
          <p:nvSpPr>
            <p:cNvPr id="854" name="Google Shape;854;p34"/>
            <p:cNvSpPr txBox="1"/>
            <p:nvPr/>
          </p:nvSpPr>
          <p:spPr>
            <a:xfrm>
              <a:off x="5143500" y="5016758"/>
              <a:ext cx="6981825" cy="20005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Arial"/>
                <a:buNone/>
              </a:pPr>
              <a:r>
                <a:rPr lang="es-ES" sz="2000" b="1" u="sng" dirty="0">
                  <a:solidFill>
                    <a:schemeClr val="bg1"/>
                  </a:solidFill>
                  <a:effectLst>
                    <a:outerShdw blurRad="38100" dist="38100" dir="2700000" algn="tl">
                      <a:srgbClr val="000000">
                        <a:alpha val="43137"/>
                      </a:srgbClr>
                    </a:outerShdw>
                  </a:effectLst>
                  <a:highlight>
                    <a:srgbClr val="CC00FF"/>
                  </a:highlight>
                  <a:latin typeface="Arial"/>
                  <a:ea typeface="Arial"/>
                  <a:cs typeface="Arial"/>
                  <a:sym typeface="Arial"/>
                </a:rPr>
                <a:t>LA BORRACHERA ES UN PECADO QUE CONDENA EN EL INFIERNO.</a:t>
              </a:r>
              <a:endParaRPr sz="2000" b="1" i="0" u="sng" strike="noStrike" cap="none" dirty="0">
                <a:solidFill>
                  <a:schemeClr val="bg1"/>
                </a:solidFill>
                <a:effectLst>
                  <a:outerShdw blurRad="38100" dist="38100" dir="2700000" algn="tl">
                    <a:srgbClr val="000000">
                      <a:alpha val="43137"/>
                    </a:srgbClr>
                  </a:outerShdw>
                </a:effectLst>
                <a:highlight>
                  <a:srgbClr val="CC00FF"/>
                </a:highlight>
                <a:latin typeface="Arial"/>
                <a:ea typeface="Arial"/>
                <a:cs typeface="Arial"/>
                <a:sym typeface="Arial"/>
              </a:endParaRPr>
            </a:p>
            <a:p>
              <a:pPr marL="0" marR="0" lvl="0" indent="0" algn="ctr" rtl="0">
                <a:lnSpc>
                  <a:spcPct val="100000"/>
                </a:lnSpc>
                <a:spcBef>
                  <a:spcPts val="0"/>
                </a:spcBef>
                <a:spcAft>
                  <a:spcPts val="0"/>
                </a:spcAft>
                <a:buClr>
                  <a:schemeClr val="dk1"/>
                </a:buClr>
                <a:buSzPts val="2000"/>
                <a:buFont typeface="Arial"/>
                <a:buNone/>
              </a:pPr>
              <a:r>
                <a:rPr lang="es-ES" sz="2000" i="0" u="none" strike="noStrike" cap="none" dirty="0">
                  <a:solidFill>
                    <a:schemeClr val="dk1"/>
                  </a:solidFill>
                  <a:latin typeface="Arial"/>
                  <a:ea typeface="Arial"/>
                  <a:cs typeface="Arial"/>
                  <a:sym typeface="Arial"/>
                </a:rPr>
                <a:t>“… ni los ladrones, ni los avaros, ni los borrachos, ni los maldicientes, ni los estafadores, heredarán el reino de Dios”.</a:t>
              </a:r>
              <a:endParaRPr dirty="0"/>
            </a:p>
            <a:p>
              <a:pPr marL="0" marR="0" lvl="0" indent="0" algn="ctr" rtl="0">
                <a:lnSpc>
                  <a:spcPct val="100000"/>
                </a:lnSpc>
                <a:spcBef>
                  <a:spcPts val="0"/>
                </a:spcBef>
                <a:spcAft>
                  <a:spcPts val="0"/>
                </a:spcAft>
                <a:buClr>
                  <a:schemeClr val="dk1"/>
                </a:buClr>
                <a:buSzPts val="2400"/>
                <a:buFont typeface="Arial"/>
                <a:buNone/>
              </a:pPr>
              <a:r>
                <a:rPr lang="es-ES" sz="24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I Corintios.6:10.</a:t>
              </a:r>
              <a:endParaRPr sz="24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endParaRPr>
            </a:p>
          </p:txBody>
        </p:sp>
        <p:cxnSp>
          <p:nvCxnSpPr>
            <p:cNvPr id="855" name="Google Shape;855;p34"/>
            <p:cNvCxnSpPr/>
            <p:nvPr/>
          </p:nvCxnSpPr>
          <p:spPr>
            <a:xfrm>
              <a:off x="5381625" y="4940558"/>
              <a:ext cx="6543675" cy="0"/>
            </a:xfrm>
            <a:prstGeom prst="straightConnector1">
              <a:avLst/>
            </a:prstGeom>
            <a:noFill/>
            <a:ln w="19050" cap="flat" cmpd="sng">
              <a:solidFill>
                <a:schemeClr val="dk1"/>
              </a:solidFill>
              <a:prstDash val="solid"/>
              <a:miter lim="800000"/>
              <a:headEnd type="none" w="sm" len="sm"/>
              <a:tailEnd type="none" w="sm" len="sm"/>
            </a:ln>
          </p:spPr>
        </p:cxn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52">
                                            <p:txEl>
                                              <p:pRg st="0" end="0"/>
                                            </p:txEl>
                                          </p:spTgt>
                                        </p:tgtEl>
                                        <p:attrNameLst>
                                          <p:attrName>style.visibility</p:attrName>
                                        </p:attrNameLst>
                                      </p:cBhvr>
                                      <p:to>
                                        <p:strVal val="visible"/>
                                      </p:to>
                                    </p:set>
                                    <p:anim calcmode="lin" valueType="num">
                                      <p:cBhvr additive="base">
                                        <p:cTn id="7" dur="500" fill="hold"/>
                                        <p:tgtEl>
                                          <p:spTgt spid="85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5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5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52">
                                            <p:txEl>
                                              <p:pRg st="1" end="1"/>
                                            </p:txEl>
                                          </p:spTgt>
                                        </p:tgtEl>
                                        <p:attrNameLst>
                                          <p:attrName>style.visibility</p:attrName>
                                        </p:attrNameLst>
                                      </p:cBhvr>
                                      <p:to>
                                        <p:strVal val="visible"/>
                                      </p:to>
                                    </p:set>
                                    <p:animEffect transition="in" filter="barn(inVertical)">
                                      <p:cBhvr>
                                        <p:cTn id="17" dur="500"/>
                                        <p:tgtEl>
                                          <p:spTgt spid="85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53"/>
                                        </p:tgtEl>
                                        <p:attrNameLst>
                                          <p:attrName>style.visibility</p:attrName>
                                        </p:attrNameLst>
                                      </p:cBhvr>
                                      <p:to>
                                        <p:strVal val="visible"/>
                                      </p:to>
                                    </p:set>
                                    <p:anim calcmode="lin" valueType="num">
                                      <p:cBhvr additive="base">
                                        <p:cTn id="22" dur="500" fill="hold"/>
                                        <p:tgtEl>
                                          <p:spTgt spid="853"/>
                                        </p:tgtEl>
                                        <p:attrNameLst>
                                          <p:attrName>ppt_x</p:attrName>
                                        </p:attrNameLst>
                                      </p:cBhvr>
                                      <p:tavLst>
                                        <p:tav tm="0">
                                          <p:val>
                                            <p:strVal val="#ppt_x"/>
                                          </p:val>
                                        </p:tav>
                                        <p:tav tm="100000">
                                          <p:val>
                                            <p:strVal val="#ppt_x"/>
                                          </p:val>
                                        </p:tav>
                                      </p:tavLst>
                                    </p:anim>
                                    <p:anim calcmode="lin" valueType="num">
                                      <p:cBhvr additive="base">
                                        <p:cTn id="23" dur="500" fill="hold"/>
                                        <p:tgtEl>
                                          <p:spTgt spid="8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9"/>
        <p:cNvGrpSpPr/>
        <p:nvPr/>
      </p:nvGrpSpPr>
      <p:grpSpPr>
        <a:xfrm>
          <a:off x="0" y="0"/>
          <a:ext cx="0" cy="0"/>
          <a:chOff x="0" y="0"/>
          <a:chExt cx="0" cy="0"/>
        </a:xfrm>
      </p:grpSpPr>
      <p:sp>
        <p:nvSpPr>
          <p:cNvPr id="860" name="Google Shape;860;p35"/>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61" name="Google Shape;861;p35" descr="A person reading a book&#10;&#10;Description automatically generated with medium confidence"/>
          <p:cNvPicPr preferRelativeResize="0"/>
          <p:nvPr/>
        </p:nvPicPr>
        <p:blipFill rotWithShape="1">
          <a:blip r:embed="rId3">
            <a:alphaModFix/>
          </a:blip>
          <a:srcRect l="13" t="9114" r="-12" b="6632"/>
          <a:stretch/>
        </p:blipFill>
        <p:spPr>
          <a:xfrm>
            <a:off x="20" y="1282"/>
            <a:ext cx="12191980" cy="6856718"/>
          </a:xfrm>
          <a:prstGeom prst="rect">
            <a:avLst/>
          </a:prstGeom>
          <a:noFill/>
          <a:ln>
            <a:noFill/>
          </a:ln>
        </p:spPr>
      </p:pic>
      <p:sp>
        <p:nvSpPr>
          <p:cNvPr id="862" name="Google Shape;862;p35"/>
          <p:cNvSpPr txBox="1"/>
          <p:nvPr/>
        </p:nvSpPr>
        <p:spPr>
          <a:xfrm>
            <a:off x="307340" y="1003558"/>
            <a:ext cx="5188585" cy="40933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000"/>
              <a:buFont typeface="Arial"/>
              <a:buNone/>
            </a:pPr>
            <a:r>
              <a:rPr lang="es-ES" sz="4000" i="0" u="none" strike="noStrike" cap="none" dirty="0">
                <a:solidFill>
                  <a:schemeClr val="dk1"/>
                </a:solidFill>
                <a:latin typeface="Arial"/>
                <a:ea typeface="Arial"/>
                <a:cs typeface="Arial"/>
                <a:sym typeface="Arial"/>
              </a:rPr>
              <a:t>“No se emborrachen con vino, que lleva al desenfreno. Al contrario, sean llenos del Espíritu”.</a:t>
            </a:r>
            <a:endParaRPr dirty="0"/>
          </a:p>
          <a:p>
            <a:pPr marL="0" marR="0" lvl="0" indent="0" algn="ctr" rtl="0">
              <a:lnSpc>
                <a:spcPct val="100000"/>
              </a:lnSpc>
              <a:spcBef>
                <a:spcPts val="0"/>
              </a:spcBef>
              <a:spcAft>
                <a:spcPts val="0"/>
              </a:spcAft>
              <a:buClr>
                <a:schemeClr val="dk1"/>
              </a:buClr>
              <a:buSzPts val="6000"/>
              <a:buFont typeface="Arial"/>
              <a:buNone/>
            </a:pPr>
            <a:r>
              <a:rPr lang="es-ES" sz="60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Efesios.5:18</a:t>
            </a:r>
            <a:r>
              <a:rPr lang="es-ES" sz="6000" b="1" u="sng" dirty="0">
                <a:solidFill>
                  <a:schemeClr val="bg1"/>
                </a:solidFill>
                <a:effectLst>
                  <a:outerShdw blurRad="38100" dist="38100" dir="2700000" algn="tl">
                    <a:srgbClr val="000000">
                      <a:alpha val="43137"/>
                    </a:srgbClr>
                  </a:outerShdw>
                </a:effectLst>
                <a:highlight>
                  <a:srgbClr val="FF0066"/>
                </a:highlight>
              </a:rPr>
              <a:t>.</a:t>
            </a:r>
            <a:r>
              <a:rPr lang="es-ES" sz="6000" i="0" u="none" strike="noStrike" cap="none" dirty="0">
                <a:solidFill>
                  <a:schemeClr val="dk1"/>
                </a:solidFill>
                <a:latin typeface="Arial"/>
                <a:ea typeface="Arial"/>
                <a:cs typeface="Arial"/>
                <a:sym typeface="Arial"/>
              </a:rPr>
              <a:t> </a:t>
            </a:r>
            <a:endParaRPr sz="6600" i="0" u="none" strike="noStrike" cap="none" dirty="0">
              <a:solidFill>
                <a:schemeClr val="dk1"/>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862">
                                            <p:txEl>
                                              <p:pRg st="0" end="0"/>
                                            </p:txEl>
                                          </p:spTgt>
                                        </p:tgtEl>
                                        <p:attrNameLst>
                                          <p:attrName>style.visibility</p:attrName>
                                        </p:attrNameLst>
                                      </p:cBhvr>
                                      <p:to>
                                        <p:strVal val="visible"/>
                                      </p:to>
                                    </p:set>
                                    <p:animEffect transition="in" filter="barn(inVertical)">
                                      <p:cBhvr>
                                        <p:cTn id="11" dur="500"/>
                                        <p:tgtEl>
                                          <p:spTgt spid="8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100000" sy="100000" flip="none" algn="tl"/>
        </a:blipFill>
        <a:effectLst/>
      </p:bgPr>
    </p:bg>
    <p:spTree>
      <p:nvGrpSpPr>
        <p:cNvPr id="1" name="Shape 866"/>
        <p:cNvGrpSpPr/>
        <p:nvPr/>
      </p:nvGrpSpPr>
      <p:grpSpPr>
        <a:xfrm>
          <a:off x="0" y="0"/>
          <a:ext cx="0" cy="0"/>
          <a:chOff x="0" y="0"/>
          <a:chExt cx="0" cy="0"/>
        </a:xfrm>
      </p:grpSpPr>
      <p:sp>
        <p:nvSpPr>
          <p:cNvPr id="867" name="Google Shape;867;p36"/>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868" name="Google Shape;868;p36"/>
          <p:cNvGrpSpPr/>
          <p:nvPr/>
        </p:nvGrpSpPr>
        <p:grpSpPr>
          <a:xfrm>
            <a:off x="4674773" y="1140491"/>
            <a:ext cx="7180530" cy="3714234"/>
            <a:chOff x="4995095" y="3076607"/>
            <a:chExt cx="7821336" cy="3714234"/>
          </a:xfrm>
        </p:grpSpPr>
        <p:grpSp>
          <p:nvGrpSpPr>
            <p:cNvPr id="869" name="Google Shape;869;p36"/>
            <p:cNvGrpSpPr/>
            <p:nvPr/>
          </p:nvGrpSpPr>
          <p:grpSpPr>
            <a:xfrm>
              <a:off x="5072842" y="3076607"/>
              <a:ext cx="7743589" cy="2646878"/>
              <a:chOff x="-1252134" y="-604492"/>
              <a:chExt cx="4898400" cy="2646878"/>
            </a:xfrm>
          </p:grpSpPr>
          <p:sp>
            <p:nvSpPr>
              <p:cNvPr id="870" name="Google Shape;870;p36"/>
              <p:cNvSpPr txBox="1"/>
              <p:nvPr/>
            </p:nvSpPr>
            <p:spPr>
              <a:xfrm>
                <a:off x="-138481" y="-138111"/>
                <a:ext cx="3784747"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400"/>
                  <a:buFont typeface="Arial"/>
                  <a:buNone/>
                </a:pPr>
                <a:r>
                  <a:rPr lang="es-ES" sz="4400" b="1" i="0" u="none" strike="noStrike" cap="none" dirty="0">
                    <a:solidFill>
                      <a:schemeClr val="dk1"/>
                    </a:solidFill>
                    <a:latin typeface="Arial"/>
                    <a:ea typeface="Arial"/>
                    <a:cs typeface="Arial"/>
                    <a:sym typeface="Arial"/>
                  </a:rPr>
                  <a:t>NO PENDENCIERO.</a:t>
                </a:r>
                <a:endParaRPr dirty="0"/>
              </a:p>
            </p:txBody>
          </p:sp>
          <p:sp>
            <p:nvSpPr>
              <p:cNvPr id="871" name="Google Shape;871;p36"/>
              <p:cNvSpPr txBox="1"/>
              <p:nvPr/>
            </p:nvSpPr>
            <p:spPr>
              <a:xfrm>
                <a:off x="-157728" y="606433"/>
                <a:ext cx="3511412"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al"/>
                  <a:buNone/>
                </a:pPr>
                <a:r>
                  <a:rPr lang="es-ES" sz="2400" b="0" i="0" u="none" strike="noStrike" cap="none" dirty="0">
                    <a:solidFill>
                      <a:schemeClr val="dk1"/>
                    </a:solidFill>
                    <a:latin typeface="Arial"/>
                    <a:ea typeface="Arial"/>
                    <a:cs typeface="Arial"/>
                    <a:sym typeface="Arial"/>
                  </a:rPr>
                  <a:t>  LOS </a:t>
                </a:r>
                <a:r>
                  <a:rPr lang="es-ES" sz="2400" dirty="0">
                    <a:solidFill>
                      <a:schemeClr val="dk1"/>
                    </a:solidFill>
                  </a:rPr>
                  <a:t>OBISPOS</a:t>
                </a:r>
                <a:r>
                  <a:rPr lang="es-ES" sz="2400" b="0" i="0" u="none" strike="noStrike" cap="none" dirty="0">
                    <a:solidFill>
                      <a:schemeClr val="dk1"/>
                    </a:solidFill>
                    <a:latin typeface="Arial"/>
                    <a:ea typeface="Arial"/>
                    <a:cs typeface="Arial"/>
                    <a:sym typeface="Arial"/>
                  </a:rPr>
                  <a:t> NO DEBEN AMAR LOS PLEITOS.</a:t>
                </a:r>
                <a:endParaRPr dirty="0"/>
              </a:p>
            </p:txBody>
          </p:sp>
          <p:sp>
            <p:nvSpPr>
              <p:cNvPr id="872" name="Google Shape;872;p36"/>
              <p:cNvSpPr txBox="1"/>
              <p:nvPr/>
            </p:nvSpPr>
            <p:spPr>
              <a:xfrm>
                <a:off x="-1252134" y="-604492"/>
                <a:ext cx="1265964" cy="26468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600"/>
                  <a:buFont typeface="Arial"/>
                  <a:buNone/>
                </a:pPr>
                <a:r>
                  <a:rPr lang="es-ES" sz="16600" b="0" i="0" u="none" strike="noStrike" cap="none" dirty="0">
                    <a:solidFill>
                      <a:schemeClr val="dk1"/>
                    </a:solidFill>
                    <a:latin typeface="Arial"/>
                    <a:ea typeface="Arial"/>
                    <a:cs typeface="Arial"/>
                    <a:sym typeface="Arial"/>
                  </a:rPr>
                  <a:t>9</a:t>
                </a:r>
                <a:endParaRPr sz="6000" b="0" i="0" u="none" strike="noStrike" cap="none" dirty="0">
                  <a:solidFill>
                    <a:schemeClr val="dk1"/>
                  </a:solidFill>
                  <a:latin typeface="Arial"/>
                  <a:ea typeface="Arial"/>
                  <a:cs typeface="Arial"/>
                  <a:sym typeface="Arial"/>
                </a:endParaRPr>
              </a:p>
            </p:txBody>
          </p:sp>
          <p:cxnSp>
            <p:nvCxnSpPr>
              <p:cNvPr id="873" name="Google Shape;873;p36"/>
              <p:cNvCxnSpPr/>
              <p:nvPr/>
            </p:nvCxnSpPr>
            <p:spPr>
              <a:xfrm>
                <a:off x="-83896" y="1452658"/>
                <a:ext cx="3499682" cy="0"/>
              </a:xfrm>
              <a:prstGeom prst="straightConnector1">
                <a:avLst/>
              </a:prstGeom>
              <a:noFill/>
              <a:ln w="44450" cap="flat" cmpd="sng">
                <a:solidFill>
                  <a:schemeClr val="dk1"/>
                </a:solidFill>
                <a:prstDash val="solid"/>
                <a:miter lim="800000"/>
                <a:headEnd type="none" w="sm" len="sm"/>
                <a:tailEnd type="none" w="sm" len="sm"/>
              </a:ln>
            </p:spPr>
          </p:cxnSp>
          <p:cxnSp>
            <p:nvCxnSpPr>
              <p:cNvPr id="874" name="Google Shape;874;p36"/>
              <p:cNvCxnSpPr/>
              <p:nvPr/>
            </p:nvCxnSpPr>
            <p:spPr>
              <a:xfrm>
                <a:off x="-26924" y="525510"/>
                <a:ext cx="3442711" cy="0"/>
              </a:xfrm>
              <a:prstGeom prst="straightConnector1">
                <a:avLst/>
              </a:prstGeom>
              <a:noFill/>
              <a:ln w="44450" cap="flat" cmpd="sng">
                <a:solidFill>
                  <a:schemeClr val="dk1"/>
                </a:solidFill>
                <a:prstDash val="solid"/>
                <a:miter lim="800000"/>
                <a:headEnd type="none" w="sm" len="sm"/>
                <a:tailEnd type="none" w="sm" len="sm"/>
              </a:ln>
            </p:spPr>
          </p:cxnSp>
        </p:grpSp>
        <p:sp>
          <p:nvSpPr>
            <p:cNvPr id="875" name="Google Shape;875;p36"/>
            <p:cNvSpPr txBox="1"/>
            <p:nvPr/>
          </p:nvSpPr>
          <p:spPr>
            <a:xfrm>
              <a:off x="4995095" y="5282736"/>
              <a:ext cx="7633361" cy="15081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Arial"/>
                <a:buNone/>
              </a:pPr>
              <a:r>
                <a:rPr lang="es-ES" sz="2800" b="0" i="0" u="none" strike="noStrike" cap="none" dirty="0">
                  <a:solidFill>
                    <a:schemeClr val="dk1"/>
                  </a:solidFill>
                  <a:latin typeface="Arial"/>
                  <a:ea typeface="Arial"/>
                  <a:cs typeface="Arial"/>
                  <a:sym typeface="Arial"/>
                </a:rPr>
                <a:t>“Así que el obispo… no debe ser… pendenciero…”</a:t>
              </a:r>
              <a:endParaRPr dirty="0"/>
            </a:p>
            <a:p>
              <a:pPr marL="0" marR="0" lvl="0" indent="0" algn="ctr" rtl="0">
                <a:lnSpc>
                  <a:spcPct val="100000"/>
                </a:lnSpc>
                <a:spcBef>
                  <a:spcPts val="0"/>
                </a:spcBef>
                <a:spcAft>
                  <a:spcPts val="0"/>
                </a:spcAft>
                <a:buClr>
                  <a:schemeClr val="dk1"/>
                </a:buClr>
                <a:buSzPts val="3600"/>
                <a:buFont typeface="Arial"/>
                <a:buNone/>
              </a:pPr>
              <a:r>
                <a:rPr lang="es-ES" sz="3600" b="1" u="sng" dirty="0">
                  <a:solidFill>
                    <a:schemeClr val="bg1"/>
                  </a:solidFill>
                  <a:effectLst>
                    <a:outerShdw blurRad="38100" dist="38100" dir="2700000" algn="tl">
                      <a:srgbClr val="000000">
                        <a:alpha val="43137"/>
                      </a:srgbClr>
                    </a:outerShdw>
                  </a:effectLst>
                  <a:highlight>
                    <a:srgbClr val="FF0066"/>
                  </a:highlight>
                </a:rPr>
                <a:t>I</a:t>
              </a:r>
              <a:r>
                <a:rPr lang="es-ES" sz="36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 Timoteo.3:3.</a:t>
              </a:r>
              <a:endParaRPr sz="60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endParaRPr>
            </a:p>
          </p:txBody>
        </p:sp>
      </p:grpSp>
      <p:pic>
        <p:nvPicPr>
          <p:cNvPr id="876" name="Google Shape;876;p36" descr="A picture containing graphical user interface&#10;&#10;Description automatically generated"/>
          <p:cNvPicPr preferRelativeResize="0"/>
          <p:nvPr/>
        </p:nvPicPr>
        <p:blipFill rotWithShape="1">
          <a:blip r:embed="rId4">
            <a:alphaModFix/>
          </a:blip>
          <a:srcRect/>
          <a:stretch/>
        </p:blipFill>
        <p:spPr>
          <a:xfrm>
            <a:off x="0" y="0"/>
            <a:ext cx="457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68"/>
                                        </p:tgtEl>
                                        <p:attrNameLst>
                                          <p:attrName>style.visibility</p:attrName>
                                        </p:attrNameLst>
                                      </p:cBhvr>
                                      <p:to>
                                        <p:strVal val="visible"/>
                                      </p:to>
                                    </p:set>
                                    <p:anim calcmode="lin" valueType="num">
                                      <p:cBhvr additive="base">
                                        <p:cTn id="7" dur="500" fill="hold"/>
                                        <p:tgtEl>
                                          <p:spTgt spid="868"/>
                                        </p:tgtEl>
                                        <p:attrNameLst>
                                          <p:attrName>ppt_x</p:attrName>
                                        </p:attrNameLst>
                                      </p:cBhvr>
                                      <p:tavLst>
                                        <p:tav tm="0">
                                          <p:val>
                                            <p:strVal val="#ppt_x"/>
                                          </p:val>
                                        </p:tav>
                                        <p:tav tm="100000">
                                          <p:val>
                                            <p:strVal val="#ppt_x"/>
                                          </p:val>
                                        </p:tav>
                                      </p:tavLst>
                                    </p:anim>
                                    <p:anim calcmode="lin" valueType="num">
                                      <p:cBhvr additive="base">
                                        <p:cTn id="8" dur="500" fill="hold"/>
                                        <p:tgtEl>
                                          <p:spTgt spid="8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pic>
        <p:nvPicPr>
          <p:cNvPr id="881" name="Google Shape;881;p37" descr="A close-up of a tombstone&#10;&#10;Description automatically generated with medium confidence"/>
          <p:cNvPicPr preferRelativeResize="0"/>
          <p:nvPr/>
        </p:nvPicPr>
        <p:blipFill rotWithShape="1">
          <a:blip r:embed="rId3">
            <a:alphaModFix amt="35000"/>
          </a:blip>
          <a:srcRect/>
          <a:stretch/>
        </p:blipFill>
        <p:spPr>
          <a:xfrm>
            <a:off x="27510" y="0"/>
            <a:ext cx="12223912" cy="6895253"/>
          </a:xfrm>
          <a:prstGeom prst="rect">
            <a:avLst/>
          </a:prstGeom>
          <a:noFill/>
          <a:ln>
            <a:noFill/>
          </a:ln>
        </p:spPr>
      </p:pic>
      <p:grpSp>
        <p:nvGrpSpPr>
          <p:cNvPr id="882" name="Google Shape;882;p37"/>
          <p:cNvGrpSpPr/>
          <p:nvPr/>
        </p:nvGrpSpPr>
        <p:grpSpPr>
          <a:xfrm>
            <a:off x="-109890" y="1088073"/>
            <a:ext cx="12301890" cy="1815882"/>
            <a:chOff x="-42374" y="955284"/>
            <a:chExt cx="12147374" cy="1815882"/>
          </a:xfrm>
        </p:grpSpPr>
        <p:sp>
          <p:nvSpPr>
            <p:cNvPr id="883" name="Google Shape;883;p37"/>
            <p:cNvSpPr txBox="1"/>
            <p:nvPr/>
          </p:nvSpPr>
          <p:spPr>
            <a:xfrm>
              <a:off x="-42374" y="1570837"/>
              <a:ext cx="3813570"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800"/>
                <a:buFont typeface="Arial"/>
                <a:buNone/>
              </a:pPr>
              <a:r>
                <a:rPr lang="es-ES" sz="4800" b="1" i="0" u="none" strike="noStrike" cap="none" dirty="0">
                  <a:solidFill>
                    <a:schemeClr val="dk1"/>
                  </a:solidFill>
                  <a:latin typeface="Arial"/>
                  <a:ea typeface="Arial"/>
                  <a:cs typeface="Arial"/>
                  <a:sym typeface="Arial"/>
                </a:rPr>
                <a:t>Pendenciero</a:t>
              </a:r>
              <a:endParaRPr dirty="0"/>
            </a:p>
          </p:txBody>
        </p:sp>
        <p:cxnSp>
          <p:nvCxnSpPr>
            <p:cNvPr id="884" name="Google Shape;884;p37"/>
            <p:cNvCxnSpPr/>
            <p:nvPr/>
          </p:nvCxnSpPr>
          <p:spPr>
            <a:xfrm>
              <a:off x="3881133" y="1986335"/>
              <a:ext cx="794215" cy="0"/>
            </a:xfrm>
            <a:prstGeom prst="straightConnector1">
              <a:avLst/>
            </a:prstGeom>
            <a:noFill/>
            <a:ln w="41275" cap="flat" cmpd="sng">
              <a:solidFill>
                <a:schemeClr val="dk1"/>
              </a:solidFill>
              <a:prstDash val="solid"/>
              <a:miter lim="800000"/>
              <a:headEnd type="none" w="sm" len="sm"/>
              <a:tailEnd type="triangle" w="med" len="med"/>
            </a:ln>
          </p:spPr>
        </p:cxnSp>
        <p:sp>
          <p:nvSpPr>
            <p:cNvPr id="885" name="Google Shape;885;p37"/>
            <p:cNvSpPr txBox="1"/>
            <p:nvPr/>
          </p:nvSpPr>
          <p:spPr>
            <a:xfrm>
              <a:off x="4477355" y="1201505"/>
              <a:ext cx="34615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800"/>
                <a:buFont typeface="Arial"/>
                <a:buNone/>
              </a:pPr>
              <a:r>
                <a:rPr lang="es-ES" sz="4800" i="0" u="none" strike="noStrike" cap="none" dirty="0">
                  <a:solidFill>
                    <a:schemeClr val="dk1"/>
                  </a:solidFill>
                  <a:latin typeface="Arial"/>
                  <a:ea typeface="Arial"/>
                  <a:cs typeface="Arial"/>
                  <a:sym typeface="Arial"/>
                </a:rPr>
                <a:t> </a:t>
              </a:r>
              <a:r>
                <a:rPr lang="es-ES" sz="4800" i="0" u="none" strike="noStrike" cap="none" dirty="0" err="1">
                  <a:solidFill>
                    <a:schemeClr val="dk1"/>
                  </a:solidFill>
                  <a:latin typeface="Arial"/>
                  <a:ea typeface="Arial"/>
                  <a:cs typeface="Arial"/>
                  <a:sym typeface="Arial"/>
                </a:rPr>
                <a:t>Pléktes</a:t>
              </a:r>
              <a:r>
                <a:rPr lang="es-ES" sz="4800" i="0" u="none" strike="noStrike" cap="none" dirty="0">
                  <a:solidFill>
                    <a:schemeClr val="dk1"/>
                  </a:solidFill>
                  <a:latin typeface="Arial"/>
                  <a:ea typeface="Arial"/>
                  <a:cs typeface="Arial"/>
                  <a:sym typeface="Arial"/>
                </a:rPr>
                <a:t> (</a:t>
              </a:r>
              <a:r>
                <a:rPr lang="es-ES" sz="4800" i="0" u="none" strike="noStrike" cap="none" dirty="0">
                  <a:solidFill>
                    <a:srgbClr val="0000CC"/>
                  </a:solidFill>
                  <a:latin typeface="Arial"/>
                  <a:ea typeface="Arial"/>
                  <a:cs typeface="Arial"/>
                  <a:sym typeface="Arial"/>
                </a:rPr>
                <a:t>π</a:t>
              </a:r>
              <a:r>
                <a:rPr lang="es-ES" sz="4800" i="0" u="none" strike="noStrike" cap="none" dirty="0" err="1">
                  <a:solidFill>
                    <a:srgbClr val="0000CC"/>
                  </a:solidFill>
                  <a:latin typeface="Arial"/>
                  <a:ea typeface="Arial"/>
                  <a:cs typeface="Arial"/>
                  <a:sym typeface="Arial"/>
                </a:rPr>
                <a:t>λήκτης</a:t>
              </a:r>
              <a:r>
                <a:rPr lang="es-ES" sz="4800" i="0" u="none" strike="noStrike" cap="none" dirty="0">
                  <a:solidFill>
                    <a:schemeClr val="dk1"/>
                  </a:solidFill>
                  <a:latin typeface="Arial"/>
                  <a:ea typeface="Arial"/>
                  <a:cs typeface="Arial"/>
                  <a:sym typeface="Arial"/>
                </a:rPr>
                <a:t>)</a:t>
              </a:r>
              <a:endParaRPr sz="4800" i="0" u="none" strike="noStrike" cap="none" dirty="0">
                <a:solidFill>
                  <a:schemeClr val="dk1"/>
                </a:solidFill>
                <a:latin typeface="Arial"/>
                <a:ea typeface="Arial"/>
                <a:cs typeface="Arial"/>
                <a:sym typeface="Arial"/>
              </a:endParaRPr>
            </a:p>
          </p:txBody>
        </p:sp>
        <p:cxnSp>
          <p:nvCxnSpPr>
            <p:cNvPr id="886" name="Google Shape;886;p37"/>
            <p:cNvCxnSpPr>
              <a:cxnSpLocks/>
            </p:cNvCxnSpPr>
            <p:nvPr/>
          </p:nvCxnSpPr>
          <p:spPr>
            <a:xfrm>
              <a:off x="7740912" y="1986335"/>
              <a:ext cx="1035804" cy="1"/>
            </a:xfrm>
            <a:prstGeom prst="straightConnector1">
              <a:avLst/>
            </a:prstGeom>
            <a:noFill/>
            <a:ln w="41275" cap="flat" cmpd="sng">
              <a:solidFill>
                <a:schemeClr val="dk1"/>
              </a:solidFill>
              <a:prstDash val="solid"/>
              <a:miter lim="800000"/>
              <a:headEnd type="none" w="sm" len="sm"/>
              <a:tailEnd type="triangle" w="med" len="med"/>
            </a:ln>
          </p:spPr>
        </p:cxnSp>
        <p:sp>
          <p:nvSpPr>
            <p:cNvPr id="887" name="Google Shape;887;p37"/>
            <p:cNvSpPr txBox="1"/>
            <p:nvPr/>
          </p:nvSpPr>
          <p:spPr>
            <a:xfrm>
              <a:off x="8813160" y="955284"/>
              <a:ext cx="3291840" cy="18158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Arial"/>
                <a:buNone/>
              </a:pPr>
              <a:r>
                <a:rPr lang="es-ES" sz="2800" i="0" u="none" strike="noStrike" cap="none" dirty="0">
                  <a:solidFill>
                    <a:schemeClr val="dk1"/>
                  </a:solidFill>
                  <a:latin typeface="Arial"/>
                  <a:ea typeface="Arial"/>
                  <a:cs typeface="Arial"/>
                  <a:sym typeface="Arial"/>
                </a:rPr>
                <a:t> Belicoso, contencioso y propenso a las peleas.</a:t>
              </a:r>
              <a:endParaRPr sz="2800" i="0" u="none" strike="noStrike" cap="none" dirty="0">
                <a:solidFill>
                  <a:schemeClr val="dk1"/>
                </a:solidFill>
                <a:latin typeface="Arial"/>
                <a:ea typeface="Arial"/>
                <a:cs typeface="Arial"/>
                <a:sym typeface="Arial"/>
              </a:endParaRPr>
            </a:p>
          </p:txBody>
        </p:sp>
      </p:grpSp>
      <p:sp>
        <p:nvSpPr>
          <p:cNvPr id="888" name="Google Shape;888;p37"/>
          <p:cNvSpPr txBox="1"/>
          <p:nvPr/>
        </p:nvSpPr>
        <p:spPr>
          <a:xfrm>
            <a:off x="314960" y="3788233"/>
            <a:ext cx="11409679" cy="28007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400"/>
              <a:buFont typeface="Arial"/>
              <a:buNone/>
            </a:pPr>
            <a:r>
              <a:rPr lang="es-ES" sz="4400" dirty="0">
                <a:solidFill>
                  <a:schemeClr val="dk1"/>
                </a:solidFill>
              </a:rPr>
              <a:t>Los</a:t>
            </a:r>
            <a:r>
              <a:rPr lang="es-ES" sz="4400" i="0" u="none" strike="noStrike" cap="none" dirty="0">
                <a:solidFill>
                  <a:schemeClr val="dk1"/>
                </a:solidFill>
                <a:latin typeface="Arial"/>
                <a:ea typeface="Arial"/>
                <a:cs typeface="Arial"/>
                <a:sym typeface="Arial"/>
              </a:rPr>
              <a:t> </a:t>
            </a:r>
            <a:r>
              <a:rPr lang="es-ES" sz="4400" dirty="0">
                <a:solidFill>
                  <a:schemeClr val="dk1"/>
                </a:solidFill>
              </a:rPr>
              <a:t>obispos</a:t>
            </a:r>
            <a:r>
              <a:rPr lang="es-ES" sz="4400" i="0" u="none" strike="noStrike" cap="none" dirty="0">
                <a:solidFill>
                  <a:schemeClr val="dk1"/>
                </a:solidFill>
                <a:latin typeface="Arial"/>
                <a:ea typeface="Arial"/>
                <a:cs typeface="Arial"/>
                <a:sym typeface="Arial"/>
              </a:rPr>
              <a:t> no debe ser una persona que ante las discusiones recure a fuertes discusiones y sea propenso a solucionar los problemas a golpes.</a:t>
            </a:r>
            <a:endParaRPr sz="4400" i="0" u="none" strike="noStrike" cap="none" dirty="0">
              <a:solidFill>
                <a:schemeClr val="dk1"/>
              </a:solidFill>
              <a:latin typeface="Arial"/>
              <a:ea typeface="Arial"/>
              <a:cs typeface="Arial"/>
              <a:sym typeface="Arial"/>
            </a:endParaRPr>
          </a:p>
        </p:txBody>
      </p:sp>
      <p:sp>
        <p:nvSpPr>
          <p:cNvPr id="889" name="Google Shape;889;p37"/>
          <p:cNvSpPr txBox="1"/>
          <p:nvPr/>
        </p:nvSpPr>
        <p:spPr>
          <a:xfrm>
            <a:off x="-1504" y="87464"/>
            <a:ext cx="12193503"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5400"/>
              <a:buFont typeface="Arial"/>
              <a:buNone/>
            </a:pPr>
            <a:r>
              <a:rPr lang="es-ES" sz="5400" b="1" i="0" u="sng" strike="noStrike" cap="none" dirty="0">
                <a:solidFill>
                  <a:schemeClr val="bg1"/>
                </a:solidFill>
                <a:effectLst>
                  <a:outerShdw blurRad="38100" dist="38100" dir="2700000" algn="tl">
                    <a:srgbClr val="000000">
                      <a:alpha val="43137"/>
                    </a:srgbClr>
                  </a:outerShdw>
                </a:effectLst>
                <a:highlight>
                  <a:srgbClr val="CC00FF"/>
                </a:highlight>
                <a:sym typeface="Arial"/>
              </a:rPr>
              <a:t>Definición de la palabra pendenciero</a:t>
            </a:r>
            <a:endParaRPr u="sng" dirty="0">
              <a:solidFill>
                <a:schemeClr val="bg1"/>
              </a:solidFill>
              <a:effectLst>
                <a:outerShdw blurRad="38100" dist="38100" dir="2700000" algn="tl">
                  <a:srgbClr val="000000">
                    <a:alpha val="43137"/>
                  </a:srgbClr>
                </a:outerShdw>
              </a:effectLst>
              <a:highlight>
                <a:srgbClr val="CC00FF"/>
              </a:highlight>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89"/>
                                        </p:tgtEl>
                                        <p:attrNameLst>
                                          <p:attrName>style.visibility</p:attrName>
                                        </p:attrNameLst>
                                      </p:cBhvr>
                                      <p:to>
                                        <p:strVal val="visible"/>
                                      </p:to>
                                    </p:set>
                                    <p:anim calcmode="lin" valueType="num">
                                      <p:cBhvr additive="base">
                                        <p:cTn id="7" dur="500" fill="hold"/>
                                        <p:tgtEl>
                                          <p:spTgt spid="889"/>
                                        </p:tgtEl>
                                        <p:attrNameLst>
                                          <p:attrName>ppt_x</p:attrName>
                                        </p:attrNameLst>
                                      </p:cBhvr>
                                      <p:tavLst>
                                        <p:tav tm="0">
                                          <p:val>
                                            <p:strVal val="#ppt_x"/>
                                          </p:val>
                                        </p:tav>
                                        <p:tav tm="100000">
                                          <p:val>
                                            <p:strVal val="#ppt_x"/>
                                          </p:val>
                                        </p:tav>
                                      </p:tavLst>
                                    </p:anim>
                                    <p:anim calcmode="lin" valueType="num">
                                      <p:cBhvr additive="base">
                                        <p:cTn id="8" dur="500" fill="hold"/>
                                        <p:tgtEl>
                                          <p:spTgt spid="88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82"/>
                                        </p:tgtEl>
                                        <p:attrNameLst>
                                          <p:attrName>style.visibility</p:attrName>
                                        </p:attrNameLst>
                                      </p:cBhvr>
                                      <p:to>
                                        <p:strVal val="visible"/>
                                      </p:to>
                                    </p:set>
                                    <p:animEffect transition="in" filter="barn(inVertical)">
                                      <p:cBhvr>
                                        <p:cTn id="13" dur="500"/>
                                        <p:tgtEl>
                                          <p:spTgt spid="88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88">
                                            <p:txEl>
                                              <p:pRg st="0" end="0"/>
                                            </p:txEl>
                                          </p:spTgt>
                                        </p:tgtEl>
                                        <p:attrNameLst>
                                          <p:attrName>style.visibility</p:attrName>
                                        </p:attrNameLst>
                                      </p:cBhvr>
                                      <p:to>
                                        <p:strVal val="visible"/>
                                      </p:to>
                                    </p:set>
                                    <p:animEffect transition="in" filter="barn(inVertical)">
                                      <p:cBhvr>
                                        <p:cTn id="18" dur="500"/>
                                        <p:tgtEl>
                                          <p:spTgt spid="8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3"/>
        <p:cNvGrpSpPr/>
        <p:nvPr/>
      </p:nvGrpSpPr>
      <p:grpSpPr>
        <a:xfrm>
          <a:off x="0" y="0"/>
          <a:ext cx="0" cy="0"/>
          <a:chOff x="0" y="0"/>
          <a:chExt cx="0" cy="0"/>
        </a:xfrm>
      </p:grpSpPr>
      <p:sp>
        <p:nvSpPr>
          <p:cNvPr id="894" name="Google Shape;894;p38"/>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95" name="Google Shape;895;p38"/>
          <p:cNvPicPr preferRelativeResize="0"/>
          <p:nvPr/>
        </p:nvPicPr>
        <p:blipFill rotWithShape="1">
          <a:blip r:embed="rId3">
            <a:alphaModFix amt="50000"/>
          </a:blip>
          <a:srcRect r="11096" b="1"/>
          <a:stretch/>
        </p:blipFill>
        <p:spPr>
          <a:xfrm>
            <a:off x="20" y="1282"/>
            <a:ext cx="12191980" cy="6856718"/>
          </a:xfrm>
          <a:prstGeom prst="rect">
            <a:avLst/>
          </a:prstGeom>
          <a:noFill/>
          <a:ln>
            <a:noFill/>
          </a:ln>
        </p:spPr>
      </p:pic>
      <p:sp>
        <p:nvSpPr>
          <p:cNvPr id="896" name="Google Shape;896;p38"/>
          <p:cNvSpPr txBox="1"/>
          <p:nvPr/>
        </p:nvSpPr>
        <p:spPr>
          <a:xfrm>
            <a:off x="0" y="3864193"/>
            <a:ext cx="12190476" cy="25545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200"/>
              <a:buFont typeface="Arial"/>
              <a:buNone/>
            </a:pPr>
            <a:r>
              <a:rPr lang="es-ES" sz="3200" dirty="0">
                <a:solidFill>
                  <a:schemeClr val="dk1"/>
                </a:solidFill>
                <a:latin typeface="Arial"/>
                <a:ea typeface="Arial"/>
                <a:cs typeface="Arial"/>
                <a:sym typeface="Arial"/>
              </a:rPr>
              <a:t>“Entonces el Señor le dijo: ¿Por qué estás tan enojado? ¿Por qué andas cabizbajo? Si hicieras lo bueno, podrías andar con la frente en alto. Pero si haces lo malo el pecado te acecha, como una fiera lista para atraparte. No obstante tú puedes dominarlo”.</a:t>
            </a:r>
            <a:endParaRPr dirty="0"/>
          </a:p>
          <a:p>
            <a:pPr marL="0" marR="0" lvl="0" indent="0" algn="ctr" rtl="0">
              <a:lnSpc>
                <a:spcPct val="100000"/>
              </a:lnSpc>
              <a:spcBef>
                <a:spcPts val="0"/>
              </a:spcBef>
              <a:spcAft>
                <a:spcPts val="0"/>
              </a:spcAft>
              <a:buClr>
                <a:schemeClr val="dk1"/>
              </a:buClr>
              <a:buSzPts val="3200"/>
              <a:buFont typeface="Arial"/>
              <a:buNone/>
            </a:pPr>
            <a:r>
              <a:rPr lang="es-ES" sz="3200" b="1" u="sng"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Génesis.4:6-7.</a:t>
            </a:r>
            <a:r>
              <a:rPr lang="es-ES" sz="3200" dirty="0">
                <a:solidFill>
                  <a:schemeClr val="dk1"/>
                </a:solidFill>
                <a:latin typeface="Arial"/>
                <a:ea typeface="Arial"/>
                <a:cs typeface="Arial"/>
                <a:sym typeface="Arial"/>
              </a:rPr>
              <a:t> </a:t>
            </a:r>
            <a:endParaRPr sz="3200" i="0" u="none" strike="noStrike" cap="none" dirty="0">
              <a:solidFill>
                <a:schemeClr val="dk1"/>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896">
                                            <p:txEl>
                                              <p:pRg st="0" end="0"/>
                                            </p:txEl>
                                          </p:spTgt>
                                        </p:tgtEl>
                                        <p:attrNameLst>
                                          <p:attrName>style.visibility</p:attrName>
                                        </p:attrNameLst>
                                      </p:cBhvr>
                                      <p:to>
                                        <p:strVal val="visible"/>
                                      </p:to>
                                    </p:set>
                                    <p:animEffect transition="in" filter="barn(inVertical)">
                                      <p:cBhvr>
                                        <p:cTn id="11" dur="500"/>
                                        <p:tgtEl>
                                          <p:spTgt spid="89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pic>
        <p:nvPicPr>
          <p:cNvPr id="901" name="Google Shape;901;p39"/>
          <p:cNvPicPr preferRelativeResize="0"/>
          <p:nvPr/>
        </p:nvPicPr>
        <p:blipFill rotWithShape="1">
          <a:blip r:embed="rId3">
            <a:alphaModFix/>
          </a:blip>
          <a:srcRect/>
          <a:stretch/>
        </p:blipFill>
        <p:spPr>
          <a:xfrm>
            <a:off x="-170618" y="0"/>
            <a:ext cx="4572000" cy="6858000"/>
          </a:xfrm>
          <a:prstGeom prst="rect">
            <a:avLst/>
          </a:prstGeom>
          <a:noFill/>
          <a:ln>
            <a:noFill/>
          </a:ln>
        </p:spPr>
      </p:pic>
      <p:sp>
        <p:nvSpPr>
          <p:cNvPr id="902" name="Google Shape;902;p39"/>
          <p:cNvSpPr txBox="1"/>
          <p:nvPr/>
        </p:nvSpPr>
        <p:spPr>
          <a:xfrm>
            <a:off x="4401382" y="87464"/>
            <a:ext cx="7790617"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000"/>
              <a:buFont typeface="Arial"/>
              <a:buNone/>
            </a:pPr>
            <a:r>
              <a:rPr lang="es-ES" sz="4000" b="1" i="0" u="sng" strike="noStrike" cap="none" dirty="0">
                <a:solidFill>
                  <a:schemeClr val="bg1"/>
                </a:solidFill>
                <a:effectLst>
                  <a:outerShdw blurRad="38100" dist="38100" dir="2700000" algn="tl">
                    <a:srgbClr val="000000">
                      <a:alpha val="43137"/>
                    </a:srgbClr>
                  </a:outerShdw>
                </a:effectLst>
                <a:highlight>
                  <a:srgbClr val="CC00FF"/>
                </a:highlight>
                <a:sym typeface="Arial"/>
              </a:rPr>
              <a:t>¿Cómo evitar discusiones y solucionar problemas?</a:t>
            </a:r>
            <a:endParaRPr u="sng" dirty="0">
              <a:solidFill>
                <a:schemeClr val="bg1"/>
              </a:solidFill>
              <a:effectLst>
                <a:outerShdw blurRad="38100" dist="38100" dir="2700000" algn="tl">
                  <a:srgbClr val="000000">
                    <a:alpha val="43137"/>
                  </a:srgbClr>
                </a:outerShdw>
              </a:effectLst>
              <a:highlight>
                <a:srgbClr val="CC00FF"/>
              </a:highlight>
            </a:endParaRPr>
          </a:p>
        </p:txBody>
      </p:sp>
      <p:grpSp>
        <p:nvGrpSpPr>
          <p:cNvPr id="903" name="Google Shape;903;p39"/>
          <p:cNvGrpSpPr/>
          <p:nvPr/>
        </p:nvGrpSpPr>
        <p:grpSpPr>
          <a:xfrm>
            <a:off x="4110423" y="1361624"/>
            <a:ext cx="8081577" cy="1692771"/>
            <a:chOff x="4110423" y="1361624"/>
            <a:chExt cx="8081577" cy="1692771"/>
          </a:xfrm>
        </p:grpSpPr>
        <p:sp>
          <p:nvSpPr>
            <p:cNvPr id="904" name="Google Shape;904;p39"/>
            <p:cNvSpPr txBox="1"/>
            <p:nvPr/>
          </p:nvSpPr>
          <p:spPr>
            <a:xfrm>
              <a:off x="5846299" y="1361624"/>
              <a:ext cx="6345701" cy="169277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400" b="1" u="sng" dirty="0">
                  <a:solidFill>
                    <a:schemeClr val="dk1"/>
                  </a:solidFill>
                  <a:latin typeface="Arial"/>
                  <a:ea typeface="Arial"/>
                  <a:cs typeface="Arial"/>
                  <a:sym typeface="Arial"/>
                </a:rPr>
                <a:t>Debemos ser sobrios</a:t>
              </a:r>
              <a:endParaRPr dirty="0"/>
            </a:p>
            <a:p>
              <a:pPr marL="0" marR="0" lvl="0" indent="0" algn="ctr" rtl="0">
                <a:spcBef>
                  <a:spcPts val="0"/>
                </a:spcBef>
                <a:spcAft>
                  <a:spcPts val="0"/>
                </a:spcAft>
                <a:buNone/>
              </a:pPr>
              <a:r>
                <a:rPr lang="es-ES" sz="2000" dirty="0">
                  <a:solidFill>
                    <a:schemeClr val="dk1"/>
                  </a:solidFill>
                  <a:latin typeface="Arial"/>
                  <a:ea typeface="Arial"/>
                  <a:cs typeface="Arial"/>
                  <a:sym typeface="Arial"/>
                </a:rPr>
                <a:t>No pierda el control, no haga nada ni diga nada si está molesto: </a:t>
              </a:r>
              <a:r>
                <a:rPr lang="es-ES" sz="2000" dirty="0">
                  <a:solidFill>
                    <a:srgbClr val="FF0000"/>
                  </a:solidFill>
                  <a:latin typeface="Arial"/>
                  <a:ea typeface="Arial"/>
                  <a:cs typeface="Arial"/>
                  <a:sym typeface="Arial"/>
                </a:rPr>
                <a:t>“Nosotros que somos del día, por el contrario, estemos siempre en nuestro sano juicio…” </a:t>
              </a:r>
              <a:endParaRPr lang="es-ES" sz="2000" dirty="0">
                <a:solidFill>
                  <a:schemeClr val="dk1"/>
                </a:solidFill>
              </a:endParaRPr>
            </a:p>
            <a:p>
              <a:pPr marL="0" marR="0" lvl="0" indent="0" algn="ctr" rtl="0">
                <a:spcBef>
                  <a:spcPts val="0"/>
                </a:spcBef>
                <a:spcAft>
                  <a:spcPts val="0"/>
                </a:spcAft>
                <a:buNone/>
              </a:pPr>
              <a:r>
                <a:rPr lang="es-ES" sz="2000" b="1" u="sng"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I Tesalonicenses.5:8</a:t>
              </a:r>
              <a:r>
                <a:rPr lang="es-ES" sz="2000" b="1" u="sng" dirty="0">
                  <a:solidFill>
                    <a:schemeClr val="bg1"/>
                  </a:solidFill>
                  <a:effectLst>
                    <a:outerShdw blurRad="38100" dist="38100" dir="2700000" algn="tl">
                      <a:srgbClr val="000000">
                        <a:alpha val="43137"/>
                      </a:srgbClr>
                    </a:outerShdw>
                  </a:effectLst>
                  <a:highlight>
                    <a:srgbClr val="FF0066"/>
                  </a:highlight>
                </a:rPr>
                <a:t>.</a:t>
              </a:r>
              <a:endParaRPr b="1" u="sng" dirty="0">
                <a:solidFill>
                  <a:schemeClr val="bg1"/>
                </a:solidFill>
                <a:effectLst>
                  <a:outerShdw blurRad="38100" dist="38100" dir="2700000" algn="tl">
                    <a:srgbClr val="000000">
                      <a:alpha val="43137"/>
                    </a:srgbClr>
                  </a:outerShdw>
                </a:effectLst>
                <a:highlight>
                  <a:srgbClr val="FF0066"/>
                </a:highlight>
              </a:endParaRPr>
            </a:p>
          </p:txBody>
        </p:sp>
        <p:grpSp>
          <p:nvGrpSpPr>
            <p:cNvPr id="905" name="Google Shape;905;p39"/>
            <p:cNvGrpSpPr/>
            <p:nvPr/>
          </p:nvGrpSpPr>
          <p:grpSpPr>
            <a:xfrm>
              <a:off x="4110423" y="1472172"/>
              <a:ext cx="2173898" cy="1446550"/>
              <a:chOff x="529391" y="2021283"/>
              <a:chExt cx="2995862" cy="2334133"/>
            </a:xfrm>
          </p:grpSpPr>
          <p:graphicFrame>
            <p:nvGraphicFramePr>
              <p:cNvPr id="906" name="Google Shape;906;p39"/>
              <p:cNvGraphicFramePr/>
              <p:nvPr/>
            </p:nvGraphicFramePr>
            <p:xfrm>
              <a:off x="529391" y="2021283"/>
              <a:ext cx="2995862" cy="2334133"/>
            </p:xfrm>
            <a:graphic>
              <a:graphicData uri="http://schemas.openxmlformats.org/drawingml/2006/chart">
                <c:chart xmlns:c="http://schemas.openxmlformats.org/drawingml/2006/chart" xmlns:r="http://schemas.openxmlformats.org/officeDocument/2006/relationships" r:id="rId4"/>
              </a:graphicData>
            </a:graphic>
          </p:graphicFrame>
          <p:grpSp>
            <p:nvGrpSpPr>
              <p:cNvPr id="907" name="Google Shape;907;p39"/>
              <p:cNvGrpSpPr/>
              <p:nvPr/>
            </p:nvGrpSpPr>
            <p:grpSpPr>
              <a:xfrm>
                <a:off x="2430378" y="3532470"/>
                <a:ext cx="640080" cy="640080"/>
                <a:chOff x="2430378" y="3532470"/>
                <a:chExt cx="640080" cy="640080"/>
              </a:xfrm>
            </p:grpSpPr>
            <p:sp>
              <p:nvSpPr>
                <p:cNvPr id="908" name="Google Shape;908;p39"/>
                <p:cNvSpPr/>
                <p:nvPr/>
              </p:nvSpPr>
              <p:spPr>
                <a:xfrm>
                  <a:off x="2430378" y="3532470"/>
                  <a:ext cx="640080" cy="640080"/>
                </a:xfrm>
                <a:prstGeom prst="ellipse">
                  <a:avLst/>
                </a:prstGeom>
                <a:solidFill>
                  <a:srgbClr val="BF1C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909" name="Google Shape;909;p39"/>
                <p:cNvSpPr/>
                <p:nvPr/>
              </p:nvSpPr>
              <p:spPr>
                <a:xfrm>
                  <a:off x="2598821" y="3705727"/>
                  <a:ext cx="259797" cy="291122"/>
                </a:xfrm>
                <a:custGeom>
                  <a:avLst/>
                  <a:gdLst/>
                  <a:ahLst/>
                  <a:cxnLst/>
                  <a:rect l="l" t="t" r="r" b="b"/>
                  <a:pathLst>
                    <a:path w="6560" h="6556" extrusionOk="0">
                      <a:moveTo>
                        <a:pt x="5535" y="0"/>
                      </a:moveTo>
                      <a:lnTo>
                        <a:pt x="5647" y="6"/>
                      </a:lnTo>
                      <a:lnTo>
                        <a:pt x="5754" y="24"/>
                      </a:lnTo>
                      <a:lnTo>
                        <a:pt x="5858" y="52"/>
                      </a:lnTo>
                      <a:lnTo>
                        <a:pt x="5958" y="92"/>
                      </a:lnTo>
                      <a:lnTo>
                        <a:pt x="6051" y="140"/>
                      </a:lnTo>
                      <a:lnTo>
                        <a:pt x="6139" y="197"/>
                      </a:lnTo>
                      <a:lnTo>
                        <a:pt x="6221" y="265"/>
                      </a:lnTo>
                      <a:lnTo>
                        <a:pt x="6295" y="339"/>
                      </a:lnTo>
                      <a:lnTo>
                        <a:pt x="6363" y="421"/>
                      </a:lnTo>
                      <a:lnTo>
                        <a:pt x="6420" y="508"/>
                      </a:lnTo>
                      <a:lnTo>
                        <a:pt x="6468" y="602"/>
                      </a:lnTo>
                      <a:lnTo>
                        <a:pt x="6508" y="702"/>
                      </a:lnTo>
                      <a:lnTo>
                        <a:pt x="6536" y="805"/>
                      </a:lnTo>
                      <a:lnTo>
                        <a:pt x="6554" y="913"/>
                      </a:lnTo>
                      <a:lnTo>
                        <a:pt x="6560" y="1025"/>
                      </a:lnTo>
                      <a:lnTo>
                        <a:pt x="6554" y="1136"/>
                      </a:lnTo>
                      <a:lnTo>
                        <a:pt x="6536" y="1244"/>
                      </a:lnTo>
                      <a:lnTo>
                        <a:pt x="6508" y="1349"/>
                      </a:lnTo>
                      <a:lnTo>
                        <a:pt x="6468" y="1447"/>
                      </a:lnTo>
                      <a:lnTo>
                        <a:pt x="6420" y="1541"/>
                      </a:lnTo>
                      <a:lnTo>
                        <a:pt x="6363" y="1631"/>
                      </a:lnTo>
                      <a:lnTo>
                        <a:pt x="6295" y="1710"/>
                      </a:lnTo>
                      <a:lnTo>
                        <a:pt x="6221" y="1786"/>
                      </a:lnTo>
                      <a:lnTo>
                        <a:pt x="6139" y="1852"/>
                      </a:lnTo>
                      <a:lnTo>
                        <a:pt x="6051" y="1910"/>
                      </a:lnTo>
                      <a:lnTo>
                        <a:pt x="5958" y="1957"/>
                      </a:lnTo>
                      <a:lnTo>
                        <a:pt x="5858" y="1997"/>
                      </a:lnTo>
                      <a:lnTo>
                        <a:pt x="5754" y="2025"/>
                      </a:lnTo>
                      <a:lnTo>
                        <a:pt x="5647" y="2043"/>
                      </a:lnTo>
                      <a:lnTo>
                        <a:pt x="5535" y="2049"/>
                      </a:lnTo>
                      <a:lnTo>
                        <a:pt x="5427" y="2043"/>
                      </a:lnTo>
                      <a:lnTo>
                        <a:pt x="5323" y="2027"/>
                      </a:lnTo>
                      <a:lnTo>
                        <a:pt x="5224" y="2001"/>
                      </a:lnTo>
                      <a:lnTo>
                        <a:pt x="5128" y="1965"/>
                      </a:lnTo>
                      <a:lnTo>
                        <a:pt x="5036" y="1920"/>
                      </a:lnTo>
                      <a:lnTo>
                        <a:pt x="4950" y="1866"/>
                      </a:lnTo>
                      <a:lnTo>
                        <a:pt x="4871" y="1806"/>
                      </a:lnTo>
                      <a:lnTo>
                        <a:pt x="4799" y="1736"/>
                      </a:lnTo>
                      <a:lnTo>
                        <a:pt x="2036" y="3116"/>
                      </a:lnTo>
                      <a:lnTo>
                        <a:pt x="2046" y="3195"/>
                      </a:lnTo>
                      <a:lnTo>
                        <a:pt x="2050" y="3279"/>
                      </a:lnTo>
                      <a:lnTo>
                        <a:pt x="2046" y="3361"/>
                      </a:lnTo>
                      <a:lnTo>
                        <a:pt x="2036" y="3440"/>
                      </a:lnTo>
                      <a:lnTo>
                        <a:pt x="4799" y="4820"/>
                      </a:lnTo>
                      <a:lnTo>
                        <a:pt x="4871" y="4752"/>
                      </a:lnTo>
                      <a:lnTo>
                        <a:pt x="4950" y="4690"/>
                      </a:lnTo>
                      <a:lnTo>
                        <a:pt x="5036" y="4636"/>
                      </a:lnTo>
                      <a:lnTo>
                        <a:pt x="5128" y="4591"/>
                      </a:lnTo>
                      <a:lnTo>
                        <a:pt x="5224" y="4555"/>
                      </a:lnTo>
                      <a:lnTo>
                        <a:pt x="5323" y="4529"/>
                      </a:lnTo>
                      <a:lnTo>
                        <a:pt x="5427" y="4513"/>
                      </a:lnTo>
                      <a:lnTo>
                        <a:pt x="5535" y="4507"/>
                      </a:lnTo>
                      <a:lnTo>
                        <a:pt x="5647" y="4513"/>
                      </a:lnTo>
                      <a:lnTo>
                        <a:pt x="5754" y="4531"/>
                      </a:lnTo>
                      <a:lnTo>
                        <a:pt x="5858" y="4559"/>
                      </a:lnTo>
                      <a:lnTo>
                        <a:pt x="5958" y="4599"/>
                      </a:lnTo>
                      <a:lnTo>
                        <a:pt x="6051" y="4646"/>
                      </a:lnTo>
                      <a:lnTo>
                        <a:pt x="6139" y="4704"/>
                      </a:lnTo>
                      <a:lnTo>
                        <a:pt x="6221" y="4772"/>
                      </a:lnTo>
                      <a:lnTo>
                        <a:pt x="6295" y="4846"/>
                      </a:lnTo>
                      <a:lnTo>
                        <a:pt x="6363" y="4927"/>
                      </a:lnTo>
                      <a:lnTo>
                        <a:pt x="6420" y="5015"/>
                      </a:lnTo>
                      <a:lnTo>
                        <a:pt x="6468" y="5109"/>
                      </a:lnTo>
                      <a:lnTo>
                        <a:pt x="6508" y="5209"/>
                      </a:lnTo>
                      <a:lnTo>
                        <a:pt x="6536" y="5312"/>
                      </a:lnTo>
                      <a:lnTo>
                        <a:pt x="6554" y="5420"/>
                      </a:lnTo>
                      <a:lnTo>
                        <a:pt x="6560" y="5531"/>
                      </a:lnTo>
                      <a:lnTo>
                        <a:pt x="6554" y="5643"/>
                      </a:lnTo>
                      <a:lnTo>
                        <a:pt x="6536" y="5751"/>
                      </a:lnTo>
                      <a:lnTo>
                        <a:pt x="6508" y="5856"/>
                      </a:lnTo>
                      <a:lnTo>
                        <a:pt x="6468" y="5954"/>
                      </a:lnTo>
                      <a:lnTo>
                        <a:pt x="6420" y="6048"/>
                      </a:lnTo>
                      <a:lnTo>
                        <a:pt x="6363" y="6137"/>
                      </a:lnTo>
                      <a:lnTo>
                        <a:pt x="6295" y="6217"/>
                      </a:lnTo>
                      <a:lnTo>
                        <a:pt x="6221" y="6293"/>
                      </a:lnTo>
                      <a:lnTo>
                        <a:pt x="6139" y="6359"/>
                      </a:lnTo>
                      <a:lnTo>
                        <a:pt x="6051" y="6417"/>
                      </a:lnTo>
                      <a:lnTo>
                        <a:pt x="5958" y="6464"/>
                      </a:lnTo>
                      <a:lnTo>
                        <a:pt x="5858" y="6504"/>
                      </a:lnTo>
                      <a:lnTo>
                        <a:pt x="5754" y="6532"/>
                      </a:lnTo>
                      <a:lnTo>
                        <a:pt x="5647" y="6550"/>
                      </a:lnTo>
                      <a:lnTo>
                        <a:pt x="5535" y="6556"/>
                      </a:lnTo>
                      <a:lnTo>
                        <a:pt x="5423" y="6550"/>
                      </a:lnTo>
                      <a:lnTo>
                        <a:pt x="5315" y="6532"/>
                      </a:lnTo>
                      <a:lnTo>
                        <a:pt x="5210" y="6504"/>
                      </a:lnTo>
                      <a:lnTo>
                        <a:pt x="5112" y="6464"/>
                      </a:lnTo>
                      <a:lnTo>
                        <a:pt x="5018" y="6417"/>
                      </a:lnTo>
                      <a:lnTo>
                        <a:pt x="4928" y="6359"/>
                      </a:lnTo>
                      <a:lnTo>
                        <a:pt x="4849" y="6293"/>
                      </a:lnTo>
                      <a:lnTo>
                        <a:pt x="4773" y="6217"/>
                      </a:lnTo>
                      <a:lnTo>
                        <a:pt x="4707" y="6137"/>
                      </a:lnTo>
                      <a:lnTo>
                        <a:pt x="4649" y="6048"/>
                      </a:lnTo>
                      <a:lnTo>
                        <a:pt x="4601" y="5954"/>
                      </a:lnTo>
                      <a:lnTo>
                        <a:pt x="4561" y="5856"/>
                      </a:lnTo>
                      <a:lnTo>
                        <a:pt x="4534" y="5751"/>
                      </a:lnTo>
                      <a:lnTo>
                        <a:pt x="4516" y="5643"/>
                      </a:lnTo>
                      <a:lnTo>
                        <a:pt x="4510" y="5531"/>
                      </a:lnTo>
                      <a:lnTo>
                        <a:pt x="4514" y="5450"/>
                      </a:lnTo>
                      <a:lnTo>
                        <a:pt x="4524" y="5370"/>
                      </a:lnTo>
                      <a:lnTo>
                        <a:pt x="1761" y="3991"/>
                      </a:lnTo>
                      <a:lnTo>
                        <a:pt x="1689" y="4058"/>
                      </a:lnTo>
                      <a:lnTo>
                        <a:pt x="1610" y="4120"/>
                      </a:lnTo>
                      <a:lnTo>
                        <a:pt x="1524" y="4174"/>
                      </a:lnTo>
                      <a:lnTo>
                        <a:pt x="1432" y="4218"/>
                      </a:lnTo>
                      <a:lnTo>
                        <a:pt x="1336" y="4254"/>
                      </a:lnTo>
                      <a:lnTo>
                        <a:pt x="1237" y="4282"/>
                      </a:lnTo>
                      <a:lnTo>
                        <a:pt x="1133" y="4298"/>
                      </a:lnTo>
                      <a:lnTo>
                        <a:pt x="1025" y="4302"/>
                      </a:lnTo>
                      <a:lnTo>
                        <a:pt x="914" y="4296"/>
                      </a:lnTo>
                      <a:lnTo>
                        <a:pt x="806" y="4280"/>
                      </a:lnTo>
                      <a:lnTo>
                        <a:pt x="700" y="4250"/>
                      </a:lnTo>
                      <a:lnTo>
                        <a:pt x="602" y="4212"/>
                      </a:lnTo>
                      <a:lnTo>
                        <a:pt x="509" y="4162"/>
                      </a:lnTo>
                      <a:lnTo>
                        <a:pt x="419" y="4104"/>
                      </a:lnTo>
                      <a:lnTo>
                        <a:pt x="339" y="4038"/>
                      </a:lnTo>
                      <a:lnTo>
                        <a:pt x="263" y="3965"/>
                      </a:lnTo>
                      <a:lnTo>
                        <a:pt x="197" y="3883"/>
                      </a:lnTo>
                      <a:lnTo>
                        <a:pt x="140" y="3795"/>
                      </a:lnTo>
                      <a:lnTo>
                        <a:pt x="92" y="3702"/>
                      </a:lnTo>
                      <a:lnTo>
                        <a:pt x="52" y="3602"/>
                      </a:lnTo>
                      <a:lnTo>
                        <a:pt x="24" y="3498"/>
                      </a:lnTo>
                      <a:lnTo>
                        <a:pt x="6" y="3391"/>
                      </a:lnTo>
                      <a:lnTo>
                        <a:pt x="0" y="3279"/>
                      </a:lnTo>
                      <a:lnTo>
                        <a:pt x="6" y="3167"/>
                      </a:lnTo>
                      <a:lnTo>
                        <a:pt x="24" y="3058"/>
                      </a:lnTo>
                      <a:lnTo>
                        <a:pt x="52" y="2954"/>
                      </a:lnTo>
                      <a:lnTo>
                        <a:pt x="92" y="2854"/>
                      </a:lnTo>
                      <a:lnTo>
                        <a:pt x="140" y="2761"/>
                      </a:lnTo>
                      <a:lnTo>
                        <a:pt x="197" y="2673"/>
                      </a:lnTo>
                      <a:lnTo>
                        <a:pt x="263" y="2591"/>
                      </a:lnTo>
                      <a:lnTo>
                        <a:pt x="339" y="2518"/>
                      </a:lnTo>
                      <a:lnTo>
                        <a:pt x="419" y="2452"/>
                      </a:lnTo>
                      <a:lnTo>
                        <a:pt x="509" y="2394"/>
                      </a:lnTo>
                      <a:lnTo>
                        <a:pt x="602" y="2344"/>
                      </a:lnTo>
                      <a:lnTo>
                        <a:pt x="700" y="2306"/>
                      </a:lnTo>
                      <a:lnTo>
                        <a:pt x="806" y="2278"/>
                      </a:lnTo>
                      <a:lnTo>
                        <a:pt x="914" y="2260"/>
                      </a:lnTo>
                      <a:lnTo>
                        <a:pt x="1025" y="2254"/>
                      </a:lnTo>
                      <a:lnTo>
                        <a:pt x="1133" y="2260"/>
                      </a:lnTo>
                      <a:lnTo>
                        <a:pt x="1237" y="2276"/>
                      </a:lnTo>
                      <a:lnTo>
                        <a:pt x="1336" y="2302"/>
                      </a:lnTo>
                      <a:lnTo>
                        <a:pt x="1432" y="2338"/>
                      </a:lnTo>
                      <a:lnTo>
                        <a:pt x="1524" y="2382"/>
                      </a:lnTo>
                      <a:lnTo>
                        <a:pt x="1610" y="2436"/>
                      </a:lnTo>
                      <a:lnTo>
                        <a:pt x="1689" y="2498"/>
                      </a:lnTo>
                      <a:lnTo>
                        <a:pt x="1761" y="2567"/>
                      </a:lnTo>
                      <a:lnTo>
                        <a:pt x="4524" y="1186"/>
                      </a:lnTo>
                      <a:lnTo>
                        <a:pt x="4514" y="1106"/>
                      </a:lnTo>
                      <a:lnTo>
                        <a:pt x="4510" y="1025"/>
                      </a:lnTo>
                      <a:lnTo>
                        <a:pt x="4516" y="913"/>
                      </a:lnTo>
                      <a:lnTo>
                        <a:pt x="4534" y="805"/>
                      </a:lnTo>
                      <a:lnTo>
                        <a:pt x="4561" y="702"/>
                      </a:lnTo>
                      <a:lnTo>
                        <a:pt x="4601" y="602"/>
                      </a:lnTo>
                      <a:lnTo>
                        <a:pt x="4649" y="508"/>
                      </a:lnTo>
                      <a:lnTo>
                        <a:pt x="4707" y="421"/>
                      </a:lnTo>
                      <a:lnTo>
                        <a:pt x="4773" y="339"/>
                      </a:lnTo>
                      <a:lnTo>
                        <a:pt x="4849" y="265"/>
                      </a:lnTo>
                      <a:lnTo>
                        <a:pt x="4928" y="197"/>
                      </a:lnTo>
                      <a:lnTo>
                        <a:pt x="5018" y="140"/>
                      </a:lnTo>
                      <a:lnTo>
                        <a:pt x="5112" y="92"/>
                      </a:lnTo>
                      <a:lnTo>
                        <a:pt x="5210" y="52"/>
                      </a:lnTo>
                      <a:lnTo>
                        <a:pt x="5315" y="24"/>
                      </a:lnTo>
                      <a:lnTo>
                        <a:pt x="5423" y="6"/>
                      </a:lnTo>
                      <a:lnTo>
                        <a:pt x="5535"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grpSp>
          <p:sp>
            <p:nvSpPr>
              <p:cNvPr id="910" name="Google Shape;910;p39"/>
              <p:cNvSpPr/>
              <p:nvPr/>
            </p:nvSpPr>
            <p:spPr>
              <a:xfrm>
                <a:off x="1381682" y="2357988"/>
                <a:ext cx="1291280" cy="16388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2600"/>
                  </a:buClr>
                  <a:buSzPts val="6000"/>
                  <a:buFont typeface="Arial"/>
                  <a:buNone/>
                </a:pPr>
                <a:r>
                  <a:rPr lang="es-ES" sz="6000" b="0" i="0" u="none" strike="noStrike" cap="none" dirty="0">
                    <a:solidFill>
                      <a:srgbClr val="FF2600"/>
                    </a:solidFill>
                    <a:latin typeface="Arial"/>
                    <a:ea typeface="Arial"/>
                    <a:cs typeface="Arial"/>
                    <a:sym typeface="Arial"/>
                  </a:rPr>
                  <a:t>1</a:t>
                </a:r>
                <a:endParaRPr sz="4000" b="0" i="0" u="none" strike="noStrike" cap="none" dirty="0">
                  <a:solidFill>
                    <a:srgbClr val="FF2600"/>
                  </a:solidFill>
                  <a:latin typeface="Arial"/>
                  <a:ea typeface="Arial"/>
                  <a:cs typeface="Arial"/>
                  <a:sym typeface="Arial"/>
                </a:endParaRPr>
              </a:p>
            </p:txBody>
          </p:sp>
        </p:grpSp>
      </p:grpSp>
      <p:grpSp>
        <p:nvGrpSpPr>
          <p:cNvPr id="911" name="Google Shape;911;p39"/>
          <p:cNvGrpSpPr/>
          <p:nvPr/>
        </p:nvGrpSpPr>
        <p:grpSpPr>
          <a:xfrm>
            <a:off x="4030238" y="3115664"/>
            <a:ext cx="8178171" cy="2000548"/>
            <a:chOff x="4030238" y="3115664"/>
            <a:chExt cx="8178171" cy="2000548"/>
          </a:xfrm>
        </p:grpSpPr>
        <p:grpSp>
          <p:nvGrpSpPr>
            <p:cNvPr id="912" name="Google Shape;912;p39"/>
            <p:cNvGrpSpPr/>
            <p:nvPr/>
          </p:nvGrpSpPr>
          <p:grpSpPr>
            <a:xfrm>
              <a:off x="4030238" y="3116184"/>
              <a:ext cx="2173898" cy="1446550"/>
              <a:chOff x="3377774" y="2141006"/>
              <a:chExt cx="2995862" cy="2334133"/>
            </a:xfrm>
          </p:grpSpPr>
          <p:grpSp>
            <p:nvGrpSpPr>
              <p:cNvPr id="913" name="Google Shape;913;p39"/>
              <p:cNvGrpSpPr/>
              <p:nvPr/>
            </p:nvGrpSpPr>
            <p:grpSpPr>
              <a:xfrm>
                <a:off x="3377774" y="2141006"/>
                <a:ext cx="2995862" cy="2334133"/>
                <a:chOff x="3377774" y="2141006"/>
                <a:chExt cx="2995862" cy="2334133"/>
              </a:xfrm>
            </p:grpSpPr>
            <p:graphicFrame>
              <p:nvGraphicFramePr>
                <p:cNvPr id="914" name="Google Shape;914;p39"/>
                <p:cNvGraphicFramePr/>
                <p:nvPr/>
              </p:nvGraphicFramePr>
              <p:xfrm>
                <a:off x="3377774" y="2141006"/>
                <a:ext cx="2995862" cy="2334133"/>
              </p:xfrm>
              <a:graphic>
                <a:graphicData uri="http://schemas.openxmlformats.org/drawingml/2006/chart">
                  <c:chart xmlns:c="http://schemas.openxmlformats.org/drawingml/2006/chart" xmlns:r="http://schemas.openxmlformats.org/officeDocument/2006/relationships" r:id="rId5"/>
                </a:graphicData>
              </a:graphic>
            </p:graphicFrame>
            <p:sp>
              <p:nvSpPr>
                <p:cNvPr id="915" name="Google Shape;915;p39"/>
                <p:cNvSpPr/>
                <p:nvPr/>
              </p:nvSpPr>
              <p:spPr>
                <a:xfrm>
                  <a:off x="4222268" y="2548411"/>
                  <a:ext cx="1174870" cy="16388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ABD100"/>
                    </a:buClr>
                    <a:buSzPts val="6000"/>
                    <a:buFont typeface="Arial"/>
                    <a:buNone/>
                  </a:pPr>
                  <a:r>
                    <a:rPr lang="es-ES" sz="6000" b="0" i="0" u="none" strike="noStrike" cap="none" dirty="0">
                      <a:solidFill>
                        <a:srgbClr val="ABD100"/>
                      </a:solidFill>
                      <a:latin typeface="Arial"/>
                      <a:ea typeface="Arial"/>
                      <a:cs typeface="Arial"/>
                      <a:sym typeface="Arial"/>
                    </a:rPr>
                    <a:t>2</a:t>
                  </a:r>
                  <a:endParaRPr sz="3600" b="0" i="0" u="none" strike="noStrike" cap="none" dirty="0">
                    <a:solidFill>
                      <a:srgbClr val="ABD100"/>
                    </a:solidFill>
                    <a:latin typeface="Arial"/>
                    <a:ea typeface="Arial"/>
                    <a:cs typeface="Arial"/>
                    <a:sym typeface="Arial"/>
                  </a:endParaRPr>
                </a:p>
              </p:txBody>
            </p:sp>
          </p:grpSp>
          <p:grpSp>
            <p:nvGrpSpPr>
              <p:cNvPr id="916" name="Google Shape;916;p39"/>
              <p:cNvGrpSpPr/>
              <p:nvPr/>
            </p:nvGrpSpPr>
            <p:grpSpPr>
              <a:xfrm>
                <a:off x="5240418" y="3532470"/>
                <a:ext cx="640080" cy="640080"/>
                <a:chOff x="5240418" y="3532470"/>
                <a:chExt cx="640080" cy="640080"/>
              </a:xfrm>
            </p:grpSpPr>
            <p:sp>
              <p:nvSpPr>
                <p:cNvPr id="917" name="Google Shape;917;p39"/>
                <p:cNvSpPr/>
                <p:nvPr/>
              </p:nvSpPr>
              <p:spPr>
                <a:xfrm>
                  <a:off x="5240418" y="3532470"/>
                  <a:ext cx="640080" cy="640080"/>
                </a:xfrm>
                <a:prstGeom prst="ellipse">
                  <a:avLst/>
                </a:prstGeom>
                <a:solidFill>
                  <a:srgbClr val="ABD1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18" name="Google Shape;918;p39"/>
                <p:cNvSpPr/>
                <p:nvPr/>
              </p:nvSpPr>
              <p:spPr>
                <a:xfrm>
                  <a:off x="5389720" y="3706949"/>
                  <a:ext cx="341477" cy="291122"/>
                </a:xfrm>
                <a:custGeom>
                  <a:avLst/>
                  <a:gdLst/>
                  <a:ahLst/>
                  <a:cxnLst/>
                  <a:rect l="l" t="t" r="r" b="b"/>
                  <a:pathLst>
                    <a:path w="3996" h="3910" extrusionOk="0">
                      <a:moveTo>
                        <a:pt x="1999" y="0"/>
                      </a:moveTo>
                      <a:lnTo>
                        <a:pt x="1999" y="0"/>
                      </a:lnTo>
                      <a:lnTo>
                        <a:pt x="2125" y="4"/>
                      </a:lnTo>
                      <a:lnTo>
                        <a:pt x="2248" y="15"/>
                      </a:lnTo>
                      <a:lnTo>
                        <a:pt x="2370" y="34"/>
                      </a:lnTo>
                      <a:lnTo>
                        <a:pt x="2490" y="60"/>
                      </a:lnTo>
                      <a:lnTo>
                        <a:pt x="2607" y="93"/>
                      </a:lnTo>
                      <a:lnTo>
                        <a:pt x="2720" y="132"/>
                      </a:lnTo>
                      <a:lnTo>
                        <a:pt x="2830" y="177"/>
                      </a:lnTo>
                      <a:lnTo>
                        <a:pt x="2937" y="230"/>
                      </a:lnTo>
                      <a:lnTo>
                        <a:pt x="3040" y="288"/>
                      </a:lnTo>
                      <a:lnTo>
                        <a:pt x="3139" y="351"/>
                      </a:lnTo>
                      <a:lnTo>
                        <a:pt x="3234" y="420"/>
                      </a:lnTo>
                      <a:lnTo>
                        <a:pt x="3325" y="494"/>
                      </a:lnTo>
                      <a:lnTo>
                        <a:pt x="3410" y="573"/>
                      </a:lnTo>
                      <a:lnTo>
                        <a:pt x="3491" y="658"/>
                      </a:lnTo>
                      <a:lnTo>
                        <a:pt x="3567" y="746"/>
                      </a:lnTo>
                      <a:lnTo>
                        <a:pt x="3637" y="839"/>
                      </a:lnTo>
                      <a:lnTo>
                        <a:pt x="3703" y="936"/>
                      </a:lnTo>
                      <a:lnTo>
                        <a:pt x="3762" y="1036"/>
                      </a:lnTo>
                      <a:lnTo>
                        <a:pt x="3815" y="1140"/>
                      </a:lnTo>
                      <a:lnTo>
                        <a:pt x="3861" y="1249"/>
                      </a:lnTo>
                      <a:lnTo>
                        <a:pt x="3902" y="1361"/>
                      </a:lnTo>
                      <a:lnTo>
                        <a:pt x="3935" y="1474"/>
                      </a:lnTo>
                      <a:lnTo>
                        <a:pt x="3961" y="1591"/>
                      </a:lnTo>
                      <a:lnTo>
                        <a:pt x="3980" y="1710"/>
                      </a:lnTo>
                      <a:lnTo>
                        <a:pt x="3992" y="1831"/>
                      </a:lnTo>
                      <a:lnTo>
                        <a:pt x="3996" y="1954"/>
                      </a:lnTo>
                      <a:lnTo>
                        <a:pt x="3992" y="2079"/>
                      </a:lnTo>
                      <a:lnTo>
                        <a:pt x="3980" y="2199"/>
                      </a:lnTo>
                      <a:lnTo>
                        <a:pt x="3961" y="2319"/>
                      </a:lnTo>
                      <a:lnTo>
                        <a:pt x="3935" y="2436"/>
                      </a:lnTo>
                      <a:lnTo>
                        <a:pt x="3902" y="2549"/>
                      </a:lnTo>
                      <a:lnTo>
                        <a:pt x="3861" y="2661"/>
                      </a:lnTo>
                      <a:lnTo>
                        <a:pt x="3815" y="2768"/>
                      </a:lnTo>
                      <a:lnTo>
                        <a:pt x="3762" y="2873"/>
                      </a:lnTo>
                      <a:lnTo>
                        <a:pt x="3703" y="2974"/>
                      </a:lnTo>
                      <a:lnTo>
                        <a:pt x="3637" y="3071"/>
                      </a:lnTo>
                      <a:lnTo>
                        <a:pt x="3567" y="3164"/>
                      </a:lnTo>
                      <a:lnTo>
                        <a:pt x="3491" y="3252"/>
                      </a:lnTo>
                      <a:lnTo>
                        <a:pt x="3410" y="3336"/>
                      </a:lnTo>
                      <a:lnTo>
                        <a:pt x="3325" y="3415"/>
                      </a:lnTo>
                      <a:lnTo>
                        <a:pt x="3234" y="3490"/>
                      </a:lnTo>
                      <a:lnTo>
                        <a:pt x="3139" y="3559"/>
                      </a:lnTo>
                      <a:lnTo>
                        <a:pt x="3040" y="3622"/>
                      </a:lnTo>
                      <a:lnTo>
                        <a:pt x="2937" y="3680"/>
                      </a:lnTo>
                      <a:lnTo>
                        <a:pt x="2830" y="3732"/>
                      </a:lnTo>
                      <a:lnTo>
                        <a:pt x="2720" y="3778"/>
                      </a:lnTo>
                      <a:lnTo>
                        <a:pt x="2607" y="3817"/>
                      </a:lnTo>
                      <a:lnTo>
                        <a:pt x="2490" y="3849"/>
                      </a:lnTo>
                      <a:lnTo>
                        <a:pt x="2370" y="3876"/>
                      </a:lnTo>
                      <a:lnTo>
                        <a:pt x="2248" y="3895"/>
                      </a:lnTo>
                      <a:lnTo>
                        <a:pt x="2125" y="3906"/>
                      </a:lnTo>
                      <a:lnTo>
                        <a:pt x="1999" y="3910"/>
                      </a:lnTo>
                      <a:lnTo>
                        <a:pt x="1871" y="3906"/>
                      </a:lnTo>
                      <a:lnTo>
                        <a:pt x="1748" y="3895"/>
                      </a:lnTo>
                      <a:lnTo>
                        <a:pt x="1626" y="3876"/>
                      </a:lnTo>
                      <a:lnTo>
                        <a:pt x="1506" y="3849"/>
                      </a:lnTo>
                      <a:lnTo>
                        <a:pt x="1391" y="3817"/>
                      </a:lnTo>
                      <a:lnTo>
                        <a:pt x="1276" y="3778"/>
                      </a:lnTo>
                      <a:lnTo>
                        <a:pt x="1166" y="3732"/>
                      </a:lnTo>
                      <a:lnTo>
                        <a:pt x="1059" y="3680"/>
                      </a:lnTo>
                      <a:lnTo>
                        <a:pt x="956" y="3622"/>
                      </a:lnTo>
                      <a:lnTo>
                        <a:pt x="857" y="3559"/>
                      </a:lnTo>
                      <a:lnTo>
                        <a:pt x="762" y="3490"/>
                      </a:lnTo>
                      <a:lnTo>
                        <a:pt x="672" y="3415"/>
                      </a:lnTo>
                      <a:lnTo>
                        <a:pt x="586" y="3336"/>
                      </a:lnTo>
                      <a:lnTo>
                        <a:pt x="505" y="3252"/>
                      </a:lnTo>
                      <a:lnTo>
                        <a:pt x="429" y="3164"/>
                      </a:lnTo>
                      <a:lnTo>
                        <a:pt x="359" y="3071"/>
                      </a:lnTo>
                      <a:lnTo>
                        <a:pt x="293" y="2974"/>
                      </a:lnTo>
                      <a:lnTo>
                        <a:pt x="234" y="2873"/>
                      </a:lnTo>
                      <a:lnTo>
                        <a:pt x="181" y="2768"/>
                      </a:lnTo>
                      <a:lnTo>
                        <a:pt x="135" y="2661"/>
                      </a:lnTo>
                      <a:lnTo>
                        <a:pt x="95" y="2549"/>
                      </a:lnTo>
                      <a:lnTo>
                        <a:pt x="62" y="2436"/>
                      </a:lnTo>
                      <a:lnTo>
                        <a:pt x="35" y="2319"/>
                      </a:lnTo>
                      <a:lnTo>
                        <a:pt x="15" y="2199"/>
                      </a:lnTo>
                      <a:lnTo>
                        <a:pt x="4" y="2079"/>
                      </a:lnTo>
                      <a:lnTo>
                        <a:pt x="0" y="1954"/>
                      </a:lnTo>
                      <a:lnTo>
                        <a:pt x="0" y="1734"/>
                      </a:lnTo>
                      <a:lnTo>
                        <a:pt x="1062" y="1734"/>
                      </a:lnTo>
                      <a:lnTo>
                        <a:pt x="1083" y="1657"/>
                      </a:lnTo>
                      <a:lnTo>
                        <a:pt x="1113" y="1583"/>
                      </a:lnTo>
                      <a:lnTo>
                        <a:pt x="1146" y="1513"/>
                      </a:lnTo>
                      <a:lnTo>
                        <a:pt x="1188" y="1446"/>
                      </a:lnTo>
                      <a:lnTo>
                        <a:pt x="1233" y="1382"/>
                      </a:lnTo>
                      <a:lnTo>
                        <a:pt x="1283" y="1323"/>
                      </a:lnTo>
                      <a:lnTo>
                        <a:pt x="1338" y="1268"/>
                      </a:lnTo>
                      <a:lnTo>
                        <a:pt x="1398" y="1217"/>
                      </a:lnTo>
                      <a:lnTo>
                        <a:pt x="1461" y="1171"/>
                      </a:lnTo>
                      <a:lnTo>
                        <a:pt x="1529" y="1130"/>
                      </a:lnTo>
                      <a:lnTo>
                        <a:pt x="1600" y="1095"/>
                      </a:lnTo>
                      <a:lnTo>
                        <a:pt x="1675" y="1066"/>
                      </a:lnTo>
                      <a:lnTo>
                        <a:pt x="1752" y="1042"/>
                      </a:lnTo>
                      <a:lnTo>
                        <a:pt x="1832" y="1025"/>
                      </a:lnTo>
                      <a:lnTo>
                        <a:pt x="1914" y="1015"/>
                      </a:lnTo>
                      <a:lnTo>
                        <a:pt x="1999" y="1011"/>
                      </a:lnTo>
                      <a:lnTo>
                        <a:pt x="2224" y="1011"/>
                      </a:lnTo>
                      <a:lnTo>
                        <a:pt x="2224" y="1354"/>
                      </a:lnTo>
                      <a:lnTo>
                        <a:pt x="2866" y="1354"/>
                      </a:lnTo>
                      <a:lnTo>
                        <a:pt x="2866" y="1797"/>
                      </a:lnTo>
                      <a:lnTo>
                        <a:pt x="2224" y="1797"/>
                      </a:lnTo>
                      <a:lnTo>
                        <a:pt x="2224" y="2113"/>
                      </a:lnTo>
                      <a:lnTo>
                        <a:pt x="2866" y="2113"/>
                      </a:lnTo>
                      <a:lnTo>
                        <a:pt x="2866" y="2555"/>
                      </a:lnTo>
                      <a:lnTo>
                        <a:pt x="2224" y="2555"/>
                      </a:lnTo>
                      <a:lnTo>
                        <a:pt x="2224" y="2899"/>
                      </a:lnTo>
                      <a:lnTo>
                        <a:pt x="1999" y="2899"/>
                      </a:lnTo>
                      <a:lnTo>
                        <a:pt x="1914" y="2895"/>
                      </a:lnTo>
                      <a:lnTo>
                        <a:pt x="1832" y="2885"/>
                      </a:lnTo>
                      <a:lnTo>
                        <a:pt x="1752" y="2867"/>
                      </a:lnTo>
                      <a:lnTo>
                        <a:pt x="1675" y="2845"/>
                      </a:lnTo>
                      <a:lnTo>
                        <a:pt x="1600" y="2814"/>
                      </a:lnTo>
                      <a:lnTo>
                        <a:pt x="1529" y="2779"/>
                      </a:lnTo>
                      <a:lnTo>
                        <a:pt x="1461" y="2739"/>
                      </a:lnTo>
                      <a:lnTo>
                        <a:pt x="1398" y="2692"/>
                      </a:lnTo>
                      <a:lnTo>
                        <a:pt x="1338" y="2642"/>
                      </a:lnTo>
                      <a:lnTo>
                        <a:pt x="1283" y="2587"/>
                      </a:lnTo>
                      <a:lnTo>
                        <a:pt x="1233" y="2528"/>
                      </a:lnTo>
                      <a:lnTo>
                        <a:pt x="1188" y="2463"/>
                      </a:lnTo>
                      <a:lnTo>
                        <a:pt x="1146" y="2397"/>
                      </a:lnTo>
                      <a:lnTo>
                        <a:pt x="1113" y="2326"/>
                      </a:lnTo>
                      <a:lnTo>
                        <a:pt x="1083" y="2253"/>
                      </a:lnTo>
                      <a:lnTo>
                        <a:pt x="1062" y="2177"/>
                      </a:lnTo>
                      <a:lnTo>
                        <a:pt x="469" y="2177"/>
                      </a:lnTo>
                      <a:lnTo>
                        <a:pt x="488" y="2280"/>
                      </a:lnTo>
                      <a:lnTo>
                        <a:pt x="514" y="2380"/>
                      </a:lnTo>
                      <a:lnTo>
                        <a:pt x="548" y="2477"/>
                      </a:lnTo>
                      <a:lnTo>
                        <a:pt x="587" y="2573"/>
                      </a:lnTo>
                      <a:lnTo>
                        <a:pt x="632" y="2663"/>
                      </a:lnTo>
                      <a:lnTo>
                        <a:pt x="685" y="2751"/>
                      </a:lnTo>
                      <a:lnTo>
                        <a:pt x="742" y="2836"/>
                      </a:lnTo>
                      <a:lnTo>
                        <a:pt x="805" y="2915"/>
                      </a:lnTo>
                      <a:lnTo>
                        <a:pt x="873" y="2990"/>
                      </a:lnTo>
                      <a:lnTo>
                        <a:pt x="946" y="3062"/>
                      </a:lnTo>
                      <a:lnTo>
                        <a:pt x="1023" y="3127"/>
                      </a:lnTo>
                      <a:lnTo>
                        <a:pt x="1105" y="3189"/>
                      </a:lnTo>
                      <a:lnTo>
                        <a:pt x="1191" y="3244"/>
                      </a:lnTo>
                      <a:lnTo>
                        <a:pt x="1281" y="3295"/>
                      </a:lnTo>
                      <a:lnTo>
                        <a:pt x="1375" y="3339"/>
                      </a:lnTo>
                      <a:lnTo>
                        <a:pt x="1472" y="3378"/>
                      </a:lnTo>
                      <a:lnTo>
                        <a:pt x="1572" y="3409"/>
                      </a:lnTo>
                      <a:lnTo>
                        <a:pt x="1675" y="3434"/>
                      </a:lnTo>
                      <a:lnTo>
                        <a:pt x="1780" y="3453"/>
                      </a:lnTo>
                      <a:lnTo>
                        <a:pt x="1888" y="3463"/>
                      </a:lnTo>
                      <a:lnTo>
                        <a:pt x="1999" y="3467"/>
                      </a:lnTo>
                      <a:lnTo>
                        <a:pt x="2108" y="3463"/>
                      </a:lnTo>
                      <a:lnTo>
                        <a:pt x="2217" y="3452"/>
                      </a:lnTo>
                      <a:lnTo>
                        <a:pt x="2322" y="3434"/>
                      </a:lnTo>
                      <a:lnTo>
                        <a:pt x="2425" y="3409"/>
                      </a:lnTo>
                      <a:lnTo>
                        <a:pt x="2526" y="3376"/>
                      </a:lnTo>
                      <a:lnTo>
                        <a:pt x="2623" y="3339"/>
                      </a:lnTo>
                      <a:lnTo>
                        <a:pt x="2717" y="3293"/>
                      </a:lnTo>
                      <a:lnTo>
                        <a:pt x="2807" y="3243"/>
                      </a:lnTo>
                      <a:lnTo>
                        <a:pt x="2893" y="3187"/>
                      </a:lnTo>
                      <a:lnTo>
                        <a:pt x="2975" y="3126"/>
                      </a:lnTo>
                      <a:lnTo>
                        <a:pt x="3054" y="3060"/>
                      </a:lnTo>
                      <a:lnTo>
                        <a:pt x="3126" y="2988"/>
                      </a:lnTo>
                      <a:lnTo>
                        <a:pt x="3194" y="2911"/>
                      </a:lnTo>
                      <a:lnTo>
                        <a:pt x="3257" y="2831"/>
                      </a:lnTo>
                      <a:lnTo>
                        <a:pt x="3315" y="2746"/>
                      </a:lnTo>
                      <a:lnTo>
                        <a:pt x="3366" y="2658"/>
                      </a:lnTo>
                      <a:lnTo>
                        <a:pt x="3411" y="2567"/>
                      </a:lnTo>
                      <a:lnTo>
                        <a:pt x="3451" y="2471"/>
                      </a:lnTo>
                      <a:lnTo>
                        <a:pt x="3483" y="2373"/>
                      </a:lnTo>
                      <a:lnTo>
                        <a:pt x="3510" y="2272"/>
                      </a:lnTo>
                      <a:lnTo>
                        <a:pt x="3528" y="2169"/>
                      </a:lnTo>
                      <a:lnTo>
                        <a:pt x="3540" y="2062"/>
                      </a:lnTo>
                      <a:lnTo>
                        <a:pt x="3543" y="1955"/>
                      </a:lnTo>
                      <a:lnTo>
                        <a:pt x="3540" y="1847"/>
                      </a:lnTo>
                      <a:lnTo>
                        <a:pt x="3528" y="1742"/>
                      </a:lnTo>
                      <a:lnTo>
                        <a:pt x="3510" y="1637"/>
                      </a:lnTo>
                      <a:lnTo>
                        <a:pt x="3483" y="1537"/>
                      </a:lnTo>
                      <a:lnTo>
                        <a:pt x="3451" y="1439"/>
                      </a:lnTo>
                      <a:lnTo>
                        <a:pt x="3411" y="1343"/>
                      </a:lnTo>
                      <a:lnTo>
                        <a:pt x="3366" y="1251"/>
                      </a:lnTo>
                      <a:lnTo>
                        <a:pt x="3315" y="1163"/>
                      </a:lnTo>
                      <a:lnTo>
                        <a:pt x="3257" y="1079"/>
                      </a:lnTo>
                      <a:lnTo>
                        <a:pt x="3194" y="998"/>
                      </a:lnTo>
                      <a:lnTo>
                        <a:pt x="3126" y="923"/>
                      </a:lnTo>
                      <a:lnTo>
                        <a:pt x="3054" y="851"/>
                      </a:lnTo>
                      <a:lnTo>
                        <a:pt x="2975" y="785"/>
                      </a:lnTo>
                      <a:lnTo>
                        <a:pt x="2893" y="723"/>
                      </a:lnTo>
                      <a:lnTo>
                        <a:pt x="2807" y="666"/>
                      </a:lnTo>
                      <a:lnTo>
                        <a:pt x="2717" y="616"/>
                      </a:lnTo>
                      <a:lnTo>
                        <a:pt x="2623" y="572"/>
                      </a:lnTo>
                      <a:lnTo>
                        <a:pt x="2526" y="533"/>
                      </a:lnTo>
                      <a:lnTo>
                        <a:pt x="2425" y="502"/>
                      </a:lnTo>
                      <a:lnTo>
                        <a:pt x="2322" y="476"/>
                      </a:lnTo>
                      <a:lnTo>
                        <a:pt x="2217" y="458"/>
                      </a:lnTo>
                      <a:lnTo>
                        <a:pt x="2108" y="446"/>
                      </a:lnTo>
                      <a:lnTo>
                        <a:pt x="1999" y="443"/>
                      </a:lnTo>
                      <a:lnTo>
                        <a:pt x="1999"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grpSp>
        <p:sp>
          <p:nvSpPr>
            <p:cNvPr id="919" name="Google Shape;919;p39"/>
            <p:cNvSpPr txBox="1"/>
            <p:nvPr/>
          </p:nvSpPr>
          <p:spPr>
            <a:xfrm>
              <a:off x="5681826" y="3115664"/>
              <a:ext cx="6526583" cy="20005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400" b="1" u="sng" dirty="0">
                  <a:solidFill>
                    <a:schemeClr val="dk1"/>
                  </a:solidFill>
                  <a:latin typeface="Arial"/>
                  <a:ea typeface="Arial"/>
                  <a:cs typeface="Arial"/>
                  <a:sym typeface="Arial"/>
                </a:rPr>
                <a:t> Debe saber escuchar antes de hablar</a:t>
              </a:r>
              <a:endParaRPr dirty="0"/>
            </a:p>
            <a:p>
              <a:pPr marL="0" marR="0" lvl="0" indent="0" algn="ctr" rtl="0">
                <a:spcBef>
                  <a:spcPts val="0"/>
                </a:spcBef>
                <a:spcAft>
                  <a:spcPts val="0"/>
                </a:spcAft>
                <a:buNone/>
              </a:pPr>
              <a:r>
                <a:rPr lang="es-ES" sz="2000" dirty="0">
                  <a:solidFill>
                    <a:schemeClr val="dk1"/>
                  </a:solidFill>
                  <a:latin typeface="Arial"/>
                  <a:ea typeface="Arial"/>
                  <a:cs typeface="Arial"/>
                  <a:sym typeface="Arial"/>
                </a:rPr>
                <a:t>Escuche, analice, entienda antes de hablar: </a:t>
              </a:r>
              <a:r>
                <a:rPr lang="es-ES" sz="2000" dirty="0">
                  <a:solidFill>
                    <a:srgbClr val="FF0000"/>
                  </a:solidFill>
                  <a:latin typeface="Arial"/>
                  <a:ea typeface="Arial"/>
                  <a:cs typeface="Arial"/>
                  <a:sym typeface="Arial"/>
                </a:rPr>
                <a:t>“Mis amados hermanos, quiero que entiendan lo siguiente: todos ustedes deben ser rápidos para escuchar, lentos para hablar y lentos para enojarse”</a:t>
              </a:r>
              <a:r>
                <a:rPr lang="es-ES" sz="2000" dirty="0">
                  <a:solidFill>
                    <a:schemeClr val="dk1"/>
                  </a:solidFill>
                </a:rPr>
                <a:t>.</a:t>
              </a:r>
              <a:r>
                <a:rPr lang="es-ES" sz="2000" dirty="0">
                  <a:solidFill>
                    <a:schemeClr val="dk1"/>
                  </a:solidFill>
                  <a:latin typeface="Arial"/>
                  <a:ea typeface="Arial"/>
                  <a:cs typeface="Arial"/>
                  <a:sym typeface="Arial"/>
                </a:rPr>
                <a:t> </a:t>
              </a:r>
            </a:p>
            <a:p>
              <a:pPr marL="0" marR="0" lvl="0" indent="0" algn="ctr" rtl="0">
                <a:spcBef>
                  <a:spcPts val="0"/>
                </a:spcBef>
                <a:spcAft>
                  <a:spcPts val="0"/>
                </a:spcAft>
                <a:buNone/>
              </a:pPr>
              <a:r>
                <a:rPr lang="es-ES" sz="2000" b="1" u="sng"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Santiago</a:t>
              </a:r>
              <a:r>
                <a:rPr lang="es-ES" sz="2000" b="1" u="sng" dirty="0">
                  <a:solidFill>
                    <a:schemeClr val="bg1"/>
                  </a:solidFill>
                  <a:effectLst>
                    <a:outerShdw blurRad="38100" dist="38100" dir="2700000" algn="tl">
                      <a:srgbClr val="000000">
                        <a:alpha val="43137"/>
                      </a:srgbClr>
                    </a:outerShdw>
                  </a:effectLst>
                  <a:highlight>
                    <a:srgbClr val="FF0066"/>
                  </a:highlight>
                </a:rPr>
                <a:t>.</a:t>
              </a:r>
              <a:r>
                <a:rPr lang="es-ES" sz="2000" b="1" u="sng"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1:19</a:t>
              </a:r>
              <a:r>
                <a:rPr lang="es-ES" sz="2000" b="1" u="sng" dirty="0">
                  <a:solidFill>
                    <a:schemeClr val="bg1"/>
                  </a:solidFill>
                  <a:effectLst>
                    <a:outerShdw blurRad="38100" dist="38100" dir="2700000" algn="tl">
                      <a:srgbClr val="000000">
                        <a:alpha val="43137"/>
                      </a:srgbClr>
                    </a:outerShdw>
                  </a:effectLst>
                  <a:highlight>
                    <a:srgbClr val="FF0066"/>
                  </a:highlight>
                  <a:sym typeface="Arial"/>
                </a:rPr>
                <a:t>.</a:t>
              </a:r>
              <a:endParaRPr b="1" u="sng" dirty="0">
                <a:solidFill>
                  <a:schemeClr val="bg1"/>
                </a:solidFill>
                <a:effectLst>
                  <a:outerShdw blurRad="38100" dist="38100" dir="2700000" algn="tl">
                    <a:srgbClr val="000000">
                      <a:alpha val="43137"/>
                    </a:srgbClr>
                  </a:outerShdw>
                </a:effectLst>
                <a:highlight>
                  <a:srgbClr val="FF0066"/>
                </a:highlight>
              </a:endParaRPr>
            </a:p>
          </p:txBody>
        </p:sp>
      </p:grpSp>
      <p:grpSp>
        <p:nvGrpSpPr>
          <p:cNvPr id="920" name="Google Shape;920;p39"/>
          <p:cNvGrpSpPr/>
          <p:nvPr/>
        </p:nvGrpSpPr>
        <p:grpSpPr>
          <a:xfrm>
            <a:off x="4237681" y="5141642"/>
            <a:ext cx="1759011" cy="1446550"/>
            <a:chOff x="8915396" y="2057389"/>
            <a:chExt cx="2995862" cy="2334133"/>
          </a:xfrm>
        </p:grpSpPr>
        <p:graphicFrame>
          <p:nvGraphicFramePr>
            <p:cNvPr id="921" name="Google Shape;921;p39"/>
            <p:cNvGraphicFramePr/>
            <p:nvPr/>
          </p:nvGraphicFramePr>
          <p:xfrm>
            <a:off x="8915396" y="2057389"/>
            <a:ext cx="2995862" cy="2334133"/>
          </p:xfrm>
          <a:graphic>
            <a:graphicData uri="http://schemas.openxmlformats.org/drawingml/2006/chart">
              <c:chart xmlns:c="http://schemas.openxmlformats.org/drawingml/2006/chart" xmlns:r="http://schemas.openxmlformats.org/officeDocument/2006/relationships" r:id="rId6"/>
            </a:graphicData>
          </a:graphic>
        </p:graphicFrame>
        <p:grpSp>
          <p:nvGrpSpPr>
            <p:cNvPr id="922" name="Google Shape;922;p39"/>
            <p:cNvGrpSpPr/>
            <p:nvPr/>
          </p:nvGrpSpPr>
          <p:grpSpPr>
            <a:xfrm>
              <a:off x="10860497" y="3532470"/>
              <a:ext cx="640080" cy="640080"/>
              <a:chOff x="10860497" y="3532470"/>
              <a:chExt cx="640080" cy="640080"/>
            </a:xfrm>
          </p:grpSpPr>
          <p:sp>
            <p:nvSpPr>
              <p:cNvPr id="923" name="Google Shape;923;p39"/>
              <p:cNvSpPr/>
              <p:nvPr/>
            </p:nvSpPr>
            <p:spPr>
              <a:xfrm>
                <a:off x="10860497" y="3532470"/>
                <a:ext cx="640080" cy="640080"/>
              </a:xfrm>
              <a:prstGeom prst="ellipse">
                <a:avLst/>
              </a:prstGeom>
              <a:solidFill>
                <a:srgbClr val="00B69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24" name="Google Shape;924;p39"/>
              <p:cNvSpPr/>
              <p:nvPr/>
            </p:nvSpPr>
            <p:spPr>
              <a:xfrm>
                <a:off x="10986081" y="3690845"/>
                <a:ext cx="388913" cy="323331"/>
              </a:xfrm>
              <a:custGeom>
                <a:avLst/>
                <a:gdLst/>
                <a:ahLst/>
                <a:cxnLst/>
                <a:rect l="l" t="t" r="r" b="b"/>
                <a:pathLst>
                  <a:path w="3678" h="3420" extrusionOk="0">
                    <a:moveTo>
                      <a:pt x="1839" y="1470"/>
                    </a:moveTo>
                    <a:lnTo>
                      <a:pt x="1889" y="1473"/>
                    </a:lnTo>
                    <a:lnTo>
                      <a:pt x="1936" y="1483"/>
                    </a:lnTo>
                    <a:lnTo>
                      <a:pt x="1982" y="1499"/>
                    </a:lnTo>
                    <a:lnTo>
                      <a:pt x="2024" y="1521"/>
                    </a:lnTo>
                    <a:lnTo>
                      <a:pt x="2063" y="1548"/>
                    </a:lnTo>
                    <a:lnTo>
                      <a:pt x="2099" y="1579"/>
                    </a:lnTo>
                    <a:lnTo>
                      <a:pt x="2130" y="1614"/>
                    </a:lnTo>
                    <a:lnTo>
                      <a:pt x="2157" y="1654"/>
                    </a:lnTo>
                    <a:lnTo>
                      <a:pt x="2178" y="1696"/>
                    </a:lnTo>
                    <a:lnTo>
                      <a:pt x="2195" y="1741"/>
                    </a:lnTo>
                    <a:lnTo>
                      <a:pt x="2203" y="1789"/>
                    </a:lnTo>
                    <a:lnTo>
                      <a:pt x="2207" y="1839"/>
                    </a:lnTo>
                    <a:lnTo>
                      <a:pt x="2203" y="1888"/>
                    </a:lnTo>
                    <a:lnTo>
                      <a:pt x="2195" y="1936"/>
                    </a:lnTo>
                    <a:lnTo>
                      <a:pt x="2178" y="1982"/>
                    </a:lnTo>
                    <a:lnTo>
                      <a:pt x="2157" y="2024"/>
                    </a:lnTo>
                    <a:lnTo>
                      <a:pt x="2130" y="2063"/>
                    </a:lnTo>
                    <a:lnTo>
                      <a:pt x="2099" y="2099"/>
                    </a:lnTo>
                    <a:lnTo>
                      <a:pt x="2063" y="2130"/>
                    </a:lnTo>
                    <a:lnTo>
                      <a:pt x="2024" y="2157"/>
                    </a:lnTo>
                    <a:lnTo>
                      <a:pt x="1982" y="2178"/>
                    </a:lnTo>
                    <a:lnTo>
                      <a:pt x="1936" y="2193"/>
                    </a:lnTo>
                    <a:lnTo>
                      <a:pt x="1889" y="2203"/>
                    </a:lnTo>
                    <a:lnTo>
                      <a:pt x="1839" y="2207"/>
                    </a:lnTo>
                    <a:lnTo>
                      <a:pt x="1789" y="2203"/>
                    </a:lnTo>
                    <a:lnTo>
                      <a:pt x="1742" y="2193"/>
                    </a:lnTo>
                    <a:lnTo>
                      <a:pt x="1696" y="2178"/>
                    </a:lnTo>
                    <a:lnTo>
                      <a:pt x="1654" y="2157"/>
                    </a:lnTo>
                    <a:lnTo>
                      <a:pt x="1615" y="2130"/>
                    </a:lnTo>
                    <a:lnTo>
                      <a:pt x="1579" y="2099"/>
                    </a:lnTo>
                    <a:lnTo>
                      <a:pt x="1548" y="2063"/>
                    </a:lnTo>
                    <a:lnTo>
                      <a:pt x="1521" y="2024"/>
                    </a:lnTo>
                    <a:lnTo>
                      <a:pt x="1500" y="1982"/>
                    </a:lnTo>
                    <a:lnTo>
                      <a:pt x="1483" y="1936"/>
                    </a:lnTo>
                    <a:lnTo>
                      <a:pt x="1475" y="1888"/>
                    </a:lnTo>
                    <a:lnTo>
                      <a:pt x="1471" y="1839"/>
                    </a:lnTo>
                    <a:lnTo>
                      <a:pt x="1475" y="1789"/>
                    </a:lnTo>
                    <a:lnTo>
                      <a:pt x="1483" y="1741"/>
                    </a:lnTo>
                    <a:lnTo>
                      <a:pt x="1500" y="1696"/>
                    </a:lnTo>
                    <a:lnTo>
                      <a:pt x="1521" y="1654"/>
                    </a:lnTo>
                    <a:lnTo>
                      <a:pt x="1548" y="1614"/>
                    </a:lnTo>
                    <a:lnTo>
                      <a:pt x="1579" y="1579"/>
                    </a:lnTo>
                    <a:lnTo>
                      <a:pt x="1615" y="1548"/>
                    </a:lnTo>
                    <a:lnTo>
                      <a:pt x="1654" y="1521"/>
                    </a:lnTo>
                    <a:lnTo>
                      <a:pt x="1696" y="1499"/>
                    </a:lnTo>
                    <a:lnTo>
                      <a:pt x="1742" y="1483"/>
                    </a:lnTo>
                    <a:lnTo>
                      <a:pt x="1789" y="1473"/>
                    </a:lnTo>
                    <a:lnTo>
                      <a:pt x="1839" y="1470"/>
                    </a:lnTo>
                    <a:close/>
                    <a:moveTo>
                      <a:pt x="1839" y="735"/>
                    </a:moveTo>
                    <a:lnTo>
                      <a:pt x="1925" y="739"/>
                    </a:lnTo>
                    <a:lnTo>
                      <a:pt x="2010" y="748"/>
                    </a:lnTo>
                    <a:lnTo>
                      <a:pt x="2091" y="764"/>
                    </a:lnTo>
                    <a:lnTo>
                      <a:pt x="2171" y="787"/>
                    </a:lnTo>
                    <a:lnTo>
                      <a:pt x="2249" y="815"/>
                    </a:lnTo>
                    <a:lnTo>
                      <a:pt x="2324" y="848"/>
                    </a:lnTo>
                    <a:lnTo>
                      <a:pt x="2395" y="886"/>
                    </a:lnTo>
                    <a:lnTo>
                      <a:pt x="2463" y="929"/>
                    </a:lnTo>
                    <a:lnTo>
                      <a:pt x="2528" y="978"/>
                    </a:lnTo>
                    <a:lnTo>
                      <a:pt x="2589" y="1031"/>
                    </a:lnTo>
                    <a:lnTo>
                      <a:pt x="2647" y="1088"/>
                    </a:lnTo>
                    <a:lnTo>
                      <a:pt x="2699" y="1149"/>
                    </a:lnTo>
                    <a:lnTo>
                      <a:pt x="2747" y="1215"/>
                    </a:lnTo>
                    <a:lnTo>
                      <a:pt x="2792" y="1283"/>
                    </a:lnTo>
                    <a:lnTo>
                      <a:pt x="2830" y="1354"/>
                    </a:lnTo>
                    <a:lnTo>
                      <a:pt x="2863" y="1429"/>
                    </a:lnTo>
                    <a:lnTo>
                      <a:pt x="2891" y="1507"/>
                    </a:lnTo>
                    <a:lnTo>
                      <a:pt x="2913" y="1586"/>
                    </a:lnTo>
                    <a:lnTo>
                      <a:pt x="2929" y="1668"/>
                    </a:lnTo>
                    <a:lnTo>
                      <a:pt x="2939" y="1753"/>
                    </a:lnTo>
                    <a:lnTo>
                      <a:pt x="2942" y="1839"/>
                    </a:lnTo>
                    <a:lnTo>
                      <a:pt x="2939" y="1925"/>
                    </a:lnTo>
                    <a:lnTo>
                      <a:pt x="2929" y="2008"/>
                    </a:lnTo>
                    <a:lnTo>
                      <a:pt x="2913" y="2091"/>
                    </a:lnTo>
                    <a:lnTo>
                      <a:pt x="2891" y="2170"/>
                    </a:lnTo>
                    <a:lnTo>
                      <a:pt x="2863" y="2247"/>
                    </a:lnTo>
                    <a:lnTo>
                      <a:pt x="2830" y="2321"/>
                    </a:lnTo>
                    <a:lnTo>
                      <a:pt x="2791" y="2393"/>
                    </a:lnTo>
                    <a:lnTo>
                      <a:pt x="2747" y="2461"/>
                    </a:lnTo>
                    <a:lnTo>
                      <a:pt x="2698" y="2527"/>
                    </a:lnTo>
                    <a:lnTo>
                      <a:pt x="2645" y="2588"/>
                    </a:lnTo>
                    <a:lnTo>
                      <a:pt x="2587" y="2646"/>
                    </a:lnTo>
                    <a:lnTo>
                      <a:pt x="2526" y="2699"/>
                    </a:lnTo>
                    <a:lnTo>
                      <a:pt x="2460" y="2749"/>
                    </a:lnTo>
                    <a:lnTo>
                      <a:pt x="2391" y="2795"/>
                    </a:lnTo>
                    <a:lnTo>
                      <a:pt x="2207" y="2482"/>
                    </a:lnTo>
                    <a:lnTo>
                      <a:pt x="2260" y="2452"/>
                    </a:lnTo>
                    <a:lnTo>
                      <a:pt x="2310" y="2417"/>
                    </a:lnTo>
                    <a:lnTo>
                      <a:pt x="2357" y="2377"/>
                    </a:lnTo>
                    <a:lnTo>
                      <a:pt x="2401" y="2333"/>
                    </a:lnTo>
                    <a:lnTo>
                      <a:pt x="2439" y="2284"/>
                    </a:lnTo>
                    <a:lnTo>
                      <a:pt x="2473" y="2231"/>
                    </a:lnTo>
                    <a:lnTo>
                      <a:pt x="2503" y="2175"/>
                    </a:lnTo>
                    <a:lnTo>
                      <a:pt x="2528" y="2118"/>
                    </a:lnTo>
                    <a:lnTo>
                      <a:pt x="2548" y="2055"/>
                    </a:lnTo>
                    <a:lnTo>
                      <a:pt x="2562" y="1992"/>
                    </a:lnTo>
                    <a:lnTo>
                      <a:pt x="2571" y="1925"/>
                    </a:lnTo>
                    <a:lnTo>
                      <a:pt x="2575" y="1857"/>
                    </a:lnTo>
                    <a:lnTo>
                      <a:pt x="2571" y="1786"/>
                    </a:lnTo>
                    <a:lnTo>
                      <a:pt x="2561" y="1717"/>
                    </a:lnTo>
                    <a:lnTo>
                      <a:pt x="2545" y="1651"/>
                    </a:lnTo>
                    <a:lnTo>
                      <a:pt x="2523" y="1587"/>
                    </a:lnTo>
                    <a:lnTo>
                      <a:pt x="2495" y="1526"/>
                    </a:lnTo>
                    <a:lnTo>
                      <a:pt x="2462" y="1468"/>
                    </a:lnTo>
                    <a:lnTo>
                      <a:pt x="2424" y="1412"/>
                    </a:lnTo>
                    <a:lnTo>
                      <a:pt x="2382" y="1362"/>
                    </a:lnTo>
                    <a:lnTo>
                      <a:pt x="2335" y="1314"/>
                    </a:lnTo>
                    <a:lnTo>
                      <a:pt x="2284" y="1272"/>
                    </a:lnTo>
                    <a:lnTo>
                      <a:pt x="2229" y="1234"/>
                    </a:lnTo>
                    <a:lnTo>
                      <a:pt x="2170" y="1200"/>
                    </a:lnTo>
                    <a:lnTo>
                      <a:pt x="2109" y="1172"/>
                    </a:lnTo>
                    <a:lnTo>
                      <a:pt x="2045" y="1151"/>
                    </a:lnTo>
                    <a:lnTo>
                      <a:pt x="1978" y="1134"/>
                    </a:lnTo>
                    <a:lnTo>
                      <a:pt x="1909" y="1124"/>
                    </a:lnTo>
                    <a:lnTo>
                      <a:pt x="1839" y="1121"/>
                    </a:lnTo>
                    <a:lnTo>
                      <a:pt x="1769" y="1124"/>
                    </a:lnTo>
                    <a:lnTo>
                      <a:pt x="1700" y="1134"/>
                    </a:lnTo>
                    <a:lnTo>
                      <a:pt x="1633" y="1151"/>
                    </a:lnTo>
                    <a:lnTo>
                      <a:pt x="1569" y="1172"/>
                    </a:lnTo>
                    <a:lnTo>
                      <a:pt x="1508" y="1200"/>
                    </a:lnTo>
                    <a:lnTo>
                      <a:pt x="1449" y="1234"/>
                    </a:lnTo>
                    <a:lnTo>
                      <a:pt x="1394" y="1272"/>
                    </a:lnTo>
                    <a:lnTo>
                      <a:pt x="1343" y="1314"/>
                    </a:lnTo>
                    <a:lnTo>
                      <a:pt x="1296" y="1362"/>
                    </a:lnTo>
                    <a:lnTo>
                      <a:pt x="1254" y="1412"/>
                    </a:lnTo>
                    <a:lnTo>
                      <a:pt x="1216" y="1468"/>
                    </a:lnTo>
                    <a:lnTo>
                      <a:pt x="1183" y="1526"/>
                    </a:lnTo>
                    <a:lnTo>
                      <a:pt x="1155" y="1587"/>
                    </a:lnTo>
                    <a:lnTo>
                      <a:pt x="1133" y="1651"/>
                    </a:lnTo>
                    <a:lnTo>
                      <a:pt x="1117" y="1717"/>
                    </a:lnTo>
                    <a:lnTo>
                      <a:pt x="1107" y="1786"/>
                    </a:lnTo>
                    <a:lnTo>
                      <a:pt x="1103" y="1857"/>
                    </a:lnTo>
                    <a:lnTo>
                      <a:pt x="1107" y="1920"/>
                    </a:lnTo>
                    <a:lnTo>
                      <a:pt x="1116" y="1984"/>
                    </a:lnTo>
                    <a:lnTo>
                      <a:pt x="1130" y="2045"/>
                    </a:lnTo>
                    <a:lnTo>
                      <a:pt x="1150" y="2104"/>
                    </a:lnTo>
                    <a:lnTo>
                      <a:pt x="1175" y="2162"/>
                    </a:lnTo>
                    <a:lnTo>
                      <a:pt x="1205" y="2218"/>
                    </a:lnTo>
                    <a:lnTo>
                      <a:pt x="1239" y="2270"/>
                    </a:lnTo>
                    <a:lnTo>
                      <a:pt x="1277" y="2320"/>
                    </a:lnTo>
                    <a:lnTo>
                      <a:pt x="1321" y="2366"/>
                    </a:lnTo>
                    <a:lnTo>
                      <a:pt x="1368" y="2410"/>
                    </a:lnTo>
                    <a:lnTo>
                      <a:pt x="1418" y="2447"/>
                    </a:lnTo>
                    <a:lnTo>
                      <a:pt x="1471" y="2482"/>
                    </a:lnTo>
                    <a:lnTo>
                      <a:pt x="1287" y="2795"/>
                    </a:lnTo>
                    <a:lnTo>
                      <a:pt x="1218" y="2749"/>
                    </a:lnTo>
                    <a:lnTo>
                      <a:pt x="1152" y="2699"/>
                    </a:lnTo>
                    <a:lnTo>
                      <a:pt x="1091" y="2646"/>
                    </a:lnTo>
                    <a:lnTo>
                      <a:pt x="1033" y="2588"/>
                    </a:lnTo>
                    <a:lnTo>
                      <a:pt x="980" y="2527"/>
                    </a:lnTo>
                    <a:lnTo>
                      <a:pt x="931" y="2461"/>
                    </a:lnTo>
                    <a:lnTo>
                      <a:pt x="887" y="2393"/>
                    </a:lnTo>
                    <a:lnTo>
                      <a:pt x="848" y="2321"/>
                    </a:lnTo>
                    <a:lnTo>
                      <a:pt x="815" y="2247"/>
                    </a:lnTo>
                    <a:lnTo>
                      <a:pt x="787" y="2170"/>
                    </a:lnTo>
                    <a:lnTo>
                      <a:pt x="765" y="2091"/>
                    </a:lnTo>
                    <a:lnTo>
                      <a:pt x="749" y="2008"/>
                    </a:lnTo>
                    <a:lnTo>
                      <a:pt x="739" y="1925"/>
                    </a:lnTo>
                    <a:lnTo>
                      <a:pt x="736" y="1839"/>
                    </a:lnTo>
                    <a:lnTo>
                      <a:pt x="739" y="1753"/>
                    </a:lnTo>
                    <a:lnTo>
                      <a:pt x="749" y="1668"/>
                    </a:lnTo>
                    <a:lnTo>
                      <a:pt x="765" y="1586"/>
                    </a:lnTo>
                    <a:lnTo>
                      <a:pt x="787" y="1507"/>
                    </a:lnTo>
                    <a:lnTo>
                      <a:pt x="815" y="1429"/>
                    </a:lnTo>
                    <a:lnTo>
                      <a:pt x="848" y="1354"/>
                    </a:lnTo>
                    <a:lnTo>
                      <a:pt x="886" y="1283"/>
                    </a:lnTo>
                    <a:lnTo>
                      <a:pt x="931" y="1215"/>
                    </a:lnTo>
                    <a:lnTo>
                      <a:pt x="979" y="1149"/>
                    </a:lnTo>
                    <a:lnTo>
                      <a:pt x="1031" y="1088"/>
                    </a:lnTo>
                    <a:lnTo>
                      <a:pt x="1089" y="1031"/>
                    </a:lnTo>
                    <a:lnTo>
                      <a:pt x="1150" y="978"/>
                    </a:lnTo>
                    <a:lnTo>
                      <a:pt x="1215" y="929"/>
                    </a:lnTo>
                    <a:lnTo>
                      <a:pt x="1283" y="886"/>
                    </a:lnTo>
                    <a:lnTo>
                      <a:pt x="1354" y="848"/>
                    </a:lnTo>
                    <a:lnTo>
                      <a:pt x="1429" y="815"/>
                    </a:lnTo>
                    <a:lnTo>
                      <a:pt x="1507" y="787"/>
                    </a:lnTo>
                    <a:lnTo>
                      <a:pt x="1587" y="764"/>
                    </a:lnTo>
                    <a:lnTo>
                      <a:pt x="1668" y="748"/>
                    </a:lnTo>
                    <a:lnTo>
                      <a:pt x="1753" y="739"/>
                    </a:lnTo>
                    <a:lnTo>
                      <a:pt x="1839" y="735"/>
                    </a:lnTo>
                    <a:close/>
                    <a:moveTo>
                      <a:pt x="1839" y="0"/>
                    </a:moveTo>
                    <a:lnTo>
                      <a:pt x="1950" y="3"/>
                    </a:lnTo>
                    <a:lnTo>
                      <a:pt x="2061" y="13"/>
                    </a:lnTo>
                    <a:lnTo>
                      <a:pt x="2168" y="29"/>
                    </a:lnTo>
                    <a:lnTo>
                      <a:pt x="2274" y="52"/>
                    </a:lnTo>
                    <a:lnTo>
                      <a:pt x="2377" y="81"/>
                    </a:lnTo>
                    <a:lnTo>
                      <a:pt x="2479" y="115"/>
                    </a:lnTo>
                    <a:lnTo>
                      <a:pt x="2577" y="155"/>
                    </a:lnTo>
                    <a:lnTo>
                      <a:pt x="2673" y="200"/>
                    </a:lnTo>
                    <a:lnTo>
                      <a:pt x="2765" y="252"/>
                    </a:lnTo>
                    <a:lnTo>
                      <a:pt x="2854" y="307"/>
                    </a:lnTo>
                    <a:lnTo>
                      <a:pt x="2940" y="369"/>
                    </a:lnTo>
                    <a:lnTo>
                      <a:pt x="3022" y="433"/>
                    </a:lnTo>
                    <a:lnTo>
                      <a:pt x="3100" y="504"/>
                    </a:lnTo>
                    <a:lnTo>
                      <a:pt x="3174" y="577"/>
                    </a:lnTo>
                    <a:lnTo>
                      <a:pt x="3244" y="655"/>
                    </a:lnTo>
                    <a:lnTo>
                      <a:pt x="3309" y="738"/>
                    </a:lnTo>
                    <a:lnTo>
                      <a:pt x="3370" y="824"/>
                    </a:lnTo>
                    <a:lnTo>
                      <a:pt x="3426" y="913"/>
                    </a:lnTo>
                    <a:lnTo>
                      <a:pt x="3476" y="1005"/>
                    </a:lnTo>
                    <a:lnTo>
                      <a:pt x="3522" y="1100"/>
                    </a:lnTo>
                    <a:lnTo>
                      <a:pt x="3562" y="1199"/>
                    </a:lnTo>
                    <a:lnTo>
                      <a:pt x="3597" y="1299"/>
                    </a:lnTo>
                    <a:lnTo>
                      <a:pt x="3626" y="1403"/>
                    </a:lnTo>
                    <a:lnTo>
                      <a:pt x="3648" y="1509"/>
                    </a:lnTo>
                    <a:lnTo>
                      <a:pt x="3665" y="1617"/>
                    </a:lnTo>
                    <a:lnTo>
                      <a:pt x="3675" y="1727"/>
                    </a:lnTo>
                    <a:lnTo>
                      <a:pt x="3678" y="1839"/>
                    </a:lnTo>
                    <a:lnTo>
                      <a:pt x="3675" y="1948"/>
                    </a:lnTo>
                    <a:lnTo>
                      <a:pt x="3665" y="2057"/>
                    </a:lnTo>
                    <a:lnTo>
                      <a:pt x="3648" y="2164"/>
                    </a:lnTo>
                    <a:lnTo>
                      <a:pt x="3626" y="2269"/>
                    </a:lnTo>
                    <a:lnTo>
                      <a:pt x="3597" y="2373"/>
                    </a:lnTo>
                    <a:lnTo>
                      <a:pt x="3562" y="2473"/>
                    </a:lnTo>
                    <a:lnTo>
                      <a:pt x="3522" y="2572"/>
                    </a:lnTo>
                    <a:lnTo>
                      <a:pt x="3476" y="2667"/>
                    </a:lnTo>
                    <a:lnTo>
                      <a:pt x="3425" y="2761"/>
                    </a:lnTo>
                    <a:lnTo>
                      <a:pt x="3369" y="2850"/>
                    </a:lnTo>
                    <a:lnTo>
                      <a:pt x="3308" y="2936"/>
                    </a:lnTo>
                    <a:lnTo>
                      <a:pt x="3242" y="3018"/>
                    </a:lnTo>
                    <a:lnTo>
                      <a:pt x="3172" y="3096"/>
                    </a:lnTo>
                    <a:lnTo>
                      <a:pt x="3097" y="3171"/>
                    </a:lnTo>
                    <a:lnTo>
                      <a:pt x="3018" y="3240"/>
                    </a:lnTo>
                    <a:lnTo>
                      <a:pt x="2936" y="3306"/>
                    </a:lnTo>
                    <a:lnTo>
                      <a:pt x="2849" y="3365"/>
                    </a:lnTo>
                    <a:lnTo>
                      <a:pt x="2759" y="3420"/>
                    </a:lnTo>
                    <a:lnTo>
                      <a:pt x="2575" y="3107"/>
                    </a:lnTo>
                    <a:lnTo>
                      <a:pt x="2650" y="3060"/>
                    </a:lnTo>
                    <a:lnTo>
                      <a:pt x="2724" y="3008"/>
                    </a:lnTo>
                    <a:lnTo>
                      <a:pt x="2794" y="2952"/>
                    </a:lnTo>
                    <a:lnTo>
                      <a:pt x="2860" y="2893"/>
                    </a:lnTo>
                    <a:lnTo>
                      <a:pt x="2922" y="2831"/>
                    </a:lnTo>
                    <a:lnTo>
                      <a:pt x="2980" y="2764"/>
                    </a:lnTo>
                    <a:lnTo>
                      <a:pt x="3035" y="2694"/>
                    </a:lnTo>
                    <a:lnTo>
                      <a:pt x="3084" y="2621"/>
                    </a:lnTo>
                    <a:lnTo>
                      <a:pt x="3130" y="2544"/>
                    </a:lnTo>
                    <a:lnTo>
                      <a:pt x="3171" y="2465"/>
                    </a:lnTo>
                    <a:lnTo>
                      <a:pt x="3207" y="2383"/>
                    </a:lnTo>
                    <a:lnTo>
                      <a:pt x="3238" y="2298"/>
                    </a:lnTo>
                    <a:lnTo>
                      <a:pt x="3263" y="2211"/>
                    </a:lnTo>
                    <a:lnTo>
                      <a:pt x="3283" y="2121"/>
                    </a:lnTo>
                    <a:lnTo>
                      <a:pt x="3298" y="2029"/>
                    </a:lnTo>
                    <a:lnTo>
                      <a:pt x="3307" y="1935"/>
                    </a:lnTo>
                    <a:lnTo>
                      <a:pt x="3310" y="1839"/>
                    </a:lnTo>
                    <a:lnTo>
                      <a:pt x="3307" y="1739"/>
                    </a:lnTo>
                    <a:lnTo>
                      <a:pt x="3296" y="1639"/>
                    </a:lnTo>
                    <a:lnTo>
                      <a:pt x="3280" y="1544"/>
                    </a:lnTo>
                    <a:lnTo>
                      <a:pt x="3257" y="1449"/>
                    </a:lnTo>
                    <a:lnTo>
                      <a:pt x="3228" y="1356"/>
                    </a:lnTo>
                    <a:lnTo>
                      <a:pt x="3193" y="1267"/>
                    </a:lnTo>
                    <a:lnTo>
                      <a:pt x="3154" y="1181"/>
                    </a:lnTo>
                    <a:lnTo>
                      <a:pt x="3108" y="1098"/>
                    </a:lnTo>
                    <a:lnTo>
                      <a:pt x="3057" y="1017"/>
                    </a:lnTo>
                    <a:lnTo>
                      <a:pt x="3003" y="942"/>
                    </a:lnTo>
                    <a:lnTo>
                      <a:pt x="2942" y="868"/>
                    </a:lnTo>
                    <a:lnTo>
                      <a:pt x="2878" y="800"/>
                    </a:lnTo>
                    <a:lnTo>
                      <a:pt x="2809" y="735"/>
                    </a:lnTo>
                    <a:lnTo>
                      <a:pt x="2736" y="675"/>
                    </a:lnTo>
                    <a:lnTo>
                      <a:pt x="2660" y="620"/>
                    </a:lnTo>
                    <a:lnTo>
                      <a:pt x="2580" y="569"/>
                    </a:lnTo>
                    <a:lnTo>
                      <a:pt x="2497" y="524"/>
                    </a:lnTo>
                    <a:lnTo>
                      <a:pt x="2410" y="484"/>
                    </a:lnTo>
                    <a:lnTo>
                      <a:pt x="2320" y="449"/>
                    </a:lnTo>
                    <a:lnTo>
                      <a:pt x="2229" y="420"/>
                    </a:lnTo>
                    <a:lnTo>
                      <a:pt x="2134" y="398"/>
                    </a:lnTo>
                    <a:lnTo>
                      <a:pt x="2037" y="381"/>
                    </a:lnTo>
                    <a:lnTo>
                      <a:pt x="1939" y="371"/>
                    </a:lnTo>
                    <a:lnTo>
                      <a:pt x="1839" y="368"/>
                    </a:lnTo>
                    <a:lnTo>
                      <a:pt x="1739" y="371"/>
                    </a:lnTo>
                    <a:lnTo>
                      <a:pt x="1641" y="381"/>
                    </a:lnTo>
                    <a:lnTo>
                      <a:pt x="1544" y="398"/>
                    </a:lnTo>
                    <a:lnTo>
                      <a:pt x="1449" y="420"/>
                    </a:lnTo>
                    <a:lnTo>
                      <a:pt x="1358" y="449"/>
                    </a:lnTo>
                    <a:lnTo>
                      <a:pt x="1268" y="484"/>
                    </a:lnTo>
                    <a:lnTo>
                      <a:pt x="1181" y="524"/>
                    </a:lnTo>
                    <a:lnTo>
                      <a:pt x="1098" y="569"/>
                    </a:lnTo>
                    <a:lnTo>
                      <a:pt x="1018" y="620"/>
                    </a:lnTo>
                    <a:lnTo>
                      <a:pt x="942" y="675"/>
                    </a:lnTo>
                    <a:lnTo>
                      <a:pt x="869" y="735"/>
                    </a:lnTo>
                    <a:lnTo>
                      <a:pt x="800" y="800"/>
                    </a:lnTo>
                    <a:lnTo>
                      <a:pt x="736" y="868"/>
                    </a:lnTo>
                    <a:lnTo>
                      <a:pt x="675" y="942"/>
                    </a:lnTo>
                    <a:lnTo>
                      <a:pt x="621" y="1017"/>
                    </a:lnTo>
                    <a:lnTo>
                      <a:pt x="570" y="1098"/>
                    </a:lnTo>
                    <a:lnTo>
                      <a:pt x="524" y="1181"/>
                    </a:lnTo>
                    <a:lnTo>
                      <a:pt x="485" y="1267"/>
                    </a:lnTo>
                    <a:lnTo>
                      <a:pt x="450" y="1356"/>
                    </a:lnTo>
                    <a:lnTo>
                      <a:pt x="421" y="1449"/>
                    </a:lnTo>
                    <a:lnTo>
                      <a:pt x="398" y="1544"/>
                    </a:lnTo>
                    <a:lnTo>
                      <a:pt x="382" y="1639"/>
                    </a:lnTo>
                    <a:lnTo>
                      <a:pt x="371" y="1739"/>
                    </a:lnTo>
                    <a:lnTo>
                      <a:pt x="368" y="1839"/>
                    </a:lnTo>
                    <a:lnTo>
                      <a:pt x="371" y="1938"/>
                    </a:lnTo>
                    <a:lnTo>
                      <a:pt x="382" y="2036"/>
                    </a:lnTo>
                    <a:lnTo>
                      <a:pt x="398" y="2132"/>
                    </a:lnTo>
                    <a:lnTo>
                      <a:pt x="421" y="2226"/>
                    </a:lnTo>
                    <a:lnTo>
                      <a:pt x="450" y="2317"/>
                    </a:lnTo>
                    <a:lnTo>
                      <a:pt x="485" y="2406"/>
                    </a:lnTo>
                    <a:lnTo>
                      <a:pt x="525" y="2493"/>
                    </a:lnTo>
                    <a:lnTo>
                      <a:pt x="571" y="2577"/>
                    </a:lnTo>
                    <a:lnTo>
                      <a:pt x="621" y="2657"/>
                    </a:lnTo>
                    <a:lnTo>
                      <a:pt x="677" y="2733"/>
                    </a:lnTo>
                    <a:lnTo>
                      <a:pt x="738" y="2806"/>
                    </a:lnTo>
                    <a:lnTo>
                      <a:pt x="802" y="2875"/>
                    </a:lnTo>
                    <a:lnTo>
                      <a:pt x="872" y="2940"/>
                    </a:lnTo>
                    <a:lnTo>
                      <a:pt x="945" y="3001"/>
                    </a:lnTo>
                    <a:lnTo>
                      <a:pt x="1022" y="3057"/>
                    </a:lnTo>
                    <a:lnTo>
                      <a:pt x="1103" y="3107"/>
                    </a:lnTo>
                    <a:lnTo>
                      <a:pt x="920" y="3420"/>
                    </a:lnTo>
                    <a:lnTo>
                      <a:pt x="829" y="3366"/>
                    </a:lnTo>
                    <a:lnTo>
                      <a:pt x="742" y="3306"/>
                    </a:lnTo>
                    <a:lnTo>
                      <a:pt x="660" y="3242"/>
                    </a:lnTo>
                    <a:lnTo>
                      <a:pt x="581" y="3173"/>
                    </a:lnTo>
                    <a:lnTo>
                      <a:pt x="506" y="3099"/>
                    </a:lnTo>
                    <a:lnTo>
                      <a:pt x="436" y="3023"/>
                    </a:lnTo>
                    <a:lnTo>
                      <a:pt x="370" y="2941"/>
                    </a:lnTo>
                    <a:lnTo>
                      <a:pt x="309" y="2856"/>
                    </a:lnTo>
                    <a:lnTo>
                      <a:pt x="253" y="2767"/>
                    </a:lnTo>
                    <a:lnTo>
                      <a:pt x="202" y="2675"/>
                    </a:lnTo>
                    <a:lnTo>
                      <a:pt x="156" y="2580"/>
                    </a:lnTo>
                    <a:lnTo>
                      <a:pt x="116" y="2482"/>
                    </a:lnTo>
                    <a:lnTo>
                      <a:pt x="81" y="2381"/>
                    </a:lnTo>
                    <a:lnTo>
                      <a:pt x="52" y="2277"/>
                    </a:lnTo>
                    <a:lnTo>
                      <a:pt x="30" y="2170"/>
                    </a:lnTo>
                    <a:lnTo>
                      <a:pt x="13" y="2062"/>
                    </a:lnTo>
                    <a:lnTo>
                      <a:pt x="3" y="1951"/>
                    </a:lnTo>
                    <a:lnTo>
                      <a:pt x="0" y="1839"/>
                    </a:lnTo>
                    <a:lnTo>
                      <a:pt x="3" y="1727"/>
                    </a:lnTo>
                    <a:lnTo>
                      <a:pt x="13" y="1617"/>
                    </a:lnTo>
                    <a:lnTo>
                      <a:pt x="30" y="1509"/>
                    </a:lnTo>
                    <a:lnTo>
                      <a:pt x="52" y="1403"/>
                    </a:lnTo>
                    <a:lnTo>
                      <a:pt x="81" y="1299"/>
                    </a:lnTo>
                    <a:lnTo>
                      <a:pt x="116" y="1199"/>
                    </a:lnTo>
                    <a:lnTo>
                      <a:pt x="156" y="1100"/>
                    </a:lnTo>
                    <a:lnTo>
                      <a:pt x="202" y="1005"/>
                    </a:lnTo>
                    <a:lnTo>
                      <a:pt x="252" y="913"/>
                    </a:lnTo>
                    <a:lnTo>
                      <a:pt x="308" y="824"/>
                    </a:lnTo>
                    <a:lnTo>
                      <a:pt x="369" y="738"/>
                    </a:lnTo>
                    <a:lnTo>
                      <a:pt x="434" y="655"/>
                    </a:lnTo>
                    <a:lnTo>
                      <a:pt x="504" y="577"/>
                    </a:lnTo>
                    <a:lnTo>
                      <a:pt x="578" y="504"/>
                    </a:lnTo>
                    <a:lnTo>
                      <a:pt x="656" y="433"/>
                    </a:lnTo>
                    <a:lnTo>
                      <a:pt x="738" y="369"/>
                    </a:lnTo>
                    <a:lnTo>
                      <a:pt x="824" y="307"/>
                    </a:lnTo>
                    <a:lnTo>
                      <a:pt x="913" y="252"/>
                    </a:lnTo>
                    <a:lnTo>
                      <a:pt x="1005" y="200"/>
                    </a:lnTo>
                    <a:lnTo>
                      <a:pt x="1101" y="155"/>
                    </a:lnTo>
                    <a:lnTo>
                      <a:pt x="1199" y="115"/>
                    </a:lnTo>
                    <a:lnTo>
                      <a:pt x="1301" y="81"/>
                    </a:lnTo>
                    <a:lnTo>
                      <a:pt x="1404" y="52"/>
                    </a:lnTo>
                    <a:lnTo>
                      <a:pt x="1510" y="29"/>
                    </a:lnTo>
                    <a:lnTo>
                      <a:pt x="1617" y="13"/>
                    </a:lnTo>
                    <a:lnTo>
                      <a:pt x="1728" y="3"/>
                    </a:lnTo>
                    <a:lnTo>
                      <a:pt x="1839"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925" name="Google Shape;925;p39"/>
            <p:cNvSpPr/>
            <p:nvPr/>
          </p:nvSpPr>
          <p:spPr>
            <a:xfrm>
              <a:off x="9751972" y="2365850"/>
              <a:ext cx="1174870" cy="193683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69F"/>
                </a:buClr>
                <a:buSzPts val="7200"/>
                <a:buFont typeface="Arial"/>
                <a:buNone/>
              </a:pPr>
              <a:r>
                <a:rPr lang="es-ES" sz="7200" b="0" i="0" u="none" strike="noStrike" cap="none" dirty="0">
                  <a:solidFill>
                    <a:srgbClr val="00B69F"/>
                  </a:solidFill>
                  <a:latin typeface="Arial"/>
                  <a:ea typeface="Arial"/>
                  <a:cs typeface="Arial"/>
                  <a:sym typeface="Arial"/>
                </a:rPr>
                <a:t>3</a:t>
              </a:r>
              <a:endParaRPr sz="4400" b="0" i="0" u="none" strike="noStrike" cap="none" dirty="0">
                <a:solidFill>
                  <a:srgbClr val="00B69F"/>
                </a:solidFill>
                <a:latin typeface="Arial"/>
                <a:ea typeface="Arial"/>
                <a:cs typeface="Arial"/>
                <a:sym typeface="Arial"/>
              </a:endParaRPr>
            </a:p>
          </p:txBody>
        </p:sp>
      </p:grpSp>
      <p:sp>
        <p:nvSpPr>
          <p:cNvPr id="926" name="Google Shape;926;p39"/>
          <p:cNvSpPr txBox="1"/>
          <p:nvPr/>
        </p:nvSpPr>
        <p:spPr>
          <a:xfrm>
            <a:off x="5612071" y="5172593"/>
            <a:ext cx="6596338" cy="16927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400" b="1" u="sng" dirty="0">
                <a:solidFill>
                  <a:schemeClr val="dk1"/>
                </a:solidFill>
                <a:latin typeface="Arial"/>
                <a:ea typeface="Arial"/>
                <a:cs typeface="Arial"/>
                <a:sym typeface="Arial"/>
              </a:rPr>
              <a:t> Debe hablar con prudencia y respeto</a:t>
            </a:r>
            <a:endParaRPr dirty="0"/>
          </a:p>
          <a:p>
            <a:pPr marL="0" marR="0" lvl="0" indent="0" algn="ctr" rtl="0">
              <a:spcBef>
                <a:spcPts val="0"/>
              </a:spcBef>
              <a:spcAft>
                <a:spcPts val="0"/>
              </a:spcAft>
              <a:buNone/>
            </a:pPr>
            <a:r>
              <a:rPr lang="es-ES" sz="2000" dirty="0">
                <a:solidFill>
                  <a:srgbClr val="FF0000"/>
                </a:solidFill>
                <a:latin typeface="Arial"/>
                <a:ea typeface="Arial"/>
                <a:cs typeface="Arial"/>
                <a:sym typeface="Arial"/>
              </a:rPr>
              <a:t>“Sea vuestra palabra siempre con gracia, sazonada con sal, para que sepáis cómo debéis responder a cada uno”</a:t>
            </a:r>
            <a:r>
              <a:rPr lang="es-ES" sz="2000" dirty="0">
                <a:solidFill>
                  <a:schemeClr val="dk1"/>
                </a:solidFill>
              </a:rPr>
              <a:t>.</a:t>
            </a:r>
          </a:p>
          <a:p>
            <a:pPr marL="0" marR="0" lvl="0" indent="0" algn="ctr" rtl="0">
              <a:spcBef>
                <a:spcPts val="0"/>
              </a:spcBef>
              <a:spcAft>
                <a:spcPts val="0"/>
              </a:spcAft>
              <a:buNone/>
            </a:pPr>
            <a:r>
              <a:rPr lang="es-ES" sz="2000" b="1" u="sng" dirty="0">
                <a:solidFill>
                  <a:schemeClr val="bg1"/>
                </a:solidFill>
                <a:effectLst>
                  <a:outerShdw blurRad="38100" dist="38100" dir="2700000" algn="tl">
                    <a:srgbClr val="000000">
                      <a:alpha val="43137"/>
                    </a:srgbClr>
                  </a:outerShdw>
                </a:effectLst>
                <a:highlight>
                  <a:srgbClr val="FF0066"/>
                </a:highlight>
                <a:sym typeface="Arial"/>
              </a:rPr>
              <a:t>Colosenses.4:6</a:t>
            </a:r>
            <a:r>
              <a:rPr lang="es-ES" sz="2000" b="1" u="sng" dirty="0">
                <a:solidFill>
                  <a:schemeClr val="bg1"/>
                </a:solidFill>
                <a:effectLst>
                  <a:outerShdw blurRad="38100" dist="38100" dir="2700000" algn="tl">
                    <a:srgbClr val="000000">
                      <a:alpha val="43137"/>
                    </a:srgbClr>
                  </a:outerShdw>
                </a:effectLst>
                <a:highlight>
                  <a:srgbClr val="FF0066"/>
                </a:highlight>
              </a:rPr>
              <a:t>.</a:t>
            </a:r>
            <a:endParaRPr b="1" u="sng" dirty="0">
              <a:solidFill>
                <a:schemeClr val="bg1"/>
              </a:solidFill>
              <a:effectLst>
                <a:outerShdw blurRad="38100" dist="38100" dir="2700000" algn="tl">
                  <a:srgbClr val="000000">
                    <a:alpha val="43137"/>
                  </a:srgbClr>
                </a:outerShdw>
              </a:effectLst>
              <a:highlight>
                <a:srgbClr val="FF0066"/>
              </a:highlight>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03"/>
                                        </p:tgtEl>
                                        <p:attrNameLst>
                                          <p:attrName>style.visibility</p:attrName>
                                        </p:attrNameLst>
                                      </p:cBhvr>
                                      <p:to>
                                        <p:strVal val="visible"/>
                                      </p:to>
                                    </p:set>
                                    <p:anim calcmode="lin" valueType="num">
                                      <p:cBhvr additive="base">
                                        <p:cTn id="7" dur="500" fill="hold"/>
                                        <p:tgtEl>
                                          <p:spTgt spid="903"/>
                                        </p:tgtEl>
                                        <p:attrNameLst>
                                          <p:attrName>ppt_x</p:attrName>
                                        </p:attrNameLst>
                                      </p:cBhvr>
                                      <p:tavLst>
                                        <p:tav tm="0">
                                          <p:val>
                                            <p:strVal val="#ppt_x"/>
                                          </p:val>
                                        </p:tav>
                                        <p:tav tm="100000">
                                          <p:val>
                                            <p:strVal val="#ppt_x"/>
                                          </p:val>
                                        </p:tav>
                                      </p:tavLst>
                                    </p:anim>
                                    <p:anim calcmode="lin" valueType="num">
                                      <p:cBhvr additive="base">
                                        <p:cTn id="8" dur="500" fill="hold"/>
                                        <p:tgtEl>
                                          <p:spTgt spid="90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02">
                                            <p:txEl>
                                              <p:pRg st="0" end="0"/>
                                            </p:txEl>
                                          </p:spTgt>
                                        </p:tgtEl>
                                        <p:attrNameLst>
                                          <p:attrName>style.visibility</p:attrName>
                                        </p:attrNameLst>
                                      </p:cBhvr>
                                      <p:to>
                                        <p:strVal val="visible"/>
                                      </p:to>
                                    </p:set>
                                    <p:anim calcmode="lin" valueType="num">
                                      <p:cBhvr additive="base">
                                        <p:cTn id="13" dur="500" fill="hold"/>
                                        <p:tgtEl>
                                          <p:spTgt spid="90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0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11"/>
                                        </p:tgtEl>
                                        <p:attrNameLst>
                                          <p:attrName>style.visibility</p:attrName>
                                        </p:attrNameLst>
                                      </p:cBhvr>
                                      <p:to>
                                        <p:strVal val="visible"/>
                                      </p:to>
                                    </p:set>
                                    <p:anim calcmode="lin" valueType="num">
                                      <p:cBhvr additive="base">
                                        <p:cTn id="19" dur="500" fill="hold"/>
                                        <p:tgtEl>
                                          <p:spTgt spid="911"/>
                                        </p:tgtEl>
                                        <p:attrNameLst>
                                          <p:attrName>ppt_x</p:attrName>
                                        </p:attrNameLst>
                                      </p:cBhvr>
                                      <p:tavLst>
                                        <p:tav tm="0">
                                          <p:val>
                                            <p:strVal val="#ppt_x"/>
                                          </p:val>
                                        </p:tav>
                                        <p:tav tm="100000">
                                          <p:val>
                                            <p:strVal val="#ppt_x"/>
                                          </p:val>
                                        </p:tav>
                                      </p:tavLst>
                                    </p:anim>
                                    <p:anim calcmode="lin" valueType="num">
                                      <p:cBhvr additive="base">
                                        <p:cTn id="20" dur="500" fill="hold"/>
                                        <p:tgtEl>
                                          <p:spTgt spid="9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26"/>
                                        </p:tgtEl>
                                        <p:attrNameLst>
                                          <p:attrName>style.visibility</p:attrName>
                                        </p:attrNameLst>
                                      </p:cBhvr>
                                      <p:to>
                                        <p:strVal val="visible"/>
                                      </p:to>
                                    </p:set>
                                    <p:anim calcmode="lin" valueType="num">
                                      <p:cBhvr additive="base">
                                        <p:cTn id="25" dur="500" fill="hold"/>
                                        <p:tgtEl>
                                          <p:spTgt spid="926"/>
                                        </p:tgtEl>
                                        <p:attrNameLst>
                                          <p:attrName>ppt_x</p:attrName>
                                        </p:attrNameLst>
                                      </p:cBhvr>
                                      <p:tavLst>
                                        <p:tav tm="0">
                                          <p:val>
                                            <p:strVal val="#ppt_x"/>
                                          </p:val>
                                        </p:tav>
                                        <p:tav tm="100000">
                                          <p:val>
                                            <p:strVal val="#ppt_x"/>
                                          </p:val>
                                        </p:tav>
                                      </p:tavLst>
                                    </p:anim>
                                    <p:anim calcmode="lin" valueType="num">
                                      <p:cBhvr additive="base">
                                        <p:cTn id="26" dur="500" fill="hold"/>
                                        <p:tgtEl>
                                          <p:spTgt spid="9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0"/>
        <p:cNvGrpSpPr/>
        <p:nvPr/>
      </p:nvGrpSpPr>
      <p:grpSpPr>
        <a:xfrm>
          <a:off x="0" y="0"/>
          <a:ext cx="0" cy="0"/>
          <a:chOff x="0" y="0"/>
          <a:chExt cx="0" cy="0"/>
        </a:xfrm>
      </p:grpSpPr>
      <p:sp>
        <p:nvSpPr>
          <p:cNvPr id="931" name="Google Shape;931;p40"/>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32" name="Google Shape;932;p40" descr="Text&#10;&#10;Description automatically generated"/>
          <p:cNvPicPr preferRelativeResize="0"/>
          <p:nvPr/>
        </p:nvPicPr>
        <p:blipFill rotWithShape="1">
          <a:blip r:embed="rId3">
            <a:alphaModFix amt="70000"/>
          </a:blip>
          <a:srcRect t="16" b="15730"/>
          <a:stretch/>
        </p:blipFill>
        <p:spPr>
          <a:xfrm>
            <a:off x="20" y="1282"/>
            <a:ext cx="12191980" cy="6856718"/>
          </a:xfrm>
          <a:prstGeom prst="rect">
            <a:avLst/>
          </a:prstGeom>
          <a:noFill/>
          <a:ln>
            <a:noFill/>
          </a:ln>
        </p:spPr>
      </p:pic>
      <p:sp>
        <p:nvSpPr>
          <p:cNvPr id="933" name="Google Shape;933;p40"/>
          <p:cNvSpPr txBox="1"/>
          <p:nvPr/>
        </p:nvSpPr>
        <p:spPr>
          <a:xfrm>
            <a:off x="0" y="0"/>
            <a:ext cx="12192000" cy="21236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200" b="1" u="sng" dirty="0">
                <a:solidFill>
                  <a:schemeClr val="bg1"/>
                </a:solidFill>
                <a:effectLst>
                  <a:outerShdw blurRad="38100" dist="38100" dir="2700000" algn="tl">
                    <a:srgbClr val="000000">
                      <a:alpha val="43137"/>
                    </a:srgbClr>
                  </a:outerShdw>
                </a:effectLst>
                <a:highlight>
                  <a:srgbClr val="CC00FF"/>
                </a:highlight>
                <a:sym typeface="Arial"/>
              </a:rPr>
              <a:t>El desafío de responder sabiamente al necio.</a:t>
            </a:r>
            <a:endParaRPr u="sng" dirty="0">
              <a:solidFill>
                <a:schemeClr val="bg1"/>
              </a:solidFill>
              <a:effectLst>
                <a:outerShdw blurRad="38100" dist="38100" dir="2700000" algn="tl">
                  <a:srgbClr val="000000">
                    <a:alpha val="43137"/>
                  </a:srgbClr>
                </a:outerShdw>
              </a:effectLst>
              <a:highlight>
                <a:srgbClr val="CC00FF"/>
              </a:highlight>
            </a:endParaRPr>
          </a:p>
          <a:p>
            <a:pPr marL="0" marR="0" lvl="0" indent="0" algn="ctr" rtl="0">
              <a:spcBef>
                <a:spcPts val="0"/>
              </a:spcBef>
              <a:spcAft>
                <a:spcPts val="0"/>
              </a:spcAft>
              <a:buNone/>
            </a:pPr>
            <a:r>
              <a:rPr lang="es-ES" sz="2400" dirty="0">
                <a:solidFill>
                  <a:schemeClr val="dk1"/>
                </a:solidFill>
                <a:latin typeface="Arial"/>
                <a:ea typeface="Arial"/>
                <a:cs typeface="Arial"/>
                <a:sym typeface="Arial"/>
              </a:rPr>
              <a:t>“Nunca respondas al necio de acuerdo con su necedad, para que no seas tú también como él. Responde al necio como merece su necedad, para que no se estime sabio en su propia opinión”. </a:t>
            </a:r>
          </a:p>
          <a:p>
            <a:pPr marL="0" marR="0" lvl="0" indent="0" algn="ctr" rtl="0">
              <a:spcBef>
                <a:spcPts val="0"/>
              </a:spcBef>
              <a:spcAft>
                <a:spcPts val="0"/>
              </a:spcAft>
              <a:buNone/>
            </a:pPr>
            <a:r>
              <a:rPr lang="es-ES" sz="2800" b="1" u="sng"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Proverbios.26:4-5</a:t>
            </a:r>
            <a:r>
              <a:rPr lang="es-ES" sz="2800" b="1" u="sng" dirty="0">
                <a:solidFill>
                  <a:schemeClr val="bg1"/>
                </a:solidFill>
                <a:effectLst>
                  <a:outerShdw blurRad="38100" dist="38100" dir="2700000" algn="tl">
                    <a:srgbClr val="000000">
                      <a:alpha val="43137"/>
                    </a:srgbClr>
                  </a:outerShdw>
                </a:effectLst>
                <a:highlight>
                  <a:srgbClr val="FF0066"/>
                </a:highlight>
                <a:sym typeface="Arial"/>
              </a:rPr>
              <a:t>.</a:t>
            </a:r>
            <a:endParaRPr b="1" u="sng" dirty="0">
              <a:solidFill>
                <a:schemeClr val="bg1"/>
              </a:solidFill>
              <a:effectLst>
                <a:outerShdw blurRad="38100" dist="38100" dir="2700000" algn="tl">
                  <a:srgbClr val="000000">
                    <a:alpha val="43137"/>
                  </a:srgbClr>
                </a:outerShdw>
              </a:effectLst>
              <a:highlight>
                <a:srgbClr val="FF0066"/>
              </a:highlight>
            </a:endParaRPr>
          </a:p>
        </p:txBody>
      </p:sp>
      <p:sp>
        <p:nvSpPr>
          <p:cNvPr id="3" name="CuadroTexto 2">
            <a:extLst>
              <a:ext uri="{FF2B5EF4-FFF2-40B4-BE49-F238E27FC236}">
                <a16:creationId xmlns:a16="http://schemas.microsoft.com/office/drawing/2014/main" id="{6707F18E-5ED6-2B39-4E84-CF0E242AC657}"/>
              </a:ext>
            </a:extLst>
          </p:cNvPr>
          <p:cNvSpPr txBox="1"/>
          <p:nvPr/>
        </p:nvSpPr>
        <p:spPr>
          <a:xfrm>
            <a:off x="3123314" y="2791330"/>
            <a:ext cx="6204098" cy="523220"/>
          </a:xfrm>
          <a:prstGeom prst="rect">
            <a:avLst/>
          </a:prstGeom>
          <a:noFill/>
        </p:spPr>
        <p:txBody>
          <a:bodyPr wrap="square">
            <a:spAutoFit/>
          </a:bodyPr>
          <a:lstStyle/>
          <a:p>
            <a:pPr algn="ctr"/>
            <a:r>
              <a:rPr lang="es-NI" sz="2800" b="1" u="sng" dirty="0">
                <a:solidFill>
                  <a:schemeClr val="bg1"/>
                </a:solidFill>
                <a:effectLst>
                  <a:outerShdw blurRad="38100" dist="38100" dir="2700000" algn="tl">
                    <a:srgbClr val="000000">
                      <a:alpha val="43137"/>
                    </a:srgbClr>
                  </a:outerShdw>
                </a:effectLst>
                <a:highlight>
                  <a:srgbClr val="CC00FF"/>
                </a:highlight>
              </a:rPr>
              <a:t>La suave respuesta quita la ira.</a:t>
            </a:r>
          </a:p>
        </p:txBody>
      </p:sp>
      <p:sp>
        <p:nvSpPr>
          <p:cNvPr id="5" name="CuadroTexto 4">
            <a:extLst>
              <a:ext uri="{FF2B5EF4-FFF2-40B4-BE49-F238E27FC236}">
                <a16:creationId xmlns:a16="http://schemas.microsoft.com/office/drawing/2014/main" id="{55FB6B85-E0BD-CDBA-01AA-549A39CF4200}"/>
              </a:ext>
            </a:extLst>
          </p:cNvPr>
          <p:cNvSpPr txBox="1"/>
          <p:nvPr/>
        </p:nvSpPr>
        <p:spPr>
          <a:xfrm>
            <a:off x="2273595" y="4908863"/>
            <a:ext cx="7644810" cy="830997"/>
          </a:xfrm>
          <a:prstGeom prst="rect">
            <a:avLst/>
          </a:prstGeom>
          <a:noFill/>
        </p:spPr>
        <p:txBody>
          <a:bodyPr wrap="square">
            <a:spAutoFit/>
          </a:bodyPr>
          <a:lstStyle/>
          <a:p>
            <a:pPr algn="ctr"/>
            <a:r>
              <a:rPr lang="es-ES" sz="2400" dirty="0"/>
              <a:t>La suave respuesta aparta el furor, Pero la palabra hiriente hace subir la ira. </a:t>
            </a:r>
            <a:endParaRPr lang="es-NI" sz="2400" dirty="0"/>
          </a:p>
        </p:txBody>
      </p:sp>
      <p:sp>
        <p:nvSpPr>
          <p:cNvPr id="7" name="CuadroTexto 6">
            <a:extLst>
              <a:ext uri="{FF2B5EF4-FFF2-40B4-BE49-F238E27FC236}">
                <a16:creationId xmlns:a16="http://schemas.microsoft.com/office/drawing/2014/main" id="{6D55D5C1-58E0-0F43-E271-89E46528A7D5}"/>
              </a:ext>
            </a:extLst>
          </p:cNvPr>
          <p:cNvSpPr txBox="1"/>
          <p:nvPr/>
        </p:nvSpPr>
        <p:spPr>
          <a:xfrm>
            <a:off x="4558266" y="3864504"/>
            <a:ext cx="3075468" cy="523220"/>
          </a:xfrm>
          <a:prstGeom prst="rect">
            <a:avLst/>
          </a:prstGeom>
          <a:noFill/>
        </p:spPr>
        <p:txBody>
          <a:bodyPr wrap="square">
            <a:spAutoFit/>
          </a:bodyPr>
          <a:lstStyle/>
          <a:p>
            <a:r>
              <a:rPr lang="es-NI" sz="2800" b="1" u="sng" dirty="0">
                <a:solidFill>
                  <a:schemeClr val="bg1"/>
                </a:solidFill>
                <a:effectLst>
                  <a:outerShdw blurRad="38100" dist="38100" dir="2700000" algn="tl">
                    <a:srgbClr val="000000">
                      <a:alpha val="43137"/>
                    </a:srgbClr>
                  </a:outerShdw>
                </a:effectLst>
                <a:highlight>
                  <a:srgbClr val="FF0066"/>
                </a:highlight>
              </a:rPr>
              <a:t>Proverbios.15:1.</a:t>
            </a: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33">
                                            <p:txEl>
                                              <p:pRg st="0" end="0"/>
                                            </p:txEl>
                                          </p:spTgt>
                                        </p:tgtEl>
                                        <p:attrNameLst>
                                          <p:attrName>style.visibility</p:attrName>
                                        </p:attrNameLst>
                                      </p:cBhvr>
                                      <p:to>
                                        <p:strVal val="visible"/>
                                      </p:to>
                                    </p:set>
                                    <p:anim calcmode="lin" valueType="num">
                                      <p:cBhvr additive="base">
                                        <p:cTn id="7" dur="500" fill="hold"/>
                                        <p:tgtEl>
                                          <p:spTgt spid="93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3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33">
                                            <p:txEl>
                                              <p:pRg st="1" end="1"/>
                                            </p:txEl>
                                          </p:spTgt>
                                        </p:tgtEl>
                                        <p:attrNameLst>
                                          <p:attrName>style.visibility</p:attrName>
                                        </p:attrNameLst>
                                      </p:cBhvr>
                                      <p:to>
                                        <p:strVal val="visible"/>
                                      </p:to>
                                    </p:set>
                                    <p:animEffect transition="in" filter="barn(inVertical)">
                                      <p:cBhvr>
                                        <p:cTn id="17" dur="500"/>
                                        <p:tgtEl>
                                          <p:spTgt spid="93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barn(inVertical)">
                                      <p:cBhvr>
                                        <p:cTn id="3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3"/>
        <p:cNvGrpSpPr/>
        <p:nvPr/>
      </p:nvGrpSpPr>
      <p:grpSpPr>
        <a:xfrm>
          <a:off x="0" y="0"/>
          <a:ext cx="0" cy="0"/>
          <a:chOff x="0" y="0"/>
          <a:chExt cx="0" cy="0"/>
        </a:xfrm>
      </p:grpSpPr>
      <p:sp>
        <p:nvSpPr>
          <p:cNvPr id="454" name="Google Shape;454;p4"/>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55" name="Google Shape;455;p4" descr="Text, letter&#10;&#10;Description automatically generated"/>
          <p:cNvPicPr preferRelativeResize="0"/>
          <p:nvPr/>
        </p:nvPicPr>
        <p:blipFill rotWithShape="1">
          <a:blip r:embed="rId3">
            <a:alphaModFix amt="85000"/>
          </a:blip>
          <a:srcRect t="14067" b="1679"/>
          <a:stretch/>
        </p:blipFill>
        <p:spPr>
          <a:xfrm>
            <a:off x="20" y="1282"/>
            <a:ext cx="12191980" cy="6856718"/>
          </a:xfrm>
          <a:prstGeom prst="rect">
            <a:avLst/>
          </a:prstGeom>
          <a:noFill/>
          <a:ln>
            <a:noFill/>
          </a:ln>
        </p:spPr>
      </p:pic>
      <p:sp>
        <p:nvSpPr>
          <p:cNvPr id="456" name="Google Shape;456;p4"/>
          <p:cNvSpPr txBox="1"/>
          <p:nvPr/>
        </p:nvSpPr>
        <p:spPr>
          <a:xfrm>
            <a:off x="0" y="4919008"/>
            <a:ext cx="12188952" cy="19389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6000"/>
              <a:buFont typeface="Arial"/>
              <a:buNone/>
            </a:pPr>
            <a:r>
              <a:rPr lang="es-ES" sz="6000" b="1" i="0" u="sng" strike="noStrike" cap="none" dirty="0">
                <a:solidFill>
                  <a:schemeClr val="dk1"/>
                </a:solidFill>
                <a:effectLst>
                  <a:outerShdw blurRad="38100" dist="38100" dir="2700000" algn="tl">
                    <a:srgbClr val="000000">
                      <a:alpha val="43137"/>
                    </a:srgbClr>
                  </a:outerShdw>
                </a:effectLst>
                <a:latin typeface="Arial"/>
                <a:ea typeface="Arial"/>
                <a:cs typeface="Arial"/>
                <a:sym typeface="Arial"/>
              </a:rPr>
              <a:t>Obispos- Ancianos- Pastores</a:t>
            </a:r>
            <a:r>
              <a:rPr lang="es-ES" sz="6000" b="1" u="sng" dirty="0">
                <a:solidFill>
                  <a:schemeClr val="dk1"/>
                </a:solidFill>
                <a:effectLst>
                  <a:outerShdw blurRad="38100" dist="38100" dir="2700000" algn="tl">
                    <a:srgbClr val="000000">
                      <a:alpha val="43137"/>
                    </a:srgbClr>
                  </a:outerShdw>
                </a:effectLst>
              </a:rPr>
              <a:t>.</a:t>
            </a:r>
            <a:r>
              <a:rPr lang="es-ES" sz="6000" b="1" i="0" u="sng" strike="noStrike" cap="none" dirty="0">
                <a:solidFill>
                  <a:schemeClr val="dk1"/>
                </a:solidFill>
                <a:effectLst>
                  <a:outerShdw blurRad="38100" dist="38100" dir="2700000" algn="tl">
                    <a:srgbClr val="000000">
                      <a:alpha val="43137"/>
                    </a:srgbClr>
                  </a:outerShdw>
                </a:effectLst>
                <a:latin typeface="Arial"/>
                <a:ea typeface="Arial"/>
                <a:cs typeface="Arial"/>
                <a:sym typeface="Arial"/>
              </a:rPr>
              <a:t> para guiar en la Iglesia</a:t>
            </a:r>
            <a:r>
              <a:rPr lang="es-ES" sz="6000" b="1" u="sng" dirty="0">
                <a:solidFill>
                  <a:schemeClr val="dk1"/>
                </a:solidFill>
                <a:effectLst>
                  <a:outerShdw blurRad="38100" dist="38100" dir="2700000" algn="tl">
                    <a:srgbClr val="000000">
                      <a:alpha val="43137"/>
                    </a:srgbClr>
                  </a:outerShdw>
                </a:effectLst>
              </a:rPr>
              <a:t> local.</a:t>
            </a:r>
            <a:endParaRPr u="sng" dirty="0">
              <a:effectLst>
                <a:outerShdw blurRad="38100" dist="38100" dir="2700000" algn="tl">
                  <a:srgbClr val="000000">
                    <a:alpha val="43137"/>
                  </a:srgbClr>
                </a:outerShdw>
              </a:effectLst>
            </a:endParaRPr>
          </a:p>
        </p:txBody>
      </p:sp>
      <p:sp>
        <p:nvSpPr>
          <p:cNvPr id="457" name="Google Shape;457;p4"/>
          <p:cNvSpPr txBox="1"/>
          <p:nvPr/>
        </p:nvSpPr>
        <p:spPr>
          <a:xfrm>
            <a:off x="0" y="0"/>
            <a:ext cx="12368285" cy="26776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al"/>
              <a:buNone/>
            </a:pPr>
            <a:r>
              <a:rPr lang="es-ES" sz="2400" b="0" i="0" u="none" strike="noStrike" cap="none" dirty="0">
                <a:solidFill>
                  <a:schemeClr val="dk1"/>
                </a:solidFill>
                <a:latin typeface="Arial"/>
                <a:ea typeface="Arial"/>
                <a:cs typeface="Arial"/>
                <a:sym typeface="Arial"/>
              </a:rPr>
              <a:t>“Enviando, pues, desde Mileto a Éfeso, hizo llamar a los </a:t>
            </a:r>
            <a:r>
              <a:rPr lang="es-ES" sz="4000" b="0" i="0" u="none" strike="noStrike" cap="none" dirty="0">
                <a:solidFill>
                  <a:schemeClr val="dk1"/>
                </a:solidFill>
                <a:latin typeface="Arial"/>
                <a:ea typeface="Arial"/>
                <a:cs typeface="Arial"/>
                <a:sym typeface="Arial"/>
              </a:rPr>
              <a:t>ancianos</a:t>
            </a:r>
            <a:r>
              <a:rPr lang="es-ES" sz="2000" b="0" i="0" u="none" strike="noStrike" cap="none" dirty="0">
                <a:solidFill>
                  <a:schemeClr val="dk1"/>
                </a:solidFill>
                <a:latin typeface="Arial"/>
                <a:ea typeface="Arial"/>
                <a:cs typeface="Arial"/>
                <a:sym typeface="Arial"/>
              </a:rPr>
              <a:t> </a:t>
            </a:r>
            <a:r>
              <a:rPr lang="es-ES" sz="2400" b="0" i="0" u="none" strike="noStrike" cap="none" dirty="0">
                <a:solidFill>
                  <a:schemeClr val="dk1"/>
                </a:solidFill>
                <a:latin typeface="Arial"/>
                <a:ea typeface="Arial"/>
                <a:cs typeface="Arial"/>
                <a:sym typeface="Arial"/>
              </a:rPr>
              <a:t>de la iglesia… Por tanto, mirad por vosotros, y por todo el rebaño en que el Espíritu Santo os ha puesto por </a:t>
            </a:r>
            <a:r>
              <a:rPr lang="es-ES" sz="4000" b="0" i="0" u="none" strike="noStrike" cap="none" dirty="0">
                <a:solidFill>
                  <a:schemeClr val="dk1"/>
                </a:solidFill>
                <a:latin typeface="Arial"/>
                <a:ea typeface="Arial"/>
                <a:cs typeface="Arial"/>
                <a:sym typeface="Arial"/>
              </a:rPr>
              <a:t>obispos</a:t>
            </a:r>
            <a:r>
              <a:rPr lang="es-ES" sz="2400" b="0" i="0" u="none" strike="noStrike" cap="none" dirty="0">
                <a:solidFill>
                  <a:schemeClr val="dk1"/>
                </a:solidFill>
                <a:latin typeface="Arial"/>
                <a:ea typeface="Arial"/>
                <a:cs typeface="Arial"/>
                <a:sym typeface="Arial"/>
              </a:rPr>
              <a:t>, para apacentar la iglesia del Señor, la cual él ganó por su propia sangre”, </a:t>
            </a:r>
            <a:endParaRPr sz="20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4000"/>
              <a:buFont typeface="Arial"/>
              <a:buNone/>
            </a:pPr>
            <a:r>
              <a:rPr lang="es-ES" sz="40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Hechos.20:17, 27</a:t>
            </a:r>
            <a:r>
              <a:rPr lang="es-ES" sz="4000" b="1" u="sng" dirty="0">
                <a:solidFill>
                  <a:schemeClr val="bg1"/>
                </a:solidFill>
                <a:effectLst>
                  <a:outerShdw blurRad="38100" dist="38100" dir="2700000" algn="tl">
                    <a:srgbClr val="000000">
                      <a:alpha val="43137"/>
                    </a:srgbClr>
                  </a:outerShdw>
                </a:effectLst>
                <a:highlight>
                  <a:srgbClr val="FF0066"/>
                </a:highlight>
              </a:rPr>
              <a:t>.</a:t>
            </a:r>
            <a:endParaRPr sz="4000" b="1" i="0" u="sng" strike="noStrike" cap="none" dirty="0">
              <a:solidFill>
                <a:schemeClr val="bg1"/>
              </a:solidFill>
              <a:effectLst>
                <a:outerShdw blurRad="38100" dist="38100" dir="2700000" algn="tl">
                  <a:srgbClr val="000000">
                    <a:alpha val="43137"/>
                  </a:srgbClr>
                </a:outerShdw>
              </a:effectLst>
              <a:highlight>
                <a:srgbClr val="FF0066"/>
              </a:highlight>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57">
                                            <p:txEl>
                                              <p:pRg st="0" end="0"/>
                                            </p:txEl>
                                          </p:spTgt>
                                        </p:tgtEl>
                                        <p:attrNameLst>
                                          <p:attrName>style.visibility</p:attrName>
                                        </p:attrNameLst>
                                      </p:cBhvr>
                                      <p:to>
                                        <p:strVal val="visible"/>
                                      </p:to>
                                    </p:set>
                                    <p:animEffect transition="in" filter="barn(inVertical)">
                                      <p:cBhvr>
                                        <p:cTn id="11" dur="500"/>
                                        <p:tgtEl>
                                          <p:spTgt spid="45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56"/>
                                        </p:tgtEl>
                                        <p:attrNameLst>
                                          <p:attrName>style.visibility</p:attrName>
                                        </p:attrNameLst>
                                      </p:cBhvr>
                                      <p:to>
                                        <p:strVal val="visible"/>
                                      </p:to>
                                    </p:set>
                                    <p:anim calcmode="lin" valueType="num">
                                      <p:cBhvr additive="base">
                                        <p:cTn id="16" dur="500" fill="hold"/>
                                        <p:tgtEl>
                                          <p:spTgt spid="456"/>
                                        </p:tgtEl>
                                        <p:attrNameLst>
                                          <p:attrName>ppt_x</p:attrName>
                                        </p:attrNameLst>
                                      </p:cBhvr>
                                      <p:tavLst>
                                        <p:tav tm="0">
                                          <p:val>
                                            <p:strVal val="#ppt_x"/>
                                          </p:val>
                                        </p:tav>
                                        <p:tav tm="100000">
                                          <p:val>
                                            <p:strVal val="#ppt_x"/>
                                          </p:val>
                                        </p:tav>
                                      </p:tavLst>
                                    </p:anim>
                                    <p:anim calcmode="lin" valueType="num">
                                      <p:cBhvr additive="base">
                                        <p:cTn id="17" dur="500" fill="hold"/>
                                        <p:tgtEl>
                                          <p:spTgt spid="4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7"/>
        <p:cNvGrpSpPr/>
        <p:nvPr/>
      </p:nvGrpSpPr>
      <p:grpSpPr>
        <a:xfrm>
          <a:off x="0" y="0"/>
          <a:ext cx="0" cy="0"/>
          <a:chOff x="0" y="0"/>
          <a:chExt cx="0" cy="0"/>
        </a:xfrm>
      </p:grpSpPr>
      <p:sp>
        <p:nvSpPr>
          <p:cNvPr id="938" name="Google Shape;938;p41"/>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39" name="Google Shape;939;p41"/>
          <p:cNvPicPr preferRelativeResize="0"/>
          <p:nvPr/>
        </p:nvPicPr>
        <p:blipFill rotWithShape="1">
          <a:blip r:embed="rId3">
            <a:alphaModFix amt="35000"/>
          </a:blip>
          <a:srcRect t="14787"/>
          <a:stretch/>
        </p:blipFill>
        <p:spPr>
          <a:xfrm>
            <a:off x="20" y="1282"/>
            <a:ext cx="12191980" cy="6856718"/>
          </a:xfrm>
          <a:prstGeom prst="rect">
            <a:avLst/>
          </a:prstGeom>
          <a:noFill/>
          <a:ln>
            <a:noFill/>
          </a:ln>
        </p:spPr>
      </p:pic>
      <p:grpSp>
        <p:nvGrpSpPr>
          <p:cNvPr id="940" name="Google Shape;940;p41"/>
          <p:cNvGrpSpPr/>
          <p:nvPr/>
        </p:nvGrpSpPr>
        <p:grpSpPr>
          <a:xfrm>
            <a:off x="0" y="87909"/>
            <a:ext cx="7602279" cy="3341091"/>
            <a:chOff x="4561228" y="3449750"/>
            <a:chExt cx="8299529" cy="3341091"/>
          </a:xfrm>
        </p:grpSpPr>
        <p:grpSp>
          <p:nvGrpSpPr>
            <p:cNvPr id="941" name="Google Shape;941;p41"/>
            <p:cNvGrpSpPr/>
            <p:nvPr/>
          </p:nvGrpSpPr>
          <p:grpSpPr>
            <a:xfrm>
              <a:off x="4561228" y="3449750"/>
              <a:ext cx="8299529" cy="2215991"/>
              <a:chOff x="-1575768" y="-231349"/>
              <a:chExt cx="5250074" cy="2215991"/>
            </a:xfrm>
          </p:grpSpPr>
          <p:sp>
            <p:nvSpPr>
              <p:cNvPr id="942" name="Google Shape;942;p41"/>
              <p:cNvSpPr txBox="1"/>
              <p:nvPr/>
            </p:nvSpPr>
            <p:spPr>
              <a:xfrm>
                <a:off x="-138481" y="-138111"/>
                <a:ext cx="3665839"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400"/>
                  <a:buFont typeface="Arial"/>
                  <a:buNone/>
                </a:pPr>
                <a:r>
                  <a:rPr lang="es-ES" sz="4400" b="1" i="0" u="none" strike="noStrike" cap="none" dirty="0">
                    <a:solidFill>
                      <a:schemeClr val="dk1"/>
                    </a:solidFill>
                    <a:latin typeface="Arial"/>
                    <a:ea typeface="Arial"/>
                    <a:cs typeface="Arial"/>
                    <a:sym typeface="Arial"/>
                  </a:rPr>
                  <a:t>NO IRACUNDO.</a:t>
                </a:r>
                <a:endParaRPr dirty="0"/>
              </a:p>
            </p:txBody>
          </p:sp>
          <p:sp>
            <p:nvSpPr>
              <p:cNvPr id="943" name="Google Shape;943;p41"/>
              <p:cNvSpPr txBox="1"/>
              <p:nvPr/>
            </p:nvSpPr>
            <p:spPr>
              <a:xfrm>
                <a:off x="-83896" y="569262"/>
                <a:ext cx="3758202"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al"/>
                  <a:buNone/>
                </a:pPr>
                <a:r>
                  <a:rPr lang="es-ES" sz="2400" b="0" i="0" u="none" strike="noStrike" cap="none" dirty="0">
                    <a:solidFill>
                      <a:schemeClr val="dk1"/>
                    </a:solidFill>
                    <a:latin typeface="Arial"/>
                    <a:ea typeface="Arial"/>
                    <a:cs typeface="Arial"/>
                    <a:sym typeface="Arial"/>
                  </a:rPr>
                  <a:t>   LOS OBISPOS NO DEBEN GUARDAR RAÍCES DE AMARGURA</a:t>
                </a:r>
                <a:endParaRPr dirty="0"/>
              </a:p>
            </p:txBody>
          </p:sp>
          <p:sp>
            <p:nvSpPr>
              <p:cNvPr id="944" name="Google Shape;944;p41"/>
              <p:cNvSpPr txBox="1"/>
              <p:nvPr/>
            </p:nvSpPr>
            <p:spPr>
              <a:xfrm>
                <a:off x="-1575768" y="-231349"/>
                <a:ext cx="1752487" cy="22159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3800"/>
                  <a:buFont typeface="Arial"/>
                  <a:buNone/>
                </a:pPr>
                <a:r>
                  <a:rPr lang="es-ES" sz="13800" b="0" i="0" u="none" strike="noStrike" cap="none">
                    <a:solidFill>
                      <a:schemeClr val="dk1"/>
                    </a:solidFill>
                    <a:latin typeface="Arial"/>
                    <a:ea typeface="Arial"/>
                    <a:cs typeface="Arial"/>
                    <a:sym typeface="Arial"/>
                  </a:rPr>
                  <a:t>10</a:t>
                </a:r>
                <a:endParaRPr sz="5400" b="0" i="0" u="none" strike="noStrike" cap="none">
                  <a:solidFill>
                    <a:schemeClr val="dk1"/>
                  </a:solidFill>
                  <a:latin typeface="Arial"/>
                  <a:ea typeface="Arial"/>
                  <a:cs typeface="Arial"/>
                  <a:sym typeface="Arial"/>
                </a:endParaRPr>
              </a:p>
            </p:txBody>
          </p:sp>
          <p:cxnSp>
            <p:nvCxnSpPr>
              <p:cNvPr id="945" name="Google Shape;945;p41"/>
              <p:cNvCxnSpPr/>
              <p:nvPr/>
            </p:nvCxnSpPr>
            <p:spPr>
              <a:xfrm>
                <a:off x="-83896" y="1452658"/>
                <a:ext cx="3499682" cy="0"/>
              </a:xfrm>
              <a:prstGeom prst="straightConnector1">
                <a:avLst/>
              </a:prstGeom>
              <a:noFill/>
              <a:ln w="44450" cap="flat" cmpd="sng">
                <a:solidFill>
                  <a:schemeClr val="dk1"/>
                </a:solidFill>
                <a:prstDash val="solid"/>
                <a:miter lim="800000"/>
                <a:headEnd type="none" w="sm" len="sm"/>
                <a:tailEnd type="none" w="sm" len="sm"/>
              </a:ln>
            </p:spPr>
          </p:cxnSp>
          <p:cxnSp>
            <p:nvCxnSpPr>
              <p:cNvPr id="946" name="Google Shape;946;p41"/>
              <p:cNvCxnSpPr/>
              <p:nvPr/>
            </p:nvCxnSpPr>
            <p:spPr>
              <a:xfrm>
                <a:off x="-26924" y="525510"/>
                <a:ext cx="3442711" cy="0"/>
              </a:xfrm>
              <a:prstGeom prst="straightConnector1">
                <a:avLst/>
              </a:prstGeom>
              <a:noFill/>
              <a:ln w="44450" cap="flat" cmpd="sng">
                <a:solidFill>
                  <a:schemeClr val="dk1"/>
                </a:solidFill>
                <a:prstDash val="solid"/>
                <a:miter lim="800000"/>
                <a:headEnd type="none" w="sm" len="sm"/>
                <a:tailEnd type="none" w="sm" len="sm"/>
              </a:ln>
            </p:spPr>
          </p:cxnSp>
        </p:grpSp>
        <p:sp>
          <p:nvSpPr>
            <p:cNvPr id="947" name="Google Shape;947;p41"/>
            <p:cNvSpPr txBox="1"/>
            <p:nvPr/>
          </p:nvSpPr>
          <p:spPr>
            <a:xfrm>
              <a:off x="4995095" y="5282736"/>
              <a:ext cx="7633361" cy="15081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Arial"/>
                <a:buNone/>
              </a:pPr>
              <a:r>
                <a:rPr lang="es-ES" sz="2800" b="0" i="0" u="none" strike="noStrike" cap="none" dirty="0">
                  <a:solidFill>
                    <a:schemeClr val="dk1"/>
                  </a:solidFill>
                  <a:latin typeface="Arial"/>
                  <a:ea typeface="Arial"/>
                  <a:cs typeface="Arial"/>
                  <a:sym typeface="Arial"/>
                </a:rPr>
                <a:t>“Porque es necesario que el obispo sea… no iracundo”.</a:t>
              </a:r>
              <a:endParaRPr dirty="0"/>
            </a:p>
            <a:p>
              <a:pPr marL="0" marR="0" lvl="0" indent="0" algn="ctr" rtl="0">
                <a:lnSpc>
                  <a:spcPct val="100000"/>
                </a:lnSpc>
                <a:spcBef>
                  <a:spcPts val="0"/>
                </a:spcBef>
                <a:spcAft>
                  <a:spcPts val="0"/>
                </a:spcAft>
                <a:buClr>
                  <a:schemeClr val="dk1"/>
                </a:buClr>
                <a:buSzPts val="3600"/>
                <a:buFont typeface="Arial"/>
                <a:buNone/>
              </a:pPr>
              <a:r>
                <a:rPr lang="es-ES" sz="36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Tito.1:7.</a:t>
              </a:r>
              <a:endParaRPr sz="60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40"/>
                                        </p:tgtEl>
                                        <p:attrNameLst>
                                          <p:attrName>style.visibility</p:attrName>
                                        </p:attrNameLst>
                                      </p:cBhvr>
                                      <p:to>
                                        <p:strVal val="visible"/>
                                      </p:to>
                                    </p:set>
                                    <p:anim calcmode="lin" valueType="num">
                                      <p:cBhvr additive="base">
                                        <p:cTn id="7" dur="500" fill="hold"/>
                                        <p:tgtEl>
                                          <p:spTgt spid="940"/>
                                        </p:tgtEl>
                                        <p:attrNameLst>
                                          <p:attrName>ppt_x</p:attrName>
                                        </p:attrNameLst>
                                      </p:cBhvr>
                                      <p:tavLst>
                                        <p:tav tm="0">
                                          <p:val>
                                            <p:strVal val="#ppt_x"/>
                                          </p:val>
                                        </p:tav>
                                        <p:tav tm="100000">
                                          <p:val>
                                            <p:strVal val="#ppt_x"/>
                                          </p:val>
                                        </p:tav>
                                      </p:tavLst>
                                    </p:anim>
                                    <p:anim calcmode="lin" valueType="num">
                                      <p:cBhvr additive="base">
                                        <p:cTn id="8" dur="500" fill="hold"/>
                                        <p:tgtEl>
                                          <p:spTgt spid="9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1"/>
        <p:cNvGrpSpPr/>
        <p:nvPr/>
      </p:nvGrpSpPr>
      <p:grpSpPr>
        <a:xfrm>
          <a:off x="0" y="0"/>
          <a:ext cx="0" cy="0"/>
          <a:chOff x="0" y="0"/>
          <a:chExt cx="0" cy="0"/>
        </a:xfrm>
      </p:grpSpPr>
      <p:sp>
        <p:nvSpPr>
          <p:cNvPr id="952" name="Google Shape;952;p42"/>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953" name="Google Shape;953;p42" descr="A stone wall with writing on it&#10;&#10;Description automatically generated with low confidence"/>
          <p:cNvPicPr preferRelativeResize="0"/>
          <p:nvPr/>
        </p:nvPicPr>
        <p:blipFill rotWithShape="1">
          <a:blip r:embed="rId3">
            <a:alphaModFix amt="35000"/>
          </a:blip>
          <a:srcRect b="15745"/>
          <a:stretch/>
        </p:blipFill>
        <p:spPr>
          <a:xfrm>
            <a:off x="20" y="1282"/>
            <a:ext cx="12191980" cy="6856718"/>
          </a:xfrm>
          <a:prstGeom prst="rect">
            <a:avLst/>
          </a:prstGeom>
          <a:noFill/>
          <a:ln>
            <a:noFill/>
          </a:ln>
        </p:spPr>
      </p:pic>
      <p:grpSp>
        <p:nvGrpSpPr>
          <p:cNvPr id="954" name="Google Shape;954;p42"/>
          <p:cNvGrpSpPr/>
          <p:nvPr/>
        </p:nvGrpSpPr>
        <p:grpSpPr>
          <a:xfrm>
            <a:off x="954" y="1334294"/>
            <a:ext cx="12207213" cy="1640942"/>
            <a:chOff x="67078" y="1201505"/>
            <a:chExt cx="12053886" cy="1640942"/>
          </a:xfrm>
        </p:grpSpPr>
        <p:sp>
          <p:nvSpPr>
            <p:cNvPr id="955" name="Google Shape;955;p42"/>
            <p:cNvSpPr txBox="1"/>
            <p:nvPr/>
          </p:nvSpPr>
          <p:spPr>
            <a:xfrm>
              <a:off x="67078" y="1272787"/>
              <a:ext cx="2854789"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s-ES" sz="4800" b="1" i="0" u="none" strike="noStrike" cap="none" dirty="0">
                  <a:solidFill>
                    <a:srgbClr val="000000"/>
                  </a:solidFill>
                  <a:latin typeface="Arial"/>
                  <a:ea typeface="Arial"/>
                  <a:cs typeface="Arial"/>
                  <a:sym typeface="Arial"/>
                </a:rPr>
                <a:t>No Iracundo</a:t>
              </a:r>
              <a:endParaRPr dirty="0"/>
            </a:p>
          </p:txBody>
        </p:sp>
        <p:cxnSp>
          <p:nvCxnSpPr>
            <p:cNvPr id="956" name="Google Shape;956;p42"/>
            <p:cNvCxnSpPr/>
            <p:nvPr/>
          </p:nvCxnSpPr>
          <p:spPr>
            <a:xfrm>
              <a:off x="2921867" y="1869378"/>
              <a:ext cx="1310640" cy="0"/>
            </a:xfrm>
            <a:prstGeom prst="straightConnector1">
              <a:avLst/>
            </a:prstGeom>
            <a:noFill/>
            <a:ln w="41275" cap="flat" cmpd="sng">
              <a:solidFill>
                <a:schemeClr val="dk1"/>
              </a:solidFill>
              <a:prstDash val="solid"/>
              <a:miter lim="800000"/>
              <a:headEnd type="none" w="sm" len="sm"/>
              <a:tailEnd type="triangle" w="med" len="med"/>
            </a:ln>
          </p:spPr>
        </p:cxnSp>
        <p:sp>
          <p:nvSpPr>
            <p:cNvPr id="957" name="Google Shape;957;p42"/>
            <p:cNvSpPr txBox="1"/>
            <p:nvPr/>
          </p:nvSpPr>
          <p:spPr>
            <a:xfrm>
              <a:off x="4045317" y="1201505"/>
              <a:ext cx="34615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s-ES" sz="4800" b="0" i="0" u="none" strike="noStrike" cap="none" dirty="0">
                  <a:solidFill>
                    <a:srgbClr val="000000"/>
                  </a:solidFill>
                  <a:latin typeface="Arial"/>
                  <a:ea typeface="Arial"/>
                  <a:cs typeface="Arial"/>
                  <a:sym typeface="Arial"/>
                </a:rPr>
                <a:t> </a:t>
              </a:r>
              <a:r>
                <a:rPr lang="es-ES" sz="4800" b="0" i="0" u="none" strike="noStrike" cap="none" dirty="0" err="1">
                  <a:solidFill>
                    <a:srgbClr val="000000"/>
                  </a:solidFill>
                  <a:latin typeface="Arial"/>
                  <a:ea typeface="Arial"/>
                  <a:cs typeface="Arial"/>
                  <a:sym typeface="Arial"/>
                </a:rPr>
                <a:t>orgilos</a:t>
              </a:r>
              <a:r>
                <a:rPr lang="es-ES" sz="4800" b="0" i="0" u="none" strike="noStrike" cap="none" dirty="0">
                  <a:solidFill>
                    <a:srgbClr val="000000"/>
                  </a:solidFill>
                  <a:latin typeface="Arial"/>
                  <a:ea typeface="Arial"/>
                  <a:cs typeface="Arial"/>
                  <a:sym typeface="Arial"/>
                </a:rPr>
                <a:t> (</a:t>
              </a:r>
              <a:r>
                <a:rPr lang="es-ES" sz="4800" b="0" i="0" u="none" strike="noStrike" cap="none" dirty="0" err="1">
                  <a:solidFill>
                    <a:srgbClr val="0000CC"/>
                  </a:solidFill>
                  <a:latin typeface="Arial"/>
                  <a:ea typeface="Arial"/>
                  <a:cs typeface="Arial"/>
                  <a:sym typeface="Arial"/>
                </a:rPr>
                <a:t>ὀργίλος</a:t>
              </a:r>
              <a:r>
                <a:rPr lang="es-ES" sz="4800" b="0" i="0" u="none" strike="noStrike" cap="none" dirty="0">
                  <a:solidFill>
                    <a:srgbClr val="000000"/>
                  </a:solidFill>
                  <a:latin typeface="Arial"/>
                  <a:ea typeface="Arial"/>
                  <a:cs typeface="Arial"/>
                  <a:sym typeface="Arial"/>
                </a:rPr>
                <a:t>)</a:t>
              </a:r>
              <a:endParaRPr sz="4800" b="0" i="0" u="none" strike="noStrike" cap="none" dirty="0">
                <a:solidFill>
                  <a:srgbClr val="000000"/>
                </a:solidFill>
                <a:latin typeface="Arial"/>
                <a:ea typeface="Arial"/>
                <a:cs typeface="Arial"/>
                <a:sym typeface="Arial"/>
              </a:endParaRPr>
            </a:p>
          </p:txBody>
        </p:sp>
        <p:cxnSp>
          <p:nvCxnSpPr>
            <p:cNvPr id="958" name="Google Shape;958;p42"/>
            <p:cNvCxnSpPr>
              <a:cxnSpLocks/>
            </p:cNvCxnSpPr>
            <p:nvPr/>
          </p:nvCxnSpPr>
          <p:spPr>
            <a:xfrm>
              <a:off x="7352448" y="1986336"/>
              <a:ext cx="1424268" cy="0"/>
            </a:xfrm>
            <a:prstGeom prst="straightConnector1">
              <a:avLst/>
            </a:prstGeom>
            <a:noFill/>
            <a:ln w="41275" cap="flat" cmpd="sng">
              <a:solidFill>
                <a:schemeClr val="dk1"/>
              </a:solidFill>
              <a:prstDash val="solid"/>
              <a:miter lim="800000"/>
              <a:headEnd type="none" w="sm" len="sm"/>
              <a:tailEnd type="triangle" w="med" len="med"/>
            </a:ln>
          </p:spPr>
        </p:cxnSp>
        <p:sp>
          <p:nvSpPr>
            <p:cNvPr id="959" name="Google Shape;959;p42"/>
            <p:cNvSpPr txBox="1"/>
            <p:nvPr/>
          </p:nvSpPr>
          <p:spPr>
            <a:xfrm>
              <a:off x="8829124" y="1509282"/>
              <a:ext cx="3291840"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s-ES" sz="2800" b="0" i="0" u="none" strike="noStrike" cap="none">
                  <a:solidFill>
                    <a:srgbClr val="000000"/>
                  </a:solidFill>
                  <a:latin typeface="Arial"/>
                  <a:ea typeface="Arial"/>
                  <a:cs typeface="Arial"/>
                  <a:sym typeface="Arial"/>
                </a:rPr>
                <a:t>Alguien que es propenso a la ira</a:t>
              </a:r>
              <a:endParaRPr sz="2800" b="0" i="0" u="none" strike="noStrike" cap="none">
                <a:solidFill>
                  <a:srgbClr val="000000"/>
                </a:solidFill>
                <a:latin typeface="Arial"/>
                <a:ea typeface="Arial"/>
                <a:cs typeface="Arial"/>
                <a:sym typeface="Arial"/>
              </a:endParaRPr>
            </a:p>
          </p:txBody>
        </p:sp>
      </p:grpSp>
      <p:sp>
        <p:nvSpPr>
          <p:cNvPr id="960" name="Google Shape;960;p42"/>
          <p:cNvSpPr txBox="1"/>
          <p:nvPr/>
        </p:nvSpPr>
        <p:spPr>
          <a:xfrm>
            <a:off x="104237" y="3298737"/>
            <a:ext cx="4976913" cy="29853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s-ES" sz="3200" b="1" i="0" u="none" strike="noStrike" cap="none" dirty="0">
                <a:solidFill>
                  <a:srgbClr val="000000"/>
                </a:solidFill>
                <a:latin typeface="Arial"/>
                <a:ea typeface="Arial"/>
                <a:cs typeface="Arial"/>
                <a:sym typeface="Arial"/>
              </a:rPr>
              <a:t>Enojo versus Ira</a:t>
            </a:r>
            <a:endParaRPr dirty="0"/>
          </a:p>
          <a:p>
            <a:pPr marL="0" marR="0" lvl="0" indent="0" algn="ctr" rtl="0">
              <a:lnSpc>
                <a:spcPct val="100000"/>
              </a:lnSpc>
              <a:spcBef>
                <a:spcPts val="0"/>
              </a:spcBef>
              <a:spcAft>
                <a:spcPts val="0"/>
              </a:spcAft>
              <a:buClr>
                <a:schemeClr val="dk1"/>
              </a:buClr>
              <a:buSzPts val="1600"/>
              <a:buFont typeface="Calibri"/>
              <a:buNone/>
            </a:pPr>
            <a:endParaRPr sz="16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s-ES" sz="2800" b="0" i="0" u="none" strike="noStrike" cap="none" dirty="0">
                <a:solidFill>
                  <a:srgbClr val="000000"/>
                </a:solidFill>
                <a:latin typeface="Arial"/>
                <a:ea typeface="Arial"/>
                <a:cs typeface="Arial"/>
                <a:sym typeface="Arial"/>
              </a:rPr>
              <a:t>El enojo tiene que ver con una emoción pasajera, pero la ira se refiere a un estado permanente de rabia producto de fuertes resentimientos</a:t>
            </a:r>
            <a:endParaRPr sz="2800" b="0" i="0" u="none" strike="noStrike" cap="none" dirty="0">
              <a:solidFill>
                <a:srgbClr val="000000"/>
              </a:solidFill>
              <a:latin typeface="Arial"/>
              <a:ea typeface="Arial"/>
              <a:cs typeface="Arial"/>
              <a:sym typeface="Arial"/>
            </a:endParaRPr>
          </a:p>
        </p:txBody>
      </p:sp>
      <p:sp>
        <p:nvSpPr>
          <p:cNvPr id="961" name="Google Shape;961;p42"/>
          <p:cNvSpPr txBox="1"/>
          <p:nvPr/>
        </p:nvSpPr>
        <p:spPr>
          <a:xfrm>
            <a:off x="6580" y="-8511"/>
            <a:ext cx="12193503"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s-ES" sz="4800" b="1" i="0" u="sng" strike="noStrike" cap="none" dirty="0">
                <a:solidFill>
                  <a:schemeClr val="bg1"/>
                </a:solidFill>
                <a:effectLst>
                  <a:outerShdw blurRad="38100" dist="38100" dir="2700000" algn="tl">
                    <a:srgbClr val="000000">
                      <a:alpha val="43137"/>
                    </a:srgbClr>
                  </a:outerShdw>
                </a:effectLst>
                <a:highlight>
                  <a:srgbClr val="CC00FF"/>
                </a:highlight>
                <a:sym typeface="Arial"/>
              </a:rPr>
              <a:t>Definición de las palabras no iracundo.</a:t>
            </a:r>
            <a:endParaRPr sz="4800" u="sng" dirty="0">
              <a:solidFill>
                <a:schemeClr val="bg1"/>
              </a:solidFill>
              <a:effectLst>
                <a:outerShdw blurRad="38100" dist="38100" dir="2700000" algn="tl">
                  <a:srgbClr val="000000">
                    <a:alpha val="43137"/>
                  </a:srgbClr>
                </a:outerShdw>
              </a:effectLst>
              <a:highlight>
                <a:srgbClr val="CC00FF"/>
              </a:highlight>
            </a:endParaRPr>
          </a:p>
        </p:txBody>
      </p:sp>
      <p:grpSp>
        <p:nvGrpSpPr>
          <p:cNvPr id="962" name="Google Shape;962;p42"/>
          <p:cNvGrpSpPr/>
          <p:nvPr/>
        </p:nvGrpSpPr>
        <p:grpSpPr>
          <a:xfrm>
            <a:off x="104237" y="3127354"/>
            <a:ext cx="11992513" cy="3412104"/>
            <a:chOff x="104237" y="3127354"/>
            <a:chExt cx="11992513" cy="3412104"/>
          </a:xfrm>
        </p:grpSpPr>
        <p:sp>
          <p:nvSpPr>
            <p:cNvPr id="963" name="Google Shape;963;p42"/>
            <p:cNvSpPr txBox="1"/>
            <p:nvPr/>
          </p:nvSpPr>
          <p:spPr>
            <a:xfrm>
              <a:off x="5438680" y="3381008"/>
              <a:ext cx="6565327" cy="31085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s-ES" sz="2800" dirty="0"/>
                <a:t>Los obispos</a:t>
              </a:r>
              <a:r>
                <a:rPr lang="es-ES" sz="2800" b="0" i="0" u="none" strike="noStrike" cap="none" dirty="0">
                  <a:solidFill>
                    <a:srgbClr val="000000"/>
                  </a:solidFill>
                  <a:latin typeface="Arial"/>
                  <a:ea typeface="Arial"/>
                  <a:cs typeface="Arial"/>
                  <a:sym typeface="Arial"/>
                </a:rPr>
                <a:t> no deben ser persona que guarde raíces de amargura.</a:t>
              </a:r>
              <a:endParaRPr dirty="0"/>
            </a:p>
            <a:p>
              <a:pPr marL="0" marR="0" lvl="0" indent="0" algn="ctr" rtl="0">
                <a:lnSpc>
                  <a:spcPct val="100000"/>
                </a:lnSpc>
                <a:spcBef>
                  <a:spcPts val="0"/>
                </a:spcBef>
                <a:spcAft>
                  <a:spcPts val="0"/>
                </a:spcAft>
                <a:buClr>
                  <a:srgbClr val="000000"/>
                </a:buClr>
                <a:buSzPts val="2800"/>
                <a:buFont typeface="Arial"/>
                <a:buNone/>
              </a:pPr>
              <a:r>
                <a:rPr lang="es-ES" sz="2800" dirty="0">
                  <a:solidFill>
                    <a:srgbClr val="000000"/>
                  </a:solidFill>
                  <a:latin typeface="Arial"/>
                  <a:ea typeface="Arial"/>
                  <a:cs typeface="Arial"/>
                  <a:sym typeface="Arial"/>
                </a:rPr>
                <a:t>“«Si se enojan, no pequen.» No dejen que el sol se ponga estando aún enojados”, </a:t>
              </a:r>
            </a:p>
            <a:p>
              <a:pPr marL="0" marR="0" lvl="0" indent="0" algn="ctr" rtl="0">
                <a:lnSpc>
                  <a:spcPct val="100000"/>
                </a:lnSpc>
                <a:spcBef>
                  <a:spcPts val="0"/>
                </a:spcBef>
                <a:spcAft>
                  <a:spcPts val="0"/>
                </a:spcAft>
                <a:buClr>
                  <a:srgbClr val="000000"/>
                </a:buClr>
                <a:buSzPts val="2800"/>
                <a:buFont typeface="Arial"/>
                <a:buNone/>
              </a:pPr>
              <a:r>
                <a:rPr lang="es-ES" sz="2800" b="1" u="sng"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Efesios.</a:t>
              </a:r>
              <a:r>
                <a:rPr lang="es-ES" sz="2800" b="1" u="sng" dirty="0">
                  <a:solidFill>
                    <a:schemeClr val="bg1"/>
                  </a:solidFill>
                  <a:effectLst>
                    <a:outerShdw blurRad="38100" dist="38100" dir="2700000" algn="tl">
                      <a:srgbClr val="000000">
                        <a:alpha val="43137"/>
                      </a:srgbClr>
                    </a:outerShdw>
                  </a:effectLst>
                  <a:highlight>
                    <a:srgbClr val="FF0066"/>
                  </a:highlight>
                  <a:sym typeface="Arial"/>
                </a:rPr>
                <a:t>4:26.</a:t>
              </a:r>
              <a:endParaRPr b="1" u="sng" dirty="0">
                <a:solidFill>
                  <a:schemeClr val="bg1"/>
                </a:solidFill>
                <a:effectLst>
                  <a:outerShdw blurRad="38100" dist="38100" dir="2700000" algn="tl">
                    <a:srgbClr val="000000">
                      <a:alpha val="43137"/>
                    </a:srgbClr>
                  </a:outerShdw>
                </a:effectLst>
                <a:highlight>
                  <a:srgbClr val="FF0066"/>
                </a:highlight>
              </a:endParaRPr>
            </a:p>
            <a:p>
              <a:pPr marL="0" marR="0" lvl="0" indent="0" algn="ctr" rtl="0">
                <a:lnSpc>
                  <a:spcPct val="100000"/>
                </a:lnSpc>
                <a:spcBef>
                  <a:spcPts val="0"/>
                </a:spcBef>
                <a:spcAft>
                  <a:spcPts val="0"/>
                </a:spcAft>
                <a:buClr>
                  <a:schemeClr val="dk1"/>
                </a:buClr>
                <a:buSzPts val="2800"/>
                <a:buFont typeface="Calibri"/>
                <a:buNone/>
              </a:pPr>
              <a:endParaRPr sz="2800" b="0" i="0" u="none" strike="noStrike" cap="none" dirty="0">
                <a:solidFill>
                  <a:srgbClr val="000000"/>
                </a:solidFill>
                <a:latin typeface="Arial"/>
                <a:ea typeface="Arial"/>
                <a:cs typeface="Arial"/>
                <a:sym typeface="Arial"/>
              </a:endParaRPr>
            </a:p>
          </p:txBody>
        </p:sp>
        <p:cxnSp>
          <p:nvCxnSpPr>
            <p:cNvPr id="964" name="Google Shape;964;p42"/>
            <p:cNvCxnSpPr/>
            <p:nvPr/>
          </p:nvCxnSpPr>
          <p:spPr>
            <a:xfrm>
              <a:off x="5355217" y="3179831"/>
              <a:ext cx="0" cy="3359627"/>
            </a:xfrm>
            <a:prstGeom prst="straightConnector1">
              <a:avLst/>
            </a:prstGeom>
            <a:noFill/>
            <a:ln w="44450" cap="flat" cmpd="sng">
              <a:solidFill>
                <a:schemeClr val="dk1"/>
              </a:solidFill>
              <a:prstDash val="solid"/>
              <a:miter lim="800000"/>
              <a:headEnd type="none" w="sm" len="sm"/>
              <a:tailEnd type="none" w="sm" len="sm"/>
            </a:ln>
          </p:spPr>
        </p:cxnSp>
        <p:cxnSp>
          <p:nvCxnSpPr>
            <p:cNvPr id="965" name="Google Shape;965;p42"/>
            <p:cNvCxnSpPr/>
            <p:nvPr/>
          </p:nvCxnSpPr>
          <p:spPr>
            <a:xfrm rot="10800000">
              <a:off x="104237" y="3127354"/>
              <a:ext cx="11992513" cy="100102"/>
            </a:xfrm>
            <a:prstGeom prst="straightConnector1">
              <a:avLst/>
            </a:prstGeom>
            <a:noFill/>
            <a:ln w="44450" cap="flat" cmpd="sng">
              <a:solidFill>
                <a:schemeClr val="dk1"/>
              </a:solidFill>
              <a:prstDash val="solid"/>
              <a:miter lim="800000"/>
              <a:headEnd type="none" w="sm" len="sm"/>
              <a:tailEnd type="none" w="sm" len="sm"/>
            </a:ln>
          </p:spPr>
        </p:cxn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61"/>
                                        </p:tgtEl>
                                        <p:attrNameLst>
                                          <p:attrName>style.visibility</p:attrName>
                                        </p:attrNameLst>
                                      </p:cBhvr>
                                      <p:to>
                                        <p:strVal val="visible"/>
                                      </p:to>
                                    </p:set>
                                    <p:anim calcmode="lin" valueType="num">
                                      <p:cBhvr additive="base">
                                        <p:cTn id="7" dur="500" fill="hold"/>
                                        <p:tgtEl>
                                          <p:spTgt spid="961"/>
                                        </p:tgtEl>
                                        <p:attrNameLst>
                                          <p:attrName>ppt_x</p:attrName>
                                        </p:attrNameLst>
                                      </p:cBhvr>
                                      <p:tavLst>
                                        <p:tav tm="0">
                                          <p:val>
                                            <p:strVal val="#ppt_x"/>
                                          </p:val>
                                        </p:tav>
                                        <p:tav tm="100000">
                                          <p:val>
                                            <p:strVal val="#ppt_x"/>
                                          </p:val>
                                        </p:tav>
                                      </p:tavLst>
                                    </p:anim>
                                    <p:anim calcmode="lin" valueType="num">
                                      <p:cBhvr additive="base">
                                        <p:cTn id="8" dur="500" fill="hold"/>
                                        <p:tgtEl>
                                          <p:spTgt spid="96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54"/>
                                        </p:tgtEl>
                                        <p:attrNameLst>
                                          <p:attrName>style.visibility</p:attrName>
                                        </p:attrNameLst>
                                      </p:cBhvr>
                                      <p:to>
                                        <p:strVal val="visible"/>
                                      </p:to>
                                    </p:set>
                                    <p:animEffect transition="in" filter="barn(inVertical)">
                                      <p:cBhvr>
                                        <p:cTn id="13" dur="500"/>
                                        <p:tgtEl>
                                          <p:spTgt spid="95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60">
                                            <p:txEl>
                                              <p:pRg st="0" end="0"/>
                                            </p:txEl>
                                          </p:spTgt>
                                        </p:tgtEl>
                                        <p:attrNameLst>
                                          <p:attrName>style.visibility</p:attrName>
                                        </p:attrNameLst>
                                      </p:cBhvr>
                                      <p:to>
                                        <p:strVal val="visible"/>
                                      </p:to>
                                    </p:set>
                                    <p:anim calcmode="lin" valueType="num">
                                      <p:cBhvr additive="base">
                                        <p:cTn id="18" dur="500" fill="hold"/>
                                        <p:tgtEl>
                                          <p:spTgt spid="960">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6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60">
                                            <p:txEl>
                                              <p:pRg st="2" end="2"/>
                                            </p:txEl>
                                          </p:spTgt>
                                        </p:tgtEl>
                                        <p:attrNameLst>
                                          <p:attrName>style.visibility</p:attrName>
                                        </p:attrNameLst>
                                      </p:cBhvr>
                                      <p:to>
                                        <p:strVal val="visible"/>
                                      </p:to>
                                    </p:set>
                                    <p:animEffect transition="in" filter="barn(inVertical)">
                                      <p:cBhvr>
                                        <p:cTn id="24" dur="500"/>
                                        <p:tgtEl>
                                          <p:spTgt spid="960">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62"/>
                                        </p:tgtEl>
                                        <p:attrNameLst>
                                          <p:attrName>style.visibility</p:attrName>
                                        </p:attrNameLst>
                                      </p:cBhvr>
                                      <p:to>
                                        <p:strVal val="visible"/>
                                      </p:to>
                                    </p:set>
                                    <p:animEffect transition="in" filter="barn(inVertical)">
                                      <p:cBhvr>
                                        <p:cTn id="29" dur="500"/>
                                        <p:tgtEl>
                                          <p:spTgt spid="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F2F2F2"/>
            </a:gs>
            <a:gs pos="41556">
              <a:srgbClr val="F2F2F2"/>
            </a:gs>
            <a:gs pos="54464">
              <a:srgbClr val="BFBFBF"/>
            </a:gs>
            <a:gs pos="74000">
              <a:srgbClr val="F2F2F2"/>
            </a:gs>
            <a:gs pos="83000">
              <a:srgbClr val="BFBFBF"/>
            </a:gs>
            <a:gs pos="100000">
              <a:srgbClr val="F2F2F2"/>
            </a:gs>
          </a:gsLst>
          <a:lin ang="18900000" scaled="0"/>
        </a:gradFill>
        <a:effectLst/>
      </p:bgPr>
    </p:bg>
    <p:spTree>
      <p:nvGrpSpPr>
        <p:cNvPr id="1" name="Shape 969"/>
        <p:cNvGrpSpPr/>
        <p:nvPr/>
      </p:nvGrpSpPr>
      <p:grpSpPr>
        <a:xfrm>
          <a:off x="0" y="0"/>
          <a:ext cx="0" cy="0"/>
          <a:chOff x="0" y="0"/>
          <a:chExt cx="0" cy="0"/>
        </a:xfrm>
      </p:grpSpPr>
      <p:pic>
        <p:nvPicPr>
          <p:cNvPr id="970" name="Google Shape;970;p43" descr="A book and a cup of coffee on a table&#10;&#10;Description automatically generated with low confidence"/>
          <p:cNvPicPr preferRelativeResize="0"/>
          <p:nvPr/>
        </p:nvPicPr>
        <p:blipFill rotWithShape="1">
          <a:blip r:embed="rId3">
            <a:alphaModFix/>
          </a:blip>
          <a:srcRect/>
          <a:stretch/>
        </p:blipFill>
        <p:spPr>
          <a:xfrm>
            <a:off x="7620000" y="0"/>
            <a:ext cx="4572000" cy="6858000"/>
          </a:xfrm>
          <a:prstGeom prst="rect">
            <a:avLst/>
          </a:prstGeom>
          <a:noFill/>
          <a:ln>
            <a:noFill/>
          </a:ln>
        </p:spPr>
      </p:pic>
      <p:sp>
        <p:nvSpPr>
          <p:cNvPr id="971" name="Google Shape;971;p43"/>
          <p:cNvSpPr txBox="1"/>
          <p:nvPr/>
        </p:nvSpPr>
        <p:spPr>
          <a:xfrm>
            <a:off x="0" y="130500"/>
            <a:ext cx="7620000" cy="13233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000"/>
              <a:buFont typeface="Arial"/>
              <a:buNone/>
            </a:pPr>
            <a:r>
              <a:rPr lang="es-ES" sz="4000" b="1" i="0" u="sng" strike="noStrike" cap="none" dirty="0">
                <a:solidFill>
                  <a:schemeClr val="bg1"/>
                </a:solidFill>
                <a:effectLst>
                  <a:outerShdw blurRad="38100" dist="38100" dir="2700000" algn="tl">
                    <a:srgbClr val="000000">
                      <a:alpha val="43137"/>
                    </a:srgbClr>
                  </a:outerShdw>
                </a:effectLst>
                <a:highlight>
                  <a:srgbClr val="CC00FF"/>
                </a:highlight>
                <a:sym typeface="Arial"/>
              </a:rPr>
              <a:t>Jefté y las raíces de amargura por causa de sus hermanos.</a:t>
            </a:r>
            <a:endParaRPr u="sng" dirty="0">
              <a:solidFill>
                <a:schemeClr val="bg1"/>
              </a:solidFill>
              <a:effectLst>
                <a:outerShdw blurRad="38100" dist="38100" dir="2700000" algn="tl">
                  <a:srgbClr val="000000">
                    <a:alpha val="43137"/>
                  </a:srgbClr>
                </a:outerShdw>
              </a:effectLst>
              <a:highlight>
                <a:srgbClr val="CC00FF"/>
              </a:highlight>
            </a:endParaRPr>
          </a:p>
        </p:txBody>
      </p:sp>
      <p:sp>
        <p:nvSpPr>
          <p:cNvPr id="972" name="Google Shape;972;p43"/>
          <p:cNvSpPr txBox="1"/>
          <p:nvPr/>
        </p:nvSpPr>
        <p:spPr>
          <a:xfrm>
            <a:off x="0" y="2041321"/>
            <a:ext cx="7347098" cy="42780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ES" sz="2000" b="0" i="0" u="none" strike="noStrike" cap="none" dirty="0">
                <a:solidFill>
                  <a:srgbClr val="000000"/>
                </a:solidFill>
                <a:latin typeface="Arial"/>
                <a:ea typeface="Arial"/>
                <a:cs typeface="Arial"/>
                <a:sym typeface="Arial"/>
              </a:rPr>
              <a:t>“Jefté galaadita era esforzado y valeroso; era hijo de una mujer ramera, y el padre de Jefté era Galaad. Pero la mujer de Galaad le dio hijos, los cuales, cuando crecieron, echaron fuera a Jefté, diciéndole: No heredarás en la casa de nuestro padre, porque eres hijo de otra mujer. Huyó, pues, Jefté de sus hermanos, y habitó en tierra de </a:t>
            </a:r>
            <a:r>
              <a:rPr lang="es-ES" sz="2000" b="0" i="0" u="none" strike="noStrike" cap="none" dirty="0" err="1">
                <a:solidFill>
                  <a:srgbClr val="000000"/>
                </a:solidFill>
                <a:latin typeface="Arial"/>
                <a:ea typeface="Arial"/>
                <a:cs typeface="Arial"/>
                <a:sym typeface="Arial"/>
              </a:rPr>
              <a:t>Tob</a:t>
            </a:r>
            <a:r>
              <a:rPr lang="es-ES" sz="2000" b="0" i="0" u="none" strike="noStrike" cap="none" dirty="0">
                <a:solidFill>
                  <a:srgbClr val="000000"/>
                </a:solidFill>
                <a:latin typeface="Arial"/>
                <a:ea typeface="Arial"/>
                <a:cs typeface="Arial"/>
                <a:sym typeface="Arial"/>
              </a:rPr>
              <a:t>; y se juntaron con él hombres ociosos, los cuales salían con él…Jefté entonces dijo a los ancianos de Galaad: Si me hacéis volver para que pelee contra los hijos de Amón, y Jehová los entregare delante de mí, ¿seré yo vuestro caudillo? Y los ancianos de Galaad respondieron a Jefté: Jehová sea testigo entre nosotros, si no hiciéremos como tú dices…”. </a:t>
            </a:r>
            <a:endParaRPr dirty="0"/>
          </a:p>
          <a:p>
            <a:pPr marL="0" marR="0" lvl="0" indent="0" algn="ctr" rtl="0">
              <a:lnSpc>
                <a:spcPct val="100000"/>
              </a:lnSpc>
              <a:spcBef>
                <a:spcPts val="0"/>
              </a:spcBef>
              <a:spcAft>
                <a:spcPts val="0"/>
              </a:spcAft>
              <a:buClr>
                <a:srgbClr val="000000"/>
              </a:buClr>
              <a:buSzPts val="3200"/>
              <a:buFont typeface="Arial"/>
              <a:buNone/>
            </a:pPr>
            <a:r>
              <a:rPr lang="es-ES" sz="32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Jueces.11:1-3, 9-10</a:t>
            </a:r>
            <a:r>
              <a:rPr lang="es-ES" sz="3200" b="1" u="sng" dirty="0">
                <a:solidFill>
                  <a:schemeClr val="bg1"/>
                </a:solidFill>
                <a:effectLst>
                  <a:outerShdw blurRad="38100" dist="38100" dir="2700000" algn="tl">
                    <a:srgbClr val="000000">
                      <a:alpha val="43137"/>
                    </a:srgbClr>
                  </a:outerShdw>
                </a:effectLst>
                <a:highlight>
                  <a:srgbClr val="FF0066"/>
                </a:highlight>
              </a:rPr>
              <a:t>.</a:t>
            </a:r>
            <a:endParaRPr sz="2000" b="1" i="0" u="sng" strike="noStrike" cap="none" dirty="0">
              <a:solidFill>
                <a:schemeClr val="bg1"/>
              </a:solidFill>
              <a:effectLst>
                <a:outerShdw blurRad="38100" dist="38100" dir="2700000" algn="tl">
                  <a:srgbClr val="000000">
                    <a:alpha val="43137"/>
                  </a:srgbClr>
                </a:outerShdw>
              </a:effectLst>
              <a:highlight>
                <a:srgbClr val="FF0066"/>
              </a:highlight>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71"/>
                                        </p:tgtEl>
                                        <p:attrNameLst>
                                          <p:attrName>style.visibility</p:attrName>
                                        </p:attrNameLst>
                                      </p:cBhvr>
                                      <p:to>
                                        <p:strVal val="visible"/>
                                      </p:to>
                                    </p:set>
                                    <p:anim calcmode="lin" valueType="num">
                                      <p:cBhvr additive="base">
                                        <p:cTn id="7" dur="500" fill="hold"/>
                                        <p:tgtEl>
                                          <p:spTgt spid="971"/>
                                        </p:tgtEl>
                                        <p:attrNameLst>
                                          <p:attrName>ppt_x</p:attrName>
                                        </p:attrNameLst>
                                      </p:cBhvr>
                                      <p:tavLst>
                                        <p:tav tm="0">
                                          <p:val>
                                            <p:strVal val="#ppt_x"/>
                                          </p:val>
                                        </p:tav>
                                        <p:tav tm="100000">
                                          <p:val>
                                            <p:strVal val="#ppt_x"/>
                                          </p:val>
                                        </p:tav>
                                      </p:tavLst>
                                    </p:anim>
                                    <p:anim calcmode="lin" valueType="num">
                                      <p:cBhvr additive="base">
                                        <p:cTn id="8" dur="500" fill="hold"/>
                                        <p:tgtEl>
                                          <p:spTgt spid="97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7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72">
                                            <p:txEl>
                                              <p:pRg st="0" end="0"/>
                                            </p:txEl>
                                          </p:spTgt>
                                        </p:tgtEl>
                                        <p:attrNameLst>
                                          <p:attrName>style.visibility</p:attrName>
                                        </p:attrNameLst>
                                      </p:cBhvr>
                                      <p:to>
                                        <p:strVal val="visible"/>
                                      </p:to>
                                    </p:set>
                                    <p:animEffect transition="in" filter="barn(inVertical)">
                                      <p:cBhvr>
                                        <p:cTn id="17" dur="500"/>
                                        <p:tgtEl>
                                          <p:spTgt spid="97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1"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F2F2F2"/>
            </a:gs>
            <a:gs pos="41556">
              <a:srgbClr val="F2F2F2"/>
            </a:gs>
            <a:gs pos="54464">
              <a:srgbClr val="BFBFBF"/>
            </a:gs>
            <a:gs pos="74000">
              <a:srgbClr val="F2F2F2"/>
            </a:gs>
            <a:gs pos="83000">
              <a:srgbClr val="BFBFBF"/>
            </a:gs>
            <a:gs pos="100000">
              <a:srgbClr val="F2F2F2"/>
            </a:gs>
          </a:gsLst>
          <a:lin ang="13500000" scaled="0"/>
        </a:gradFill>
        <a:effectLst/>
      </p:bgPr>
    </p:bg>
    <p:spTree>
      <p:nvGrpSpPr>
        <p:cNvPr id="1" name="Shape 976"/>
        <p:cNvGrpSpPr/>
        <p:nvPr/>
      </p:nvGrpSpPr>
      <p:grpSpPr>
        <a:xfrm>
          <a:off x="0" y="0"/>
          <a:ext cx="0" cy="0"/>
          <a:chOff x="0" y="0"/>
          <a:chExt cx="0" cy="0"/>
        </a:xfrm>
      </p:grpSpPr>
      <p:sp>
        <p:nvSpPr>
          <p:cNvPr id="977" name="Google Shape;977;p44"/>
          <p:cNvSpPr txBox="1"/>
          <p:nvPr/>
        </p:nvSpPr>
        <p:spPr>
          <a:xfrm>
            <a:off x="0" y="0"/>
            <a:ext cx="7522027"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200"/>
              <a:buFont typeface="Arial"/>
              <a:buNone/>
            </a:pPr>
            <a:r>
              <a:rPr lang="es-ES" sz="3200" b="1" i="0" u="sng" strike="noStrike" cap="none" dirty="0">
                <a:solidFill>
                  <a:schemeClr val="bg1"/>
                </a:solidFill>
                <a:effectLst>
                  <a:outerShdw blurRad="38100" dist="38100" dir="2700000" algn="tl">
                    <a:srgbClr val="000000">
                      <a:alpha val="43137"/>
                    </a:srgbClr>
                  </a:outerShdw>
                </a:effectLst>
                <a:highlight>
                  <a:srgbClr val="CC00FF"/>
                </a:highlight>
                <a:sym typeface="Arial"/>
              </a:rPr>
              <a:t>Jefté hace un voto pensando que sacrificaría a uno de sus hermanos, pero se equivoca.</a:t>
            </a:r>
            <a:endParaRPr u="sng" dirty="0">
              <a:solidFill>
                <a:schemeClr val="bg1"/>
              </a:solidFill>
              <a:effectLst>
                <a:outerShdw blurRad="38100" dist="38100" dir="2700000" algn="tl">
                  <a:srgbClr val="000000">
                    <a:alpha val="43137"/>
                  </a:srgbClr>
                </a:outerShdw>
              </a:effectLst>
              <a:highlight>
                <a:srgbClr val="CC00FF"/>
              </a:highlight>
            </a:endParaRPr>
          </a:p>
        </p:txBody>
      </p:sp>
      <p:sp>
        <p:nvSpPr>
          <p:cNvPr id="978" name="Google Shape;978;p44"/>
          <p:cNvSpPr txBox="1"/>
          <p:nvPr/>
        </p:nvSpPr>
        <p:spPr>
          <a:xfrm>
            <a:off x="0" y="1711175"/>
            <a:ext cx="7619999" cy="42780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ES" sz="2000" b="0" i="0" u="none" strike="noStrike" cap="none" dirty="0">
                <a:solidFill>
                  <a:srgbClr val="000000"/>
                </a:solidFill>
                <a:latin typeface="Arial"/>
                <a:ea typeface="Arial"/>
                <a:cs typeface="Arial"/>
                <a:sym typeface="Arial"/>
              </a:rPr>
              <a:t>“Y Jefté hizo voto a Jehová, diciendo: Si entregares a los amonitas en mis manos, cualquiera que saliere de las puertas de mi casa a recibirme, cuando regrese victorioso de los amonitas, será de Jehová, y lo ofreceré en holocausto… Entonces volvió Jefté a Mizpa, a su casa; y he aquí su hija que salía a recibirle con panderos y danzas, y ella era sola, su hija única; no tenía fuera de ella hijo ni hija. Y cuando él la vio, rompió sus vestidos, diciendo: ¡Ay, hija mía! en verdad me has abatido, y tú misma has venido a ser causa de mi dolor; porque le he dado palabra a Jehová, y no podré retractarme… Pasados los dos meses volvió a su padre, quien hizo de ella conforme al voto que había hecho. Y ella nunca conoció varón”. </a:t>
            </a:r>
            <a:endParaRPr dirty="0"/>
          </a:p>
          <a:p>
            <a:pPr marL="0" marR="0" lvl="0" indent="0" algn="ctr" rtl="0">
              <a:lnSpc>
                <a:spcPct val="100000"/>
              </a:lnSpc>
              <a:spcBef>
                <a:spcPts val="0"/>
              </a:spcBef>
              <a:spcAft>
                <a:spcPts val="0"/>
              </a:spcAft>
              <a:buClr>
                <a:srgbClr val="000000"/>
              </a:buClr>
              <a:buSzPts val="3200"/>
              <a:buFont typeface="Arial"/>
              <a:buNone/>
            </a:pPr>
            <a:r>
              <a:rPr lang="es-ES" sz="32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Jueces.11:30-31</a:t>
            </a:r>
            <a:r>
              <a:rPr lang="es-ES" sz="3200" b="1" u="sng" dirty="0">
                <a:solidFill>
                  <a:schemeClr val="bg1"/>
                </a:solidFill>
                <a:effectLst>
                  <a:outerShdw blurRad="38100" dist="38100" dir="2700000" algn="tl">
                    <a:srgbClr val="000000">
                      <a:alpha val="43137"/>
                    </a:srgbClr>
                  </a:outerShdw>
                </a:effectLst>
                <a:highlight>
                  <a:srgbClr val="FF0066"/>
                </a:highlight>
              </a:rPr>
              <a:t>,</a:t>
            </a:r>
            <a:r>
              <a:rPr lang="es-ES" sz="32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 34-35</a:t>
            </a:r>
            <a:r>
              <a:rPr lang="es-ES" sz="3200" b="1" u="sng" dirty="0">
                <a:solidFill>
                  <a:schemeClr val="bg1"/>
                </a:solidFill>
                <a:effectLst>
                  <a:outerShdw blurRad="38100" dist="38100" dir="2700000" algn="tl">
                    <a:srgbClr val="000000">
                      <a:alpha val="43137"/>
                    </a:srgbClr>
                  </a:outerShdw>
                </a:effectLst>
                <a:highlight>
                  <a:srgbClr val="FF0066"/>
                </a:highlight>
              </a:rPr>
              <a:t>.</a:t>
            </a:r>
            <a:endParaRPr sz="2000" b="1" i="0" u="sng" strike="noStrike" cap="none" dirty="0">
              <a:solidFill>
                <a:schemeClr val="bg1"/>
              </a:solidFill>
              <a:effectLst>
                <a:outerShdw blurRad="38100" dist="38100" dir="2700000" algn="tl">
                  <a:srgbClr val="000000">
                    <a:alpha val="43137"/>
                  </a:srgbClr>
                </a:outerShdw>
              </a:effectLst>
              <a:highlight>
                <a:srgbClr val="FF0066"/>
              </a:highlight>
              <a:sym typeface="Arial"/>
            </a:endParaRPr>
          </a:p>
        </p:txBody>
      </p:sp>
      <p:pic>
        <p:nvPicPr>
          <p:cNvPr id="979" name="Google Shape;979;p44" descr="A picture containing person&#10;&#10;Description automatically generated"/>
          <p:cNvPicPr preferRelativeResize="0"/>
          <p:nvPr/>
        </p:nvPicPr>
        <p:blipFill rotWithShape="1">
          <a:blip r:embed="rId3">
            <a:alphaModFix/>
          </a:blip>
          <a:srcRect/>
          <a:stretch/>
        </p:blipFill>
        <p:spPr>
          <a:xfrm>
            <a:off x="7619999" y="0"/>
            <a:ext cx="457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978">
                                            <p:txEl>
                                              <p:pRg st="0" end="0"/>
                                            </p:txEl>
                                          </p:spTgt>
                                        </p:tgtEl>
                                        <p:attrNameLst>
                                          <p:attrName>style.visibility</p:attrName>
                                        </p:attrNameLst>
                                      </p:cBhvr>
                                      <p:to>
                                        <p:strVal val="visible"/>
                                      </p:to>
                                    </p:set>
                                    <p:animEffect transition="in" filter="barn(inVertical)">
                                      <p:cBhvr>
                                        <p:cTn id="11" dur="500"/>
                                        <p:tgtEl>
                                          <p:spTgt spid="97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F2F2F2"/>
            </a:gs>
            <a:gs pos="41556">
              <a:srgbClr val="F2F2F2"/>
            </a:gs>
            <a:gs pos="54464">
              <a:srgbClr val="BFBFBF"/>
            </a:gs>
            <a:gs pos="74000">
              <a:srgbClr val="F2F2F2"/>
            </a:gs>
            <a:gs pos="83000">
              <a:srgbClr val="BFBFBF"/>
            </a:gs>
            <a:gs pos="100000">
              <a:srgbClr val="F2F2F2"/>
            </a:gs>
          </a:gsLst>
          <a:lin ang="18900000" scaled="0"/>
        </a:gradFill>
        <a:effectLst/>
      </p:bgPr>
    </p:bg>
    <p:spTree>
      <p:nvGrpSpPr>
        <p:cNvPr id="1" name="Shape 983"/>
        <p:cNvGrpSpPr/>
        <p:nvPr/>
      </p:nvGrpSpPr>
      <p:grpSpPr>
        <a:xfrm>
          <a:off x="0" y="0"/>
          <a:ext cx="0" cy="0"/>
          <a:chOff x="0" y="0"/>
          <a:chExt cx="0" cy="0"/>
        </a:xfrm>
      </p:grpSpPr>
      <p:sp>
        <p:nvSpPr>
          <p:cNvPr id="985" name="Google Shape;985;p45"/>
          <p:cNvSpPr txBox="1"/>
          <p:nvPr/>
        </p:nvSpPr>
        <p:spPr>
          <a:xfrm>
            <a:off x="161925" y="787250"/>
            <a:ext cx="7522029" cy="45242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ES" sz="3600" b="0" i="0" u="none" strike="noStrike" cap="none" dirty="0">
                <a:solidFill>
                  <a:srgbClr val="000000"/>
                </a:solidFill>
                <a:latin typeface="Arial"/>
                <a:ea typeface="Arial"/>
                <a:cs typeface="Arial"/>
                <a:sym typeface="Arial"/>
              </a:rPr>
              <a:t>“Los resentimientos pueden quitarle aliento a nuestra obra y en realidad entorpecer nuestra visión. </a:t>
            </a:r>
          </a:p>
          <a:p>
            <a:pPr marL="0" marR="0" lvl="0" indent="0" algn="ctr" rtl="0">
              <a:lnSpc>
                <a:spcPct val="100000"/>
              </a:lnSpc>
              <a:spcBef>
                <a:spcPts val="0"/>
              </a:spcBef>
              <a:spcAft>
                <a:spcPts val="0"/>
              </a:spcAft>
              <a:buClr>
                <a:srgbClr val="000000"/>
              </a:buClr>
              <a:buSzPts val="3600"/>
              <a:buFont typeface="Arial"/>
              <a:buNone/>
            </a:pPr>
            <a:r>
              <a:rPr lang="es-ES" sz="3600" b="0" i="0" u="none" strike="noStrike" cap="none" dirty="0">
                <a:solidFill>
                  <a:srgbClr val="000000"/>
                </a:solidFill>
                <a:latin typeface="Arial"/>
                <a:ea typeface="Arial"/>
                <a:cs typeface="Arial"/>
                <a:sym typeface="Arial"/>
              </a:rPr>
              <a:t>Eliminan nuestra energía y roban el gozo del trabajo en conjunto con otros. </a:t>
            </a:r>
          </a:p>
          <a:p>
            <a:pPr marL="0" marR="0" lvl="0" indent="0" algn="ctr" rtl="0">
              <a:lnSpc>
                <a:spcPct val="100000"/>
              </a:lnSpc>
              <a:spcBef>
                <a:spcPts val="0"/>
              </a:spcBef>
              <a:spcAft>
                <a:spcPts val="0"/>
              </a:spcAft>
              <a:buClr>
                <a:srgbClr val="000000"/>
              </a:buClr>
              <a:buSzPts val="3600"/>
              <a:buFont typeface="Arial"/>
              <a:buNone/>
            </a:pPr>
            <a:r>
              <a:rPr lang="es-ES" sz="3600" b="0" i="0" u="none" strike="noStrike" cap="none" dirty="0">
                <a:solidFill>
                  <a:srgbClr val="000000"/>
                </a:solidFill>
                <a:latin typeface="Arial"/>
                <a:ea typeface="Arial"/>
                <a:cs typeface="Arial"/>
                <a:sym typeface="Arial"/>
              </a:rPr>
              <a:t>Se van enquistando con el tiempo y rara vez se disipan por sí solos”. </a:t>
            </a:r>
            <a:endParaRPr dirty="0"/>
          </a:p>
        </p:txBody>
      </p:sp>
      <p:pic>
        <p:nvPicPr>
          <p:cNvPr id="2" name="Imagen 1">
            <a:extLst>
              <a:ext uri="{FF2B5EF4-FFF2-40B4-BE49-F238E27FC236}">
                <a16:creationId xmlns:a16="http://schemas.microsoft.com/office/drawing/2014/main" id="{0B15C3AA-02E0-BAB0-AB72-F39A7206C0E9}"/>
              </a:ext>
            </a:extLst>
          </p:cNvPr>
          <p:cNvPicPr>
            <a:picLocks noChangeAspect="1"/>
          </p:cNvPicPr>
          <p:nvPr/>
        </p:nvPicPr>
        <p:blipFill>
          <a:blip r:embed="rId3"/>
          <a:stretch>
            <a:fillRect/>
          </a:stretch>
        </p:blipFill>
        <p:spPr>
          <a:xfrm>
            <a:off x="7683954" y="0"/>
            <a:ext cx="4508046"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85"/>
                                        </p:tgtEl>
                                        <p:attrNameLst>
                                          <p:attrName>style.visibility</p:attrName>
                                        </p:attrNameLst>
                                      </p:cBhvr>
                                      <p:to>
                                        <p:strVal val="visible"/>
                                      </p:to>
                                    </p:set>
                                    <p:animEffect transition="in" filter="barn(inVertical)">
                                      <p:cBhvr>
                                        <p:cTn id="7" dur="500"/>
                                        <p:tgtEl>
                                          <p:spTgt spid="9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F2F2F2"/>
            </a:gs>
            <a:gs pos="41556">
              <a:srgbClr val="F2F2F2"/>
            </a:gs>
            <a:gs pos="54464">
              <a:srgbClr val="BFBFBF"/>
            </a:gs>
            <a:gs pos="74000">
              <a:srgbClr val="F2F2F2"/>
            </a:gs>
            <a:gs pos="83000">
              <a:srgbClr val="BFBFBF"/>
            </a:gs>
            <a:gs pos="100000">
              <a:srgbClr val="F2F2F2"/>
            </a:gs>
          </a:gsLst>
          <a:lin ang="18900000" scaled="0"/>
        </a:gradFill>
        <a:effectLst/>
      </p:bgPr>
    </p:bg>
    <p:spTree>
      <p:nvGrpSpPr>
        <p:cNvPr id="1" name="Shape 989"/>
        <p:cNvGrpSpPr/>
        <p:nvPr/>
      </p:nvGrpSpPr>
      <p:grpSpPr>
        <a:xfrm>
          <a:off x="0" y="0"/>
          <a:ext cx="0" cy="0"/>
          <a:chOff x="0" y="0"/>
          <a:chExt cx="0" cy="0"/>
        </a:xfrm>
      </p:grpSpPr>
      <p:sp>
        <p:nvSpPr>
          <p:cNvPr id="990" name="Google Shape;990;p46"/>
          <p:cNvSpPr txBox="1"/>
          <p:nvPr/>
        </p:nvSpPr>
        <p:spPr>
          <a:xfrm>
            <a:off x="7369628" y="0"/>
            <a:ext cx="4822372"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800"/>
              <a:buFont typeface="Arial"/>
              <a:buNone/>
            </a:pPr>
            <a:r>
              <a:rPr lang="es-ES" sz="4800" b="1" i="0" u="sng" strike="noStrike" cap="none" dirty="0">
                <a:solidFill>
                  <a:schemeClr val="bg1"/>
                </a:solidFill>
                <a:effectLst>
                  <a:outerShdw blurRad="38100" dist="38100" dir="2700000" algn="tl">
                    <a:srgbClr val="000000">
                      <a:alpha val="43137"/>
                    </a:srgbClr>
                  </a:outerShdw>
                </a:effectLst>
                <a:highlight>
                  <a:srgbClr val="CC00FF"/>
                </a:highlight>
                <a:sym typeface="Arial"/>
              </a:rPr>
              <a:t>¿Cómo vencer la ira?</a:t>
            </a:r>
            <a:endParaRPr u="sng" dirty="0">
              <a:solidFill>
                <a:schemeClr val="bg1"/>
              </a:solidFill>
              <a:effectLst>
                <a:outerShdw blurRad="38100" dist="38100" dir="2700000" algn="tl">
                  <a:srgbClr val="000000">
                    <a:alpha val="43137"/>
                  </a:srgbClr>
                </a:outerShdw>
              </a:effectLst>
              <a:highlight>
                <a:srgbClr val="CC00FF"/>
              </a:highlight>
            </a:endParaRPr>
          </a:p>
        </p:txBody>
      </p:sp>
      <p:sp>
        <p:nvSpPr>
          <p:cNvPr id="991" name="Google Shape;991;p46"/>
          <p:cNvSpPr txBox="1"/>
          <p:nvPr/>
        </p:nvSpPr>
        <p:spPr>
          <a:xfrm>
            <a:off x="0" y="283473"/>
            <a:ext cx="7522029" cy="4708981"/>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0000"/>
              </a:buClr>
              <a:buSzPts val="2000"/>
              <a:buFont typeface="Calibri"/>
              <a:buAutoNum type="arabicPeriod"/>
            </a:pPr>
            <a:r>
              <a:rPr lang="es-ES" sz="2000" b="0" i="0" u="none" strike="noStrike" cap="none" dirty="0">
                <a:solidFill>
                  <a:srgbClr val="000000"/>
                </a:solidFill>
                <a:latin typeface="Arial"/>
                <a:ea typeface="Arial"/>
                <a:cs typeface="Arial"/>
                <a:sym typeface="Arial"/>
              </a:rPr>
              <a:t>Reconocer nuestra conducta impulsiva e iracunda como un verdadero problema: </a:t>
            </a:r>
            <a:r>
              <a:rPr lang="es-ES" sz="2000" b="0" i="0" u="none" strike="noStrike" cap="none" dirty="0">
                <a:solidFill>
                  <a:srgbClr val="FF0000"/>
                </a:solidFill>
                <a:latin typeface="Arial"/>
                <a:ea typeface="Arial"/>
                <a:cs typeface="Arial"/>
                <a:sym typeface="Arial"/>
              </a:rPr>
              <a:t>“El que oculta sus pecados no prosperará, pero el que los confiesa y se aparta de ellos alcanzará misericordia”</a:t>
            </a:r>
            <a:r>
              <a:rPr lang="es-ES" sz="2000" b="0" i="0" u="none" strike="noStrike" cap="none" dirty="0">
                <a:solidFill>
                  <a:srgbClr val="000000"/>
                </a:solidFill>
                <a:latin typeface="Arial"/>
                <a:ea typeface="Arial"/>
                <a:cs typeface="Arial"/>
                <a:sym typeface="Arial"/>
              </a:rPr>
              <a:t>, </a:t>
            </a:r>
            <a:r>
              <a:rPr lang="es-ES" sz="2000" b="1" i="0" u="sng" strike="noStrike" cap="none" dirty="0">
                <a:solidFill>
                  <a:srgbClr val="000000"/>
                </a:solidFill>
                <a:effectLst>
                  <a:outerShdw blurRad="38100" dist="38100" dir="2700000" algn="tl">
                    <a:srgbClr val="000000">
                      <a:alpha val="43137"/>
                    </a:srgbClr>
                  </a:outerShdw>
                </a:effectLst>
                <a:latin typeface="Arial"/>
                <a:ea typeface="Arial"/>
                <a:cs typeface="Arial"/>
                <a:sym typeface="Arial"/>
              </a:rPr>
              <a:t>Proverbios.28:13</a:t>
            </a:r>
            <a:r>
              <a:rPr lang="es-ES" sz="2000" b="1" u="sng" dirty="0">
                <a:effectLst>
                  <a:outerShdw blurRad="38100" dist="38100" dir="2700000" algn="tl">
                    <a:srgbClr val="000000">
                      <a:alpha val="43137"/>
                    </a:srgbClr>
                  </a:outerShdw>
                </a:effectLst>
              </a:rPr>
              <a:t>.</a:t>
            </a:r>
            <a:r>
              <a:rPr lang="es-ES" sz="2000" b="0" i="0" u="none" strike="noStrike" cap="none" dirty="0">
                <a:solidFill>
                  <a:srgbClr val="000000"/>
                </a:solidFill>
                <a:latin typeface="Arial"/>
                <a:ea typeface="Arial"/>
                <a:cs typeface="Arial"/>
                <a:sym typeface="Arial"/>
              </a:rPr>
              <a:t> </a:t>
            </a:r>
          </a:p>
          <a:p>
            <a:pPr marL="457200" marR="0" lvl="0" indent="-457200" algn="l" rtl="0">
              <a:lnSpc>
                <a:spcPct val="100000"/>
              </a:lnSpc>
              <a:spcBef>
                <a:spcPts val="0"/>
              </a:spcBef>
              <a:spcAft>
                <a:spcPts val="0"/>
              </a:spcAft>
              <a:buClr>
                <a:srgbClr val="000000"/>
              </a:buClr>
              <a:buSzPts val="2000"/>
              <a:buFont typeface="Calibri"/>
              <a:buAutoNum type="arabicPeriod"/>
            </a:pPr>
            <a:r>
              <a:rPr lang="es-ES" sz="2000" b="0" i="0" u="none" strike="noStrike" cap="none" dirty="0">
                <a:solidFill>
                  <a:srgbClr val="000000"/>
                </a:solidFill>
                <a:latin typeface="Arial"/>
                <a:ea typeface="Arial"/>
                <a:cs typeface="Arial"/>
                <a:sym typeface="Arial"/>
              </a:rPr>
              <a:t>Si no lo reconocemos como problema jamás cambiaremos.</a:t>
            </a:r>
            <a:endParaRPr dirty="0"/>
          </a:p>
          <a:p>
            <a:pPr marL="457200" marR="0" lvl="0" indent="-457200" algn="l" rtl="0">
              <a:lnSpc>
                <a:spcPct val="100000"/>
              </a:lnSpc>
              <a:spcBef>
                <a:spcPts val="0"/>
              </a:spcBef>
              <a:spcAft>
                <a:spcPts val="0"/>
              </a:spcAft>
              <a:buClr>
                <a:srgbClr val="000000"/>
              </a:buClr>
              <a:buSzPts val="2000"/>
              <a:buFont typeface="Calibri"/>
              <a:buAutoNum type="arabicPeriod"/>
            </a:pPr>
            <a:r>
              <a:rPr lang="es-ES" sz="2000" b="0" i="0" u="none" strike="noStrike" cap="none" dirty="0">
                <a:solidFill>
                  <a:srgbClr val="000000"/>
                </a:solidFill>
                <a:latin typeface="Arial"/>
                <a:ea typeface="Arial"/>
                <a:cs typeface="Arial"/>
                <a:sym typeface="Arial"/>
              </a:rPr>
              <a:t>Hay que reconocer que todas las pruebas y dificultades vienen a nuestra vida con el fin de desarrollar la paciencia: </a:t>
            </a:r>
            <a:r>
              <a:rPr lang="es-ES" sz="2000" b="0" i="0" u="none" strike="noStrike" cap="none" dirty="0">
                <a:solidFill>
                  <a:srgbClr val="FF0000"/>
                </a:solidFill>
                <a:latin typeface="Arial"/>
                <a:ea typeface="Arial"/>
                <a:cs typeface="Arial"/>
                <a:sym typeface="Arial"/>
              </a:rPr>
              <a:t>“Hermanos míos, tened por sumo gozo cuando os halléis en diversas pruebas, sabiendo que la prueba de vuestra fe produce paciencia”</a:t>
            </a:r>
            <a:r>
              <a:rPr lang="es-ES" sz="2000" b="0" i="0" u="none" strike="noStrike" cap="none" dirty="0">
                <a:solidFill>
                  <a:srgbClr val="000000"/>
                </a:solidFill>
                <a:latin typeface="Arial"/>
                <a:ea typeface="Arial"/>
                <a:cs typeface="Arial"/>
                <a:sym typeface="Arial"/>
              </a:rPr>
              <a:t>, </a:t>
            </a:r>
            <a:r>
              <a:rPr lang="es-ES" sz="2000" b="1" i="0" u="sng" strike="noStrike" cap="none" dirty="0">
                <a:solidFill>
                  <a:srgbClr val="000000"/>
                </a:solidFill>
                <a:effectLst>
                  <a:outerShdw blurRad="38100" dist="38100" dir="2700000" algn="tl">
                    <a:srgbClr val="000000">
                      <a:alpha val="43137"/>
                    </a:srgbClr>
                  </a:outerShdw>
                </a:effectLst>
                <a:latin typeface="Arial"/>
                <a:ea typeface="Arial"/>
                <a:cs typeface="Arial"/>
                <a:sym typeface="Arial"/>
              </a:rPr>
              <a:t>Santiago.</a:t>
            </a:r>
            <a:r>
              <a:rPr lang="es-ES" sz="2000" b="1" i="0" u="sng" strike="noStrike" cap="none" dirty="0">
                <a:solidFill>
                  <a:srgbClr val="000000"/>
                </a:solidFill>
                <a:effectLst>
                  <a:outerShdw blurRad="38100" dist="38100" dir="2700000" algn="tl">
                    <a:srgbClr val="000000">
                      <a:alpha val="43137"/>
                    </a:srgbClr>
                  </a:outerShdw>
                </a:effectLst>
                <a:sym typeface="Arial"/>
              </a:rPr>
              <a:t>1:2-3.</a:t>
            </a:r>
            <a:endParaRPr b="1" u="sng" dirty="0">
              <a:effectLst>
                <a:outerShdw blurRad="38100" dist="38100" dir="2700000" algn="tl">
                  <a:srgbClr val="000000">
                    <a:alpha val="43137"/>
                  </a:srgbClr>
                </a:outerShdw>
              </a:effectLst>
            </a:endParaRPr>
          </a:p>
          <a:p>
            <a:pPr marL="457200" marR="0" lvl="0" indent="-457200" algn="l" rtl="0">
              <a:lnSpc>
                <a:spcPct val="100000"/>
              </a:lnSpc>
              <a:spcBef>
                <a:spcPts val="0"/>
              </a:spcBef>
              <a:spcAft>
                <a:spcPts val="0"/>
              </a:spcAft>
              <a:buClr>
                <a:srgbClr val="000000"/>
              </a:buClr>
              <a:buSzPts val="2000"/>
              <a:buFont typeface="Calibri"/>
              <a:buAutoNum type="arabicPeriod"/>
            </a:pPr>
            <a:r>
              <a:rPr lang="es-ES" sz="2000" b="0" i="0" u="none" strike="noStrike" cap="none" dirty="0">
                <a:solidFill>
                  <a:srgbClr val="000000"/>
                </a:solidFill>
                <a:latin typeface="Arial"/>
                <a:ea typeface="Arial"/>
                <a:cs typeface="Arial"/>
                <a:sym typeface="Arial"/>
              </a:rPr>
              <a:t>Dejar lugar a la ira de Dios, entregue su causa a Dios y no permita que el odio lo consuma: </a:t>
            </a:r>
            <a:r>
              <a:rPr lang="es-ES" sz="2000" b="0" i="0" u="none" strike="noStrike" cap="none" dirty="0">
                <a:solidFill>
                  <a:srgbClr val="FF0000"/>
                </a:solidFill>
                <a:latin typeface="Arial"/>
                <a:ea typeface="Arial"/>
                <a:cs typeface="Arial"/>
                <a:sym typeface="Arial"/>
              </a:rPr>
              <a:t>“No os venguéis vosotros mismos, amados míos, sino dejad lugar a la ira de Dios; porque escrito está: Mía es la venganza, yo pagaré, dice el Señor”</a:t>
            </a:r>
            <a:r>
              <a:rPr lang="es-ES" sz="2000" b="0" i="0" u="none" strike="noStrike" cap="none" dirty="0">
                <a:solidFill>
                  <a:srgbClr val="000000"/>
                </a:solidFill>
                <a:latin typeface="Arial"/>
                <a:ea typeface="Arial"/>
                <a:cs typeface="Arial"/>
                <a:sym typeface="Arial"/>
              </a:rPr>
              <a:t>, </a:t>
            </a:r>
            <a:r>
              <a:rPr lang="es-ES" sz="2000" b="1" i="0" u="sng" strike="noStrike" cap="none" dirty="0">
                <a:solidFill>
                  <a:srgbClr val="000000"/>
                </a:solidFill>
                <a:effectLst>
                  <a:outerShdw blurRad="38100" dist="38100" dir="2700000" algn="tl">
                    <a:srgbClr val="000000">
                      <a:alpha val="43137"/>
                    </a:srgbClr>
                  </a:outerShdw>
                </a:effectLst>
                <a:latin typeface="Arial"/>
                <a:ea typeface="Arial"/>
                <a:cs typeface="Arial"/>
                <a:sym typeface="Arial"/>
              </a:rPr>
              <a:t>Romanos.</a:t>
            </a:r>
            <a:r>
              <a:rPr lang="es-ES" sz="2000" b="1" i="0" u="sng" strike="noStrike" cap="none" dirty="0">
                <a:solidFill>
                  <a:srgbClr val="000000"/>
                </a:solidFill>
                <a:effectLst>
                  <a:outerShdw blurRad="38100" dist="38100" dir="2700000" algn="tl">
                    <a:srgbClr val="000000">
                      <a:alpha val="43137"/>
                    </a:srgbClr>
                  </a:outerShdw>
                </a:effectLst>
                <a:sym typeface="Arial"/>
              </a:rPr>
              <a:t>12:19.</a:t>
            </a:r>
            <a:endParaRPr b="1" u="sng" dirty="0">
              <a:effectLst>
                <a:outerShdw blurRad="38100" dist="38100" dir="2700000" algn="tl">
                  <a:srgbClr val="000000">
                    <a:alpha val="43137"/>
                  </a:srgbClr>
                </a:outerShdw>
              </a:effectLst>
            </a:endParaRPr>
          </a:p>
        </p:txBody>
      </p:sp>
      <p:pic>
        <p:nvPicPr>
          <p:cNvPr id="992" name="Google Shape;992;p46" descr="An open book on a table&#10;&#10;Description automatically generated with medium confidence"/>
          <p:cNvPicPr preferRelativeResize="0"/>
          <p:nvPr/>
        </p:nvPicPr>
        <p:blipFill rotWithShape="1">
          <a:blip r:embed="rId3">
            <a:alphaModFix/>
          </a:blip>
          <a:srcRect/>
          <a:stretch/>
        </p:blipFill>
        <p:spPr>
          <a:xfrm>
            <a:off x="7445827" y="1651753"/>
            <a:ext cx="4746173" cy="3340701"/>
          </a:xfrm>
          <a:prstGeom prst="rect">
            <a:avLst/>
          </a:prstGeom>
          <a:noFill/>
          <a:ln>
            <a:noFill/>
          </a:ln>
        </p:spPr>
      </p:pic>
      <p:sp>
        <p:nvSpPr>
          <p:cNvPr id="993" name="Google Shape;993;p46"/>
          <p:cNvSpPr txBox="1"/>
          <p:nvPr/>
        </p:nvSpPr>
        <p:spPr>
          <a:xfrm>
            <a:off x="95250" y="5074547"/>
            <a:ext cx="12096750" cy="1631175"/>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0000"/>
              </a:buClr>
              <a:buSzPts val="2000"/>
              <a:buFont typeface="Calibri"/>
              <a:buAutoNum type="arabicPeriod" startAt="4"/>
            </a:pPr>
            <a:r>
              <a:rPr lang="es-ES" sz="2000" b="0" i="0" u="none" strike="noStrike" cap="none" dirty="0">
                <a:solidFill>
                  <a:srgbClr val="000000"/>
                </a:solidFill>
                <a:latin typeface="Arial"/>
                <a:ea typeface="Arial"/>
                <a:cs typeface="Arial"/>
                <a:sym typeface="Arial"/>
              </a:rPr>
              <a:t>Combatir el mal con el bien no devolviendo mal con mal, ore por sus enemigos, haga el bien cuando pueda, no les desee mal: </a:t>
            </a:r>
            <a:r>
              <a:rPr lang="es-ES" sz="2000" b="0" i="0" u="none" strike="noStrike" cap="none" dirty="0">
                <a:solidFill>
                  <a:srgbClr val="FF0000"/>
                </a:solidFill>
                <a:latin typeface="Arial"/>
                <a:ea typeface="Arial"/>
                <a:cs typeface="Arial"/>
                <a:sym typeface="Arial"/>
              </a:rPr>
              <a:t>“No se dejen vencer por el mal. Al contrario, triunfen sobre el mal, haciendo el bien”</a:t>
            </a:r>
            <a:r>
              <a:rPr lang="es-ES" sz="2000" b="0" i="0" u="none" strike="noStrike" cap="none" dirty="0">
                <a:solidFill>
                  <a:srgbClr val="000000"/>
                </a:solidFill>
                <a:latin typeface="Arial"/>
                <a:ea typeface="Arial"/>
                <a:cs typeface="Arial"/>
                <a:sym typeface="Arial"/>
              </a:rPr>
              <a:t>, </a:t>
            </a:r>
            <a:r>
              <a:rPr lang="es-ES" sz="2000" b="1" i="0" u="sng" strike="noStrike" cap="none" dirty="0">
                <a:solidFill>
                  <a:srgbClr val="000000"/>
                </a:solidFill>
                <a:effectLst>
                  <a:outerShdw blurRad="38100" dist="38100" dir="2700000" algn="tl">
                    <a:srgbClr val="000000">
                      <a:alpha val="43137"/>
                    </a:srgbClr>
                  </a:outerShdw>
                </a:effectLst>
                <a:latin typeface="Arial"/>
                <a:ea typeface="Arial"/>
                <a:cs typeface="Arial"/>
                <a:sym typeface="Arial"/>
              </a:rPr>
              <a:t>Romanos.</a:t>
            </a:r>
            <a:r>
              <a:rPr lang="es-ES" sz="2000" b="1" i="0" u="sng" strike="noStrike" cap="none" dirty="0">
                <a:solidFill>
                  <a:srgbClr val="000000"/>
                </a:solidFill>
                <a:effectLst>
                  <a:outerShdw blurRad="38100" dist="38100" dir="2700000" algn="tl">
                    <a:srgbClr val="000000">
                      <a:alpha val="43137"/>
                    </a:srgbClr>
                  </a:outerShdw>
                </a:effectLst>
                <a:sym typeface="Arial"/>
              </a:rPr>
              <a:t>12:21.</a:t>
            </a:r>
            <a:endParaRPr b="1" u="sng" dirty="0">
              <a:effectLst>
                <a:outerShdw blurRad="38100" dist="38100" dir="2700000" algn="tl">
                  <a:srgbClr val="000000">
                    <a:alpha val="43137"/>
                  </a:srgbClr>
                </a:outerShdw>
              </a:effectLst>
            </a:endParaRPr>
          </a:p>
          <a:p>
            <a:pPr marL="457200" marR="0" lvl="0" indent="-457200" algn="l" rtl="0">
              <a:lnSpc>
                <a:spcPct val="100000"/>
              </a:lnSpc>
              <a:spcBef>
                <a:spcPts val="0"/>
              </a:spcBef>
              <a:spcAft>
                <a:spcPts val="0"/>
              </a:spcAft>
              <a:buClr>
                <a:srgbClr val="000000"/>
              </a:buClr>
              <a:buSzPts val="2000"/>
              <a:buFont typeface="Calibri"/>
              <a:buAutoNum type="arabicPeriod" startAt="4"/>
            </a:pPr>
            <a:r>
              <a:rPr lang="es-ES" sz="2000" b="0" i="0" u="none" strike="noStrike" cap="none" dirty="0">
                <a:solidFill>
                  <a:srgbClr val="000000"/>
                </a:solidFill>
                <a:latin typeface="Arial"/>
                <a:ea typeface="Arial"/>
                <a:cs typeface="Arial"/>
                <a:sym typeface="Arial"/>
              </a:rPr>
              <a:t>Comunicándonos para resolver el problema pensando bien lo que vamos a decir: </a:t>
            </a:r>
            <a:r>
              <a:rPr lang="es-ES" sz="2000" b="0" i="0" u="none" strike="noStrike" cap="none" dirty="0">
                <a:solidFill>
                  <a:srgbClr val="FF0000"/>
                </a:solidFill>
                <a:latin typeface="Arial"/>
                <a:ea typeface="Arial"/>
                <a:cs typeface="Arial"/>
                <a:sym typeface="Arial"/>
              </a:rPr>
              <a:t>“La prudencia consiste en refrenar el enojo, y la honra, en pasar por alto la ofensa”</a:t>
            </a:r>
            <a:r>
              <a:rPr lang="es-ES" sz="2000" b="0" i="0" u="none" strike="noStrike" cap="none" dirty="0">
                <a:solidFill>
                  <a:srgbClr val="000000"/>
                </a:solidFill>
                <a:latin typeface="Arial"/>
                <a:ea typeface="Arial"/>
                <a:cs typeface="Arial"/>
                <a:sym typeface="Arial"/>
              </a:rPr>
              <a:t>, </a:t>
            </a:r>
            <a:r>
              <a:rPr lang="es-ES" sz="2000" b="1" i="0" u="sng" strike="noStrike" cap="none" dirty="0">
                <a:solidFill>
                  <a:srgbClr val="000000"/>
                </a:solidFill>
                <a:effectLst>
                  <a:outerShdw blurRad="38100" dist="38100" dir="2700000" algn="tl">
                    <a:srgbClr val="000000">
                      <a:alpha val="43137"/>
                    </a:srgbClr>
                  </a:outerShdw>
                </a:effectLst>
                <a:latin typeface="Arial"/>
                <a:ea typeface="Arial"/>
                <a:cs typeface="Arial"/>
                <a:sym typeface="Arial"/>
              </a:rPr>
              <a:t>Proverbios.</a:t>
            </a:r>
            <a:r>
              <a:rPr lang="es-ES" sz="2000" b="1" i="0" u="sng" strike="noStrike" cap="none" dirty="0">
                <a:solidFill>
                  <a:srgbClr val="000000"/>
                </a:solidFill>
                <a:effectLst>
                  <a:outerShdw blurRad="38100" dist="38100" dir="2700000" algn="tl">
                    <a:srgbClr val="000000">
                      <a:alpha val="43137"/>
                    </a:srgbClr>
                  </a:outerShdw>
                </a:effectLst>
                <a:sym typeface="Arial"/>
              </a:rPr>
              <a:t>19:11.</a:t>
            </a:r>
            <a:endParaRPr b="1" u="sng"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90"/>
                                        </p:tgtEl>
                                        <p:attrNameLst>
                                          <p:attrName>style.visibility</p:attrName>
                                        </p:attrNameLst>
                                      </p:cBhvr>
                                      <p:to>
                                        <p:strVal val="visible"/>
                                      </p:to>
                                    </p:set>
                                    <p:anim calcmode="lin" valueType="num">
                                      <p:cBhvr additive="base">
                                        <p:cTn id="7" dur="500" fill="hold"/>
                                        <p:tgtEl>
                                          <p:spTgt spid="990"/>
                                        </p:tgtEl>
                                        <p:attrNameLst>
                                          <p:attrName>ppt_x</p:attrName>
                                        </p:attrNameLst>
                                      </p:cBhvr>
                                      <p:tavLst>
                                        <p:tav tm="0">
                                          <p:val>
                                            <p:strVal val="#ppt_x"/>
                                          </p:val>
                                        </p:tav>
                                        <p:tav tm="100000">
                                          <p:val>
                                            <p:strVal val="#ppt_x"/>
                                          </p:val>
                                        </p:tav>
                                      </p:tavLst>
                                    </p:anim>
                                    <p:anim calcmode="lin" valueType="num">
                                      <p:cBhvr additive="base">
                                        <p:cTn id="8" dur="500" fill="hold"/>
                                        <p:tgtEl>
                                          <p:spTgt spid="9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91">
                                            <p:txEl>
                                              <p:pRg st="0" end="0"/>
                                            </p:txEl>
                                          </p:spTgt>
                                        </p:tgtEl>
                                        <p:attrNameLst>
                                          <p:attrName>style.visibility</p:attrName>
                                        </p:attrNameLst>
                                      </p:cBhvr>
                                      <p:to>
                                        <p:strVal val="visible"/>
                                      </p:to>
                                    </p:set>
                                    <p:animEffect transition="in" filter="barn(inVertical)">
                                      <p:cBhvr>
                                        <p:cTn id="13" dur="500"/>
                                        <p:tgtEl>
                                          <p:spTgt spid="99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91">
                                            <p:txEl>
                                              <p:pRg st="1" end="1"/>
                                            </p:txEl>
                                          </p:spTgt>
                                        </p:tgtEl>
                                        <p:attrNameLst>
                                          <p:attrName>style.visibility</p:attrName>
                                        </p:attrNameLst>
                                      </p:cBhvr>
                                      <p:to>
                                        <p:strVal val="visible"/>
                                      </p:to>
                                    </p:set>
                                    <p:animEffect transition="in" filter="barn(inVertical)">
                                      <p:cBhvr>
                                        <p:cTn id="18" dur="500"/>
                                        <p:tgtEl>
                                          <p:spTgt spid="99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91">
                                            <p:txEl>
                                              <p:pRg st="2" end="2"/>
                                            </p:txEl>
                                          </p:spTgt>
                                        </p:tgtEl>
                                        <p:attrNameLst>
                                          <p:attrName>style.visibility</p:attrName>
                                        </p:attrNameLst>
                                      </p:cBhvr>
                                      <p:to>
                                        <p:strVal val="visible"/>
                                      </p:to>
                                    </p:set>
                                    <p:animEffect transition="in" filter="barn(inVertical)">
                                      <p:cBhvr>
                                        <p:cTn id="23" dur="500"/>
                                        <p:tgtEl>
                                          <p:spTgt spid="99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91">
                                            <p:txEl>
                                              <p:pRg st="3" end="3"/>
                                            </p:txEl>
                                          </p:spTgt>
                                        </p:tgtEl>
                                        <p:attrNameLst>
                                          <p:attrName>style.visibility</p:attrName>
                                        </p:attrNameLst>
                                      </p:cBhvr>
                                      <p:to>
                                        <p:strVal val="visible"/>
                                      </p:to>
                                    </p:set>
                                    <p:animEffect transition="in" filter="barn(inVertical)">
                                      <p:cBhvr>
                                        <p:cTn id="28" dur="500"/>
                                        <p:tgtEl>
                                          <p:spTgt spid="991">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93">
                                            <p:txEl>
                                              <p:pRg st="0" end="0"/>
                                            </p:txEl>
                                          </p:spTgt>
                                        </p:tgtEl>
                                        <p:attrNameLst>
                                          <p:attrName>style.visibility</p:attrName>
                                        </p:attrNameLst>
                                      </p:cBhvr>
                                      <p:to>
                                        <p:strVal val="visible"/>
                                      </p:to>
                                    </p:set>
                                    <p:animEffect transition="in" filter="barn(inVertical)">
                                      <p:cBhvr>
                                        <p:cTn id="33" dur="500"/>
                                        <p:tgtEl>
                                          <p:spTgt spid="99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993">
                                            <p:txEl>
                                              <p:pRg st="1" end="1"/>
                                            </p:txEl>
                                          </p:spTgt>
                                        </p:tgtEl>
                                        <p:attrNameLst>
                                          <p:attrName>style.visibility</p:attrName>
                                        </p:attrNameLst>
                                      </p:cBhvr>
                                      <p:to>
                                        <p:strVal val="visible"/>
                                      </p:to>
                                    </p:set>
                                    <p:animEffect transition="in" filter="barn(inVertical)">
                                      <p:cBhvr>
                                        <p:cTn id="38" dur="500"/>
                                        <p:tgtEl>
                                          <p:spTgt spid="99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pic>
        <p:nvPicPr>
          <p:cNvPr id="998" name="Google Shape;998;p47" descr="Text&#10;&#10;Description automatically generated with low confidence"/>
          <p:cNvPicPr preferRelativeResize="0"/>
          <p:nvPr/>
        </p:nvPicPr>
        <p:blipFill rotWithShape="1">
          <a:blip r:embed="rId3">
            <a:alphaModFix amt="35000"/>
          </a:blip>
          <a:srcRect/>
          <a:stretch/>
        </p:blipFill>
        <p:spPr>
          <a:xfrm>
            <a:off x="672" y="0"/>
            <a:ext cx="12190655" cy="6858000"/>
          </a:xfrm>
          <a:prstGeom prst="rect">
            <a:avLst/>
          </a:prstGeom>
          <a:noFill/>
          <a:ln>
            <a:noFill/>
          </a:ln>
        </p:spPr>
      </p:pic>
      <p:grpSp>
        <p:nvGrpSpPr>
          <p:cNvPr id="999" name="Google Shape;999;p47"/>
          <p:cNvGrpSpPr/>
          <p:nvPr/>
        </p:nvGrpSpPr>
        <p:grpSpPr>
          <a:xfrm>
            <a:off x="-11182" y="2279663"/>
            <a:ext cx="12190655" cy="3770223"/>
            <a:chOff x="4389112" y="3412183"/>
            <a:chExt cx="13321673" cy="3770223"/>
          </a:xfrm>
        </p:grpSpPr>
        <p:grpSp>
          <p:nvGrpSpPr>
            <p:cNvPr id="1000" name="Google Shape;1000;p47"/>
            <p:cNvGrpSpPr/>
            <p:nvPr/>
          </p:nvGrpSpPr>
          <p:grpSpPr>
            <a:xfrm>
              <a:off x="4389112" y="3412183"/>
              <a:ext cx="13023343" cy="3770223"/>
              <a:chOff x="-1684644" y="-268916"/>
              <a:chExt cx="8238240" cy="3770223"/>
            </a:xfrm>
          </p:grpSpPr>
          <p:sp>
            <p:nvSpPr>
              <p:cNvPr id="1001" name="Google Shape;1001;p47"/>
              <p:cNvSpPr txBox="1"/>
              <p:nvPr/>
            </p:nvSpPr>
            <p:spPr>
              <a:xfrm>
                <a:off x="461907" y="-255115"/>
                <a:ext cx="6091689"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400"/>
                  <a:buFont typeface="Arial"/>
                  <a:buNone/>
                </a:pPr>
                <a:r>
                  <a:rPr lang="es-ES" sz="4400" b="1" i="0" u="none" strike="noStrike" cap="none" dirty="0">
                    <a:solidFill>
                      <a:schemeClr val="dk1"/>
                    </a:solidFill>
                    <a:latin typeface="Arial"/>
                    <a:ea typeface="Arial"/>
                    <a:cs typeface="Arial"/>
                    <a:sym typeface="Arial"/>
                  </a:rPr>
                  <a:t>NO CODICIOSO DE GANANCIAS DESHONESTAS.</a:t>
                </a:r>
                <a:endParaRPr dirty="0"/>
              </a:p>
            </p:txBody>
          </p:sp>
          <p:sp>
            <p:nvSpPr>
              <p:cNvPr id="1002" name="Google Shape;1002;p47"/>
              <p:cNvSpPr txBox="1"/>
              <p:nvPr/>
            </p:nvSpPr>
            <p:spPr>
              <a:xfrm>
                <a:off x="403108" y="1159300"/>
                <a:ext cx="6150488"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al"/>
                  <a:buNone/>
                </a:pPr>
                <a:r>
                  <a:rPr lang="es-ES" sz="2400" b="0" i="0" u="none" strike="noStrike" cap="none" dirty="0">
                    <a:solidFill>
                      <a:schemeClr val="dk1"/>
                    </a:solidFill>
                    <a:latin typeface="Arial"/>
                    <a:ea typeface="Arial"/>
                    <a:cs typeface="Arial"/>
                    <a:sym typeface="Arial"/>
                  </a:rPr>
                  <a:t>   LOS OBISPOS NO DEBEN SER ESCLAVO DEL DINERO</a:t>
                </a:r>
                <a:endParaRPr dirty="0"/>
              </a:p>
            </p:txBody>
          </p:sp>
          <p:sp>
            <p:nvSpPr>
              <p:cNvPr id="1003" name="Google Shape;1003;p47"/>
              <p:cNvSpPr txBox="1"/>
              <p:nvPr/>
            </p:nvSpPr>
            <p:spPr>
              <a:xfrm>
                <a:off x="-1684644" y="-268916"/>
                <a:ext cx="2499346" cy="377022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3900"/>
                  <a:buFont typeface="Arial"/>
                  <a:buNone/>
                </a:pPr>
                <a:r>
                  <a:rPr lang="es-ES" sz="23900" b="0" i="0" u="none" strike="noStrike" cap="none" dirty="0">
                    <a:solidFill>
                      <a:schemeClr val="dk1"/>
                    </a:solidFill>
                    <a:latin typeface="Arial"/>
                    <a:ea typeface="Arial"/>
                    <a:cs typeface="Arial"/>
                    <a:sym typeface="Arial"/>
                  </a:rPr>
                  <a:t>11</a:t>
                </a:r>
                <a:endParaRPr sz="7200" b="0" i="0" u="none" strike="noStrike" cap="none" dirty="0">
                  <a:solidFill>
                    <a:schemeClr val="dk1"/>
                  </a:solidFill>
                  <a:latin typeface="Arial"/>
                  <a:ea typeface="Arial"/>
                  <a:cs typeface="Arial"/>
                  <a:sym typeface="Arial"/>
                </a:endParaRPr>
              </a:p>
            </p:txBody>
          </p:sp>
          <p:cxnSp>
            <p:nvCxnSpPr>
              <p:cNvPr id="1004" name="Google Shape;1004;p47"/>
              <p:cNvCxnSpPr>
                <a:cxnSpLocks/>
              </p:cNvCxnSpPr>
              <p:nvPr/>
            </p:nvCxnSpPr>
            <p:spPr>
              <a:xfrm>
                <a:off x="461907" y="1620965"/>
                <a:ext cx="6004040" cy="4839"/>
              </a:xfrm>
              <a:prstGeom prst="straightConnector1">
                <a:avLst/>
              </a:prstGeom>
              <a:noFill/>
              <a:ln w="44450" cap="flat" cmpd="sng">
                <a:solidFill>
                  <a:schemeClr val="dk1"/>
                </a:solidFill>
                <a:prstDash val="solid"/>
                <a:miter lim="800000"/>
                <a:headEnd type="none" w="sm" len="sm"/>
                <a:tailEnd type="none" w="sm" len="sm"/>
              </a:ln>
            </p:spPr>
          </p:cxnSp>
          <p:cxnSp>
            <p:nvCxnSpPr>
              <p:cNvPr id="1005" name="Google Shape;1005;p47"/>
              <p:cNvCxnSpPr>
                <a:cxnSpLocks/>
              </p:cNvCxnSpPr>
              <p:nvPr/>
            </p:nvCxnSpPr>
            <p:spPr>
              <a:xfrm>
                <a:off x="564805" y="1145620"/>
                <a:ext cx="5872658" cy="0"/>
              </a:xfrm>
              <a:prstGeom prst="straightConnector1">
                <a:avLst/>
              </a:prstGeom>
              <a:noFill/>
              <a:ln w="44450" cap="flat" cmpd="sng">
                <a:solidFill>
                  <a:schemeClr val="dk1"/>
                </a:solidFill>
                <a:prstDash val="solid"/>
                <a:miter lim="800000"/>
                <a:headEnd type="none" w="sm" len="sm"/>
                <a:tailEnd type="none" w="sm" len="sm"/>
              </a:ln>
            </p:spPr>
          </p:cxnSp>
        </p:grpSp>
        <p:sp>
          <p:nvSpPr>
            <p:cNvPr id="1006" name="Google Shape;1006;p47"/>
            <p:cNvSpPr txBox="1"/>
            <p:nvPr/>
          </p:nvSpPr>
          <p:spPr>
            <a:xfrm>
              <a:off x="7689515" y="5315837"/>
              <a:ext cx="10021270" cy="15081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Arial"/>
                <a:buNone/>
              </a:pPr>
              <a:r>
                <a:rPr lang="es-ES" sz="2800" b="0" i="0" u="none" strike="noStrike" cap="none" dirty="0">
                  <a:solidFill>
                    <a:schemeClr val="dk1"/>
                  </a:solidFill>
                  <a:latin typeface="Arial"/>
                  <a:ea typeface="Arial"/>
                  <a:cs typeface="Arial"/>
                  <a:sym typeface="Arial"/>
                </a:rPr>
                <a:t>“Pero es necesario que el obispo sea… no codicioso de ganancias deshonestas…”</a:t>
              </a:r>
              <a:endParaRPr dirty="0"/>
            </a:p>
            <a:p>
              <a:pPr marL="0" marR="0" lvl="0" indent="0" algn="ctr" rtl="0">
                <a:lnSpc>
                  <a:spcPct val="100000"/>
                </a:lnSpc>
                <a:spcBef>
                  <a:spcPts val="0"/>
                </a:spcBef>
                <a:spcAft>
                  <a:spcPts val="0"/>
                </a:spcAft>
                <a:buClr>
                  <a:schemeClr val="dk1"/>
                </a:buClr>
                <a:buSzPts val="3600"/>
                <a:buFont typeface="Arial"/>
                <a:buNone/>
              </a:pPr>
              <a:r>
                <a:rPr lang="es-ES" sz="36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I Timoteo.3:3</a:t>
              </a:r>
              <a:r>
                <a:rPr lang="es-ES" sz="3600" b="1" i="0" u="sng" strike="noStrike" cap="none" dirty="0">
                  <a:solidFill>
                    <a:schemeClr val="bg1"/>
                  </a:solidFill>
                  <a:effectLst>
                    <a:outerShdw blurRad="38100" dist="38100" dir="2700000" algn="tl">
                      <a:srgbClr val="000000">
                        <a:alpha val="43137"/>
                      </a:srgbClr>
                    </a:outerShdw>
                  </a:effectLst>
                  <a:highlight>
                    <a:srgbClr val="FF0066"/>
                  </a:highlight>
                  <a:sym typeface="Arial"/>
                </a:rPr>
                <a:t>.</a:t>
              </a:r>
              <a:endParaRPr b="1" u="sng" dirty="0">
                <a:solidFill>
                  <a:schemeClr val="bg1"/>
                </a:solidFill>
                <a:effectLst>
                  <a:outerShdw blurRad="38100" dist="38100" dir="2700000" algn="tl">
                    <a:srgbClr val="000000">
                      <a:alpha val="43137"/>
                    </a:srgbClr>
                  </a:outerShdw>
                </a:effectLst>
                <a:highlight>
                  <a:srgbClr val="FF0066"/>
                </a:highlight>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99"/>
                                        </p:tgtEl>
                                        <p:attrNameLst>
                                          <p:attrName>style.visibility</p:attrName>
                                        </p:attrNameLst>
                                      </p:cBhvr>
                                      <p:to>
                                        <p:strVal val="visible"/>
                                      </p:to>
                                    </p:set>
                                    <p:anim calcmode="lin" valueType="num">
                                      <p:cBhvr additive="base">
                                        <p:cTn id="7" dur="500" fill="hold"/>
                                        <p:tgtEl>
                                          <p:spTgt spid="999"/>
                                        </p:tgtEl>
                                        <p:attrNameLst>
                                          <p:attrName>ppt_x</p:attrName>
                                        </p:attrNameLst>
                                      </p:cBhvr>
                                      <p:tavLst>
                                        <p:tav tm="0">
                                          <p:val>
                                            <p:strVal val="#ppt_x"/>
                                          </p:val>
                                        </p:tav>
                                        <p:tav tm="100000">
                                          <p:val>
                                            <p:strVal val="#ppt_x"/>
                                          </p:val>
                                        </p:tav>
                                      </p:tavLst>
                                    </p:anim>
                                    <p:anim calcmode="lin" valueType="num">
                                      <p:cBhvr additive="base">
                                        <p:cTn id="8" dur="500" fill="hold"/>
                                        <p:tgtEl>
                                          <p:spTgt spid="9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0"/>
        <p:cNvGrpSpPr/>
        <p:nvPr/>
      </p:nvGrpSpPr>
      <p:grpSpPr>
        <a:xfrm>
          <a:off x="0" y="0"/>
          <a:ext cx="0" cy="0"/>
          <a:chOff x="0" y="0"/>
          <a:chExt cx="0" cy="0"/>
        </a:xfrm>
      </p:grpSpPr>
      <p:sp>
        <p:nvSpPr>
          <p:cNvPr id="1011" name="Google Shape;1011;p48"/>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12" name="Google Shape;1012;p48" descr="A close-up of a book&#10;&#10;Description automatically generated with medium confidence"/>
          <p:cNvPicPr preferRelativeResize="0"/>
          <p:nvPr/>
        </p:nvPicPr>
        <p:blipFill rotWithShape="1">
          <a:blip r:embed="rId3">
            <a:alphaModFix amt="20000"/>
          </a:blip>
          <a:srcRect t="15745"/>
          <a:stretch/>
        </p:blipFill>
        <p:spPr>
          <a:xfrm>
            <a:off x="20" y="1282"/>
            <a:ext cx="12191980" cy="6856718"/>
          </a:xfrm>
          <a:prstGeom prst="rect">
            <a:avLst/>
          </a:prstGeom>
          <a:noFill/>
          <a:ln>
            <a:noFill/>
          </a:ln>
        </p:spPr>
      </p:pic>
      <p:grpSp>
        <p:nvGrpSpPr>
          <p:cNvPr id="1013" name="Google Shape;1013;p48"/>
          <p:cNvGrpSpPr/>
          <p:nvPr/>
        </p:nvGrpSpPr>
        <p:grpSpPr>
          <a:xfrm>
            <a:off x="-1504" y="1887931"/>
            <a:ext cx="12066029" cy="3741350"/>
            <a:chOff x="-40692" y="1120676"/>
            <a:chExt cx="12066029" cy="3741350"/>
          </a:xfrm>
        </p:grpSpPr>
        <p:grpSp>
          <p:nvGrpSpPr>
            <p:cNvPr id="1014" name="Google Shape;1014;p48"/>
            <p:cNvGrpSpPr/>
            <p:nvPr/>
          </p:nvGrpSpPr>
          <p:grpSpPr>
            <a:xfrm>
              <a:off x="-40692" y="1120676"/>
              <a:ext cx="6882927" cy="3741350"/>
              <a:chOff x="25954" y="987887"/>
              <a:chExt cx="6796475" cy="3741350"/>
            </a:xfrm>
          </p:grpSpPr>
          <p:sp>
            <p:nvSpPr>
              <p:cNvPr id="1015" name="Google Shape;1015;p48"/>
              <p:cNvSpPr txBox="1"/>
              <p:nvPr/>
            </p:nvSpPr>
            <p:spPr>
              <a:xfrm>
                <a:off x="153313" y="987887"/>
                <a:ext cx="4531179" cy="23083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800"/>
                  <a:buFont typeface="Arial"/>
                  <a:buNone/>
                </a:pPr>
                <a:r>
                  <a:rPr lang="es-ES" sz="4800" b="1" i="0" u="none" strike="noStrike" cap="none" dirty="0">
                    <a:solidFill>
                      <a:schemeClr val="dk1"/>
                    </a:solidFill>
                    <a:latin typeface="Arial"/>
                    <a:ea typeface="Arial"/>
                    <a:cs typeface="Arial"/>
                    <a:sym typeface="Arial"/>
                  </a:rPr>
                  <a:t>No codicioso de ganancias deshonestas</a:t>
                </a:r>
                <a:endParaRPr dirty="0"/>
              </a:p>
            </p:txBody>
          </p:sp>
          <p:cxnSp>
            <p:nvCxnSpPr>
              <p:cNvPr id="1016" name="Google Shape;1016;p48"/>
              <p:cNvCxnSpPr/>
              <p:nvPr/>
            </p:nvCxnSpPr>
            <p:spPr>
              <a:xfrm>
                <a:off x="4974466" y="2469280"/>
                <a:ext cx="1847963" cy="0"/>
              </a:xfrm>
              <a:prstGeom prst="straightConnector1">
                <a:avLst/>
              </a:prstGeom>
              <a:noFill/>
              <a:ln w="41275" cap="flat" cmpd="sng">
                <a:solidFill>
                  <a:schemeClr val="dk1"/>
                </a:solidFill>
                <a:prstDash val="solid"/>
                <a:miter lim="800000"/>
                <a:headEnd type="none" w="sm" len="sm"/>
                <a:tailEnd type="triangle" w="med" len="med"/>
              </a:ln>
            </p:spPr>
          </p:cxnSp>
          <p:sp>
            <p:nvSpPr>
              <p:cNvPr id="1017" name="Google Shape;1017;p48"/>
              <p:cNvSpPr txBox="1"/>
              <p:nvPr/>
            </p:nvSpPr>
            <p:spPr>
              <a:xfrm>
                <a:off x="25954" y="3159577"/>
                <a:ext cx="4785896"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800"/>
                  <a:buFont typeface="Arial"/>
                  <a:buNone/>
                </a:pPr>
                <a:r>
                  <a:rPr lang="es-ES" sz="4800" i="0" u="none" strike="noStrike" cap="none">
                    <a:solidFill>
                      <a:schemeClr val="dk1"/>
                    </a:solidFill>
                    <a:latin typeface="Arial"/>
                    <a:ea typeface="Arial"/>
                    <a:cs typeface="Arial"/>
                    <a:sym typeface="Arial"/>
                  </a:rPr>
                  <a:t>  Aisjrokerdés</a:t>
                </a:r>
                <a:endParaRPr sz="480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4800"/>
                  <a:buFont typeface="Arial"/>
                  <a:buNone/>
                </a:pPr>
                <a:r>
                  <a:rPr lang="es-ES" sz="4800" i="0" u="none" strike="noStrike" cap="none">
                    <a:solidFill>
                      <a:schemeClr val="dk1"/>
                    </a:solidFill>
                    <a:latin typeface="Arial"/>
                    <a:ea typeface="Arial"/>
                    <a:cs typeface="Arial"/>
                    <a:sym typeface="Arial"/>
                  </a:rPr>
                  <a:t>(</a:t>
                </a:r>
                <a:r>
                  <a:rPr lang="es-ES" sz="4800" i="0" u="none" strike="noStrike" cap="none">
                    <a:solidFill>
                      <a:srgbClr val="0000CC"/>
                    </a:solidFill>
                    <a:latin typeface="Arial"/>
                    <a:ea typeface="Arial"/>
                    <a:cs typeface="Arial"/>
                    <a:sym typeface="Arial"/>
                  </a:rPr>
                  <a:t>αἰσχροκερδής</a:t>
                </a:r>
                <a:r>
                  <a:rPr lang="es-ES" sz="4800" i="0" u="none" strike="noStrike" cap="none">
                    <a:solidFill>
                      <a:schemeClr val="dk1"/>
                    </a:solidFill>
                    <a:latin typeface="Arial"/>
                    <a:ea typeface="Arial"/>
                    <a:cs typeface="Arial"/>
                    <a:sym typeface="Arial"/>
                  </a:rPr>
                  <a:t>)</a:t>
                </a:r>
                <a:endParaRPr sz="4800" i="0" u="none" strike="noStrike" cap="none">
                  <a:solidFill>
                    <a:schemeClr val="dk1"/>
                  </a:solidFill>
                  <a:latin typeface="Arial"/>
                  <a:ea typeface="Arial"/>
                  <a:cs typeface="Arial"/>
                  <a:sym typeface="Arial"/>
                </a:endParaRPr>
              </a:p>
            </p:txBody>
          </p:sp>
        </p:grpSp>
        <p:sp>
          <p:nvSpPr>
            <p:cNvPr id="1018" name="Google Shape;1018;p48"/>
            <p:cNvSpPr txBox="1"/>
            <p:nvPr/>
          </p:nvSpPr>
          <p:spPr>
            <a:xfrm>
              <a:off x="6974065" y="1691927"/>
              <a:ext cx="5051272" cy="31700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000"/>
                <a:buFont typeface="Arial"/>
                <a:buNone/>
              </a:pPr>
              <a:r>
                <a:rPr lang="es-ES" sz="4000" b="1" i="0" u="none" strike="noStrike" cap="none" dirty="0">
                  <a:solidFill>
                    <a:schemeClr val="dk1"/>
                  </a:solidFill>
                  <a:latin typeface="Arial"/>
                  <a:ea typeface="Arial"/>
                  <a:cs typeface="Arial"/>
                  <a:sym typeface="Arial"/>
                </a:rPr>
                <a:t>No deben hacer riquezas de manera deshonesta, no ser una persona codiciosa.</a:t>
              </a:r>
              <a:endParaRPr sz="4000" b="1" i="0" u="none" strike="noStrike" cap="none" dirty="0">
                <a:solidFill>
                  <a:schemeClr val="dk1"/>
                </a:solidFill>
                <a:latin typeface="Arial"/>
                <a:ea typeface="Arial"/>
                <a:cs typeface="Arial"/>
                <a:sym typeface="Arial"/>
              </a:endParaRPr>
            </a:p>
          </p:txBody>
        </p:sp>
      </p:grpSp>
      <p:sp>
        <p:nvSpPr>
          <p:cNvPr id="1019" name="Google Shape;1019;p48"/>
          <p:cNvSpPr txBox="1"/>
          <p:nvPr/>
        </p:nvSpPr>
        <p:spPr>
          <a:xfrm>
            <a:off x="0" y="-9649"/>
            <a:ext cx="12191999"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s-ES" sz="4800" b="1" u="sng" dirty="0">
                <a:solidFill>
                  <a:schemeClr val="bg1"/>
                </a:solidFill>
                <a:effectLst>
                  <a:outerShdw blurRad="38100" dist="38100" dir="2700000" algn="tl">
                    <a:srgbClr val="000000">
                      <a:alpha val="43137"/>
                    </a:srgbClr>
                  </a:outerShdw>
                </a:effectLst>
                <a:highlight>
                  <a:srgbClr val="CC00FF"/>
                </a:highlight>
              </a:rPr>
              <a:t>L</a:t>
            </a:r>
            <a:r>
              <a:rPr lang="es-ES" sz="4800" b="1" i="0" u="sng" strike="noStrike" cap="none" dirty="0">
                <a:solidFill>
                  <a:schemeClr val="bg1"/>
                </a:solidFill>
                <a:effectLst>
                  <a:outerShdw blurRad="38100" dist="38100" dir="2700000" algn="tl">
                    <a:srgbClr val="000000">
                      <a:alpha val="43137"/>
                    </a:srgbClr>
                  </a:outerShdw>
                </a:effectLst>
                <a:highlight>
                  <a:srgbClr val="CC00FF"/>
                </a:highlight>
                <a:latin typeface="Arial"/>
                <a:ea typeface="Arial"/>
                <a:cs typeface="Arial"/>
                <a:sym typeface="Arial"/>
              </a:rPr>
              <a:t>os obispos no deben ser una persona amante de ganancias deshonestas</a:t>
            </a:r>
            <a:r>
              <a:rPr lang="es-ES" sz="4800" b="1" i="0" u="sng" strike="noStrike" cap="none" dirty="0">
                <a:solidFill>
                  <a:schemeClr val="bg1"/>
                </a:solidFill>
                <a:effectLst>
                  <a:outerShdw blurRad="38100" dist="38100" dir="2700000" algn="tl">
                    <a:srgbClr val="000000">
                      <a:alpha val="43137"/>
                    </a:srgbClr>
                  </a:outerShdw>
                </a:effectLst>
                <a:highlight>
                  <a:srgbClr val="CC00FF"/>
                </a:highlight>
                <a:sym typeface="Arial"/>
              </a:rPr>
              <a:t>.</a:t>
            </a:r>
            <a:endParaRPr u="sng" dirty="0">
              <a:solidFill>
                <a:schemeClr val="bg1"/>
              </a:solidFill>
              <a:effectLst>
                <a:outerShdw blurRad="38100" dist="38100" dir="2700000" algn="tl">
                  <a:srgbClr val="000000">
                    <a:alpha val="43137"/>
                  </a:srgbClr>
                </a:outerShdw>
              </a:effectLst>
              <a:highlight>
                <a:srgbClr val="CC00FF"/>
              </a:highlight>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9"/>
                                        </p:tgtEl>
                                        <p:attrNameLst>
                                          <p:attrName>style.visibility</p:attrName>
                                        </p:attrNameLst>
                                      </p:cBhvr>
                                      <p:to>
                                        <p:strVal val="visible"/>
                                      </p:to>
                                    </p:set>
                                    <p:anim calcmode="lin" valueType="num">
                                      <p:cBhvr additive="base">
                                        <p:cTn id="7" dur="500" fill="hold"/>
                                        <p:tgtEl>
                                          <p:spTgt spid="1019"/>
                                        </p:tgtEl>
                                        <p:attrNameLst>
                                          <p:attrName>ppt_x</p:attrName>
                                        </p:attrNameLst>
                                      </p:cBhvr>
                                      <p:tavLst>
                                        <p:tav tm="0">
                                          <p:val>
                                            <p:strVal val="#ppt_x"/>
                                          </p:val>
                                        </p:tav>
                                        <p:tav tm="100000">
                                          <p:val>
                                            <p:strVal val="#ppt_x"/>
                                          </p:val>
                                        </p:tav>
                                      </p:tavLst>
                                    </p:anim>
                                    <p:anim calcmode="lin" valueType="num">
                                      <p:cBhvr additive="base">
                                        <p:cTn id="8" dur="500" fill="hold"/>
                                        <p:tgtEl>
                                          <p:spTgt spid="10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13"/>
                                        </p:tgtEl>
                                        <p:attrNameLst>
                                          <p:attrName>style.visibility</p:attrName>
                                        </p:attrNameLst>
                                      </p:cBhvr>
                                      <p:to>
                                        <p:strVal val="visible"/>
                                      </p:to>
                                    </p:set>
                                    <p:animEffect transition="in" filter="barn(inVertical)">
                                      <p:cBhvr>
                                        <p:cTn id="13" dur="500"/>
                                        <p:tgtEl>
                                          <p:spTgt spid="1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49"/>
          <p:cNvSpPr/>
          <p:nvPr/>
        </p:nvSpPr>
        <p:spPr>
          <a:xfrm>
            <a:off x="4475118" y="1676689"/>
            <a:ext cx="3797178" cy="4839577"/>
          </a:xfrm>
          <a:custGeom>
            <a:avLst/>
            <a:gdLst/>
            <a:ahLst/>
            <a:cxnLst/>
            <a:rect l="l" t="t" r="r" b="b"/>
            <a:pathLst>
              <a:path w="3797178" h="4839577" extrusionOk="0">
                <a:moveTo>
                  <a:pt x="3152498" y="0"/>
                </a:moveTo>
                <a:cubicBezTo>
                  <a:pt x="3429941" y="0"/>
                  <a:pt x="3654853" y="224912"/>
                  <a:pt x="3654853" y="502355"/>
                </a:cubicBezTo>
                <a:cubicBezTo>
                  <a:pt x="3654853" y="641077"/>
                  <a:pt x="3598625" y="766666"/>
                  <a:pt x="3507717" y="857574"/>
                </a:cubicBezTo>
                <a:lnTo>
                  <a:pt x="3441700" y="912042"/>
                </a:lnTo>
                <a:lnTo>
                  <a:pt x="3375461" y="970265"/>
                </a:lnTo>
                <a:cubicBezTo>
                  <a:pt x="3225583" y="1136475"/>
                  <a:pt x="3203098" y="1429394"/>
                  <a:pt x="3485077" y="1638448"/>
                </a:cubicBezTo>
                <a:lnTo>
                  <a:pt x="3480650" y="1637990"/>
                </a:lnTo>
                <a:lnTo>
                  <a:pt x="3568135" y="1710171"/>
                </a:lnTo>
                <a:cubicBezTo>
                  <a:pt x="3709649" y="1851686"/>
                  <a:pt x="3797178" y="2047186"/>
                  <a:pt x="3797178" y="2263130"/>
                </a:cubicBezTo>
                <a:cubicBezTo>
                  <a:pt x="3797178" y="2641032"/>
                  <a:pt x="3529122" y="2956326"/>
                  <a:pt x="3172777" y="3029245"/>
                </a:cubicBezTo>
                <a:lnTo>
                  <a:pt x="3160774" y="3031077"/>
                </a:lnTo>
                <a:lnTo>
                  <a:pt x="3050716" y="3089584"/>
                </a:lnTo>
                <a:cubicBezTo>
                  <a:pt x="2813779" y="3257053"/>
                  <a:pt x="2801393" y="3583136"/>
                  <a:pt x="3019939" y="3799829"/>
                </a:cubicBezTo>
                <a:lnTo>
                  <a:pt x="3015386" y="3799109"/>
                </a:lnTo>
                <a:lnTo>
                  <a:pt x="3067857" y="3842402"/>
                </a:lnTo>
                <a:cubicBezTo>
                  <a:pt x="3173564" y="3948109"/>
                  <a:pt x="3238945" y="4094142"/>
                  <a:pt x="3238945" y="4255445"/>
                </a:cubicBezTo>
                <a:cubicBezTo>
                  <a:pt x="3238945" y="4578052"/>
                  <a:pt x="2977420" y="4839577"/>
                  <a:pt x="2654813" y="4839577"/>
                </a:cubicBezTo>
                <a:cubicBezTo>
                  <a:pt x="2332206" y="4839577"/>
                  <a:pt x="2070681" y="4578052"/>
                  <a:pt x="2070681" y="4255445"/>
                </a:cubicBezTo>
                <a:cubicBezTo>
                  <a:pt x="2070681" y="4013490"/>
                  <a:pt x="2217789" y="3805893"/>
                  <a:pt x="2427443" y="3717217"/>
                </a:cubicBezTo>
                <a:lnTo>
                  <a:pt x="2471404" y="3703571"/>
                </a:lnTo>
                <a:lnTo>
                  <a:pt x="2558516" y="3655875"/>
                </a:lnTo>
                <a:cubicBezTo>
                  <a:pt x="2776208" y="3499114"/>
                  <a:pt x="2864761" y="3158214"/>
                  <a:pt x="2600839" y="2926704"/>
                </a:cubicBezTo>
                <a:lnTo>
                  <a:pt x="2605827" y="2927601"/>
                </a:lnTo>
                <a:lnTo>
                  <a:pt x="2577951" y="2911579"/>
                </a:lnTo>
                <a:lnTo>
                  <a:pt x="2521257" y="2864802"/>
                </a:lnTo>
                <a:lnTo>
                  <a:pt x="2525433" y="2874317"/>
                </a:lnTo>
                <a:cubicBezTo>
                  <a:pt x="2160804" y="2636192"/>
                  <a:pt x="1674788" y="2841760"/>
                  <a:pt x="1573602" y="3273231"/>
                </a:cubicBezTo>
                <a:lnTo>
                  <a:pt x="1564266" y="3328933"/>
                </a:lnTo>
                <a:lnTo>
                  <a:pt x="1562257" y="3368727"/>
                </a:lnTo>
                <a:cubicBezTo>
                  <a:pt x="1522151" y="3763635"/>
                  <a:pt x="1188639" y="4071804"/>
                  <a:pt x="783150" y="4071804"/>
                </a:cubicBezTo>
                <a:cubicBezTo>
                  <a:pt x="350628" y="4071804"/>
                  <a:pt x="0" y="3721176"/>
                  <a:pt x="0" y="3288654"/>
                </a:cubicBezTo>
                <a:cubicBezTo>
                  <a:pt x="0" y="2856132"/>
                  <a:pt x="350628" y="2505504"/>
                  <a:pt x="783150" y="2505504"/>
                </a:cubicBezTo>
                <a:cubicBezTo>
                  <a:pt x="945346" y="2505504"/>
                  <a:pt x="1096025" y="2554811"/>
                  <a:pt x="1221017" y="2639254"/>
                </a:cubicBezTo>
                <a:lnTo>
                  <a:pt x="1235975" y="2651596"/>
                </a:lnTo>
                <a:lnTo>
                  <a:pt x="1290702" y="2684225"/>
                </a:lnTo>
                <a:cubicBezTo>
                  <a:pt x="1662211" y="2878011"/>
                  <a:pt x="2151577" y="2732484"/>
                  <a:pt x="2234920" y="2212329"/>
                </a:cubicBezTo>
                <a:lnTo>
                  <a:pt x="2235655" y="2214003"/>
                </a:lnTo>
                <a:lnTo>
                  <a:pt x="2237212" y="2183175"/>
                </a:lnTo>
                <a:lnTo>
                  <a:pt x="2242263" y="2150078"/>
                </a:lnTo>
                <a:lnTo>
                  <a:pt x="2242064" y="2150417"/>
                </a:lnTo>
                <a:cubicBezTo>
                  <a:pt x="2220534" y="1828849"/>
                  <a:pt x="1951057" y="1675011"/>
                  <a:pt x="1672918" y="1755901"/>
                </a:cubicBezTo>
                <a:lnTo>
                  <a:pt x="1569419" y="1798709"/>
                </a:lnTo>
                <a:lnTo>
                  <a:pt x="1548685" y="1809963"/>
                </a:lnTo>
                <a:cubicBezTo>
                  <a:pt x="1478801" y="1839522"/>
                  <a:pt x="1401967" y="1855867"/>
                  <a:pt x="1321315" y="1855867"/>
                </a:cubicBezTo>
                <a:cubicBezTo>
                  <a:pt x="998708" y="1855867"/>
                  <a:pt x="737183" y="1594342"/>
                  <a:pt x="737183" y="1271735"/>
                </a:cubicBezTo>
                <a:cubicBezTo>
                  <a:pt x="737183" y="949128"/>
                  <a:pt x="998708" y="687603"/>
                  <a:pt x="1321315" y="687603"/>
                </a:cubicBezTo>
                <a:cubicBezTo>
                  <a:pt x="1603596" y="687603"/>
                  <a:pt x="1839112" y="887833"/>
                  <a:pt x="1893580" y="1154012"/>
                </a:cubicBezTo>
                <a:lnTo>
                  <a:pt x="1902756" y="1245040"/>
                </a:lnTo>
                <a:lnTo>
                  <a:pt x="1903927" y="1243160"/>
                </a:lnTo>
                <a:cubicBezTo>
                  <a:pt x="1904720" y="1553517"/>
                  <a:pt x="2246034" y="1782910"/>
                  <a:pt x="2542102" y="1638448"/>
                </a:cubicBezTo>
                <a:lnTo>
                  <a:pt x="2535507" y="1649701"/>
                </a:lnTo>
                <a:lnTo>
                  <a:pt x="2577951" y="1614682"/>
                </a:lnTo>
                <a:lnTo>
                  <a:pt x="2686513" y="1555756"/>
                </a:lnTo>
                <a:lnTo>
                  <a:pt x="2680214" y="1555104"/>
                </a:lnTo>
                <a:cubicBezTo>
                  <a:pt x="2892047" y="1447451"/>
                  <a:pt x="2994489" y="1179363"/>
                  <a:pt x="2867901" y="951839"/>
                </a:cubicBezTo>
                <a:lnTo>
                  <a:pt x="2802586" y="861952"/>
                </a:lnTo>
                <a:lnTo>
                  <a:pt x="2797280" y="857574"/>
                </a:lnTo>
                <a:cubicBezTo>
                  <a:pt x="2706371" y="766666"/>
                  <a:pt x="2650143" y="641077"/>
                  <a:pt x="2650143" y="502355"/>
                </a:cubicBezTo>
                <a:cubicBezTo>
                  <a:pt x="2650143" y="224912"/>
                  <a:pt x="2875055" y="0"/>
                  <a:pt x="3152498" y="0"/>
                </a:cubicBezTo>
                <a:close/>
              </a:path>
            </a:pathLst>
          </a:cu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800"/>
              <a:buFont typeface="Quattrocento Sans"/>
              <a:buNone/>
            </a:pPr>
            <a:endParaRPr sz="2800" b="0" i="0" u="none" strike="noStrike" cap="none">
              <a:solidFill>
                <a:srgbClr val="FFFFFF"/>
              </a:solidFill>
              <a:latin typeface="Quattrocento Sans"/>
              <a:ea typeface="Quattrocento Sans"/>
              <a:cs typeface="Quattrocento Sans"/>
              <a:sym typeface="Quattrocento Sans"/>
            </a:endParaRPr>
          </a:p>
        </p:txBody>
      </p:sp>
      <p:sp>
        <p:nvSpPr>
          <p:cNvPr id="1025" name="Google Shape;1025;p49"/>
          <p:cNvSpPr/>
          <p:nvPr/>
        </p:nvSpPr>
        <p:spPr>
          <a:xfrm>
            <a:off x="5291179" y="2443168"/>
            <a:ext cx="1010511" cy="1010511"/>
          </a:xfrm>
          <a:prstGeom prst="ellipse">
            <a:avLst/>
          </a:prstGeom>
          <a:solidFill>
            <a:srgbClr val="F3F3F3"/>
          </a:solidFill>
          <a:ln>
            <a:noFill/>
          </a:ln>
          <a:effectLst>
            <a:outerShdw blurRad="50800" dist="38100" dir="8100000" sx="101000" sy="101000" algn="tr" rotWithShape="0">
              <a:srgbClr val="000000">
                <a:alpha val="40000"/>
              </a:srgbClr>
            </a:outerShdw>
          </a:effectLst>
        </p:spPr>
        <p:txBody>
          <a:bodyPr spcFirstLastPara="1" wrap="square" lIns="18275" tIns="45700" rIns="18275" bIns="91425" anchor="ctr" anchorCtr="0">
            <a:noAutofit/>
          </a:bodyPr>
          <a:lstStyle/>
          <a:p>
            <a:pPr marL="0" marR="0" lvl="0" indent="0" algn="ctr" rtl="0">
              <a:lnSpc>
                <a:spcPct val="100000"/>
              </a:lnSpc>
              <a:spcBef>
                <a:spcPts val="0"/>
              </a:spcBef>
              <a:spcAft>
                <a:spcPts val="0"/>
              </a:spcAft>
              <a:buClr>
                <a:srgbClr val="4A4A4A"/>
              </a:buClr>
              <a:buSzPts val="4400"/>
              <a:buFont typeface="Arial"/>
              <a:buNone/>
            </a:pPr>
            <a:r>
              <a:rPr lang="es-ES" sz="4400" b="1" i="0" u="none" strike="noStrike" cap="none">
                <a:solidFill>
                  <a:srgbClr val="4A4A4A"/>
                </a:solidFill>
                <a:latin typeface="Arial"/>
                <a:ea typeface="Arial"/>
                <a:cs typeface="Arial"/>
                <a:sym typeface="Arial"/>
              </a:rPr>
              <a:t>2</a:t>
            </a:r>
            <a:endParaRPr/>
          </a:p>
        </p:txBody>
      </p:sp>
      <p:sp>
        <p:nvSpPr>
          <p:cNvPr id="1026" name="Google Shape;1026;p49"/>
          <p:cNvSpPr/>
          <p:nvPr/>
        </p:nvSpPr>
        <p:spPr>
          <a:xfrm>
            <a:off x="6619623" y="5421824"/>
            <a:ext cx="1020616" cy="1020616"/>
          </a:xfrm>
          <a:prstGeom prst="ellipse">
            <a:avLst/>
          </a:prstGeom>
          <a:solidFill>
            <a:srgbClr val="F3F3F3"/>
          </a:solidFill>
          <a:ln>
            <a:noFill/>
          </a:ln>
          <a:effectLst>
            <a:outerShdw blurRad="50800" dist="38100" dir="8100000" sx="101000" sy="101000" algn="tr" rotWithShape="0">
              <a:srgbClr val="000000">
                <a:alpha val="40000"/>
              </a:srgbClr>
            </a:outerShdw>
          </a:effectLst>
        </p:spPr>
        <p:txBody>
          <a:bodyPr spcFirstLastPara="1" wrap="square" lIns="18275" tIns="45700" rIns="18275" bIns="91425" anchor="ctr" anchorCtr="0">
            <a:noAutofit/>
          </a:bodyPr>
          <a:lstStyle/>
          <a:p>
            <a:pPr marL="0" marR="0" lvl="0" indent="0" algn="ctr" rtl="0">
              <a:lnSpc>
                <a:spcPct val="100000"/>
              </a:lnSpc>
              <a:spcBef>
                <a:spcPts val="0"/>
              </a:spcBef>
              <a:spcAft>
                <a:spcPts val="0"/>
              </a:spcAft>
              <a:buClr>
                <a:srgbClr val="4A4A4A"/>
              </a:buClr>
              <a:buSzPts val="4400"/>
              <a:buFont typeface="Arial"/>
              <a:buNone/>
            </a:pPr>
            <a:r>
              <a:rPr lang="es-ES" sz="4400" b="1" i="0" u="none" strike="noStrike" cap="none">
                <a:solidFill>
                  <a:srgbClr val="4A4A4A"/>
                </a:solidFill>
                <a:latin typeface="Arial"/>
                <a:ea typeface="Arial"/>
                <a:cs typeface="Arial"/>
                <a:sym typeface="Arial"/>
              </a:rPr>
              <a:t>4</a:t>
            </a:r>
            <a:endParaRPr/>
          </a:p>
        </p:txBody>
      </p:sp>
      <p:sp>
        <p:nvSpPr>
          <p:cNvPr id="1027" name="Google Shape;1027;p49"/>
          <p:cNvSpPr/>
          <p:nvPr/>
        </p:nvSpPr>
        <p:spPr>
          <a:xfrm>
            <a:off x="7193095" y="1744521"/>
            <a:ext cx="869042" cy="869042"/>
          </a:xfrm>
          <a:prstGeom prst="ellipse">
            <a:avLst/>
          </a:prstGeom>
          <a:solidFill>
            <a:srgbClr val="F3F3F3"/>
          </a:solidFill>
          <a:ln>
            <a:noFill/>
          </a:ln>
          <a:effectLst>
            <a:outerShdw blurRad="50800" dist="38100" dir="8100000" sx="101000" sy="101000" algn="tr" rotWithShape="0">
              <a:srgbClr val="000000">
                <a:alpha val="40000"/>
              </a:srgbClr>
            </a:outerShdw>
          </a:effectLst>
        </p:spPr>
        <p:txBody>
          <a:bodyPr spcFirstLastPara="1" wrap="square" lIns="18275" tIns="45700" rIns="18275" bIns="91425" anchor="ctr" anchorCtr="0">
            <a:noAutofit/>
          </a:bodyPr>
          <a:lstStyle/>
          <a:p>
            <a:pPr marL="0" marR="0" lvl="0" indent="0" algn="ctr" rtl="0">
              <a:lnSpc>
                <a:spcPct val="100000"/>
              </a:lnSpc>
              <a:spcBef>
                <a:spcPts val="0"/>
              </a:spcBef>
              <a:spcAft>
                <a:spcPts val="0"/>
              </a:spcAft>
              <a:buClr>
                <a:srgbClr val="4A4A4A"/>
              </a:buClr>
              <a:buSzPts val="4400"/>
              <a:buFont typeface="Arial"/>
              <a:buNone/>
            </a:pPr>
            <a:r>
              <a:rPr lang="es-ES" sz="4400" b="1" i="0" u="none" strike="noStrike" cap="none">
                <a:solidFill>
                  <a:srgbClr val="4A4A4A"/>
                </a:solidFill>
                <a:latin typeface="Arial"/>
                <a:ea typeface="Arial"/>
                <a:cs typeface="Arial"/>
                <a:sym typeface="Arial"/>
              </a:rPr>
              <a:t>1</a:t>
            </a:r>
            <a:endParaRPr/>
          </a:p>
        </p:txBody>
      </p:sp>
      <p:sp>
        <p:nvSpPr>
          <p:cNvPr id="1028" name="Google Shape;1028;p49"/>
          <p:cNvSpPr/>
          <p:nvPr/>
        </p:nvSpPr>
        <p:spPr>
          <a:xfrm>
            <a:off x="6772276" y="3221799"/>
            <a:ext cx="1436039" cy="1436039"/>
          </a:xfrm>
          <a:prstGeom prst="ellipse">
            <a:avLst/>
          </a:prstGeom>
          <a:solidFill>
            <a:srgbClr val="F3F3F3"/>
          </a:solidFill>
          <a:ln>
            <a:noFill/>
          </a:ln>
          <a:effectLst>
            <a:outerShdw blurRad="50800" dist="38100" dir="8100000" sx="101000" sy="101000" algn="tr" rotWithShape="0">
              <a:srgbClr val="000000">
                <a:alpha val="40000"/>
              </a:srgbClr>
            </a:outerShdw>
          </a:effectLst>
        </p:spPr>
        <p:txBody>
          <a:bodyPr spcFirstLastPara="1" wrap="square" lIns="18275" tIns="45700" rIns="18275" bIns="91425" anchor="ctr" anchorCtr="0">
            <a:noAutofit/>
          </a:bodyPr>
          <a:lstStyle/>
          <a:p>
            <a:pPr marL="0" marR="0" lvl="0" indent="0" algn="ctr" rtl="0">
              <a:lnSpc>
                <a:spcPct val="88888"/>
              </a:lnSpc>
              <a:spcBef>
                <a:spcPts val="0"/>
              </a:spcBef>
              <a:spcAft>
                <a:spcPts val="0"/>
              </a:spcAft>
              <a:buClr>
                <a:schemeClr val="lt1"/>
              </a:buClr>
              <a:buSzPts val="900"/>
              <a:buFont typeface="Quattrocento Sans"/>
              <a:buNone/>
            </a:pPr>
            <a:endParaRPr sz="900" b="0" i="0" u="none" strike="noStrike" cap="none">
              <a:solidFill>
                <a:srgbClr val="4A4A4A"/>
              </a:solidFill>
              <a:latin typeface="Arial"/>
              <a:ea typeface="Arial"/>
              <a:cs typeface="Arial"/>
              <a:sym typeface="Arial"/>
            </a:endParaRPr>
          </a:p>
        </p:txBody>
      </p:sp>
      <p:sp>
        <p:nvSpPr>
          <p:cNvPr id="1029" name="Google Shape;1029;p49"/>
          <p:cNvSpPr/>
          <p:nvPr/>
        </p:nvSpPr>
        <p:spPr>
          <a:xfrm>
            <a:off x="4587577" y="4294650"/>
            <a:ext cx="1341387" cy="1341387"/>
          </a:xfrm>
          <a:prstGeom prst="ellipse">
            <a:avLst/>
          </a:prstGeom>
          <a:solidFill>
            <a:srgbClr val="F3F3F3"/>
          </a:solidFill>
          <a:ln>
            <a:noFill/>
          </a:ln>
          <a:effectLst>
            <a:outerShdw blurRad="50800" dist="38100" dir="8100000" sx="101000" sy="101000" algn="tr" rotWithShape="0">
              <a:srgbClr val="000000">
                <a:alpha val="40000"/>
              </a:srgbClr>
            </a:outerShdw>
          </a:effectLst>
        </p:spPr>
        <p:txBody>
          <a:bodyPr spcFirstLastPara="1" wrap="square" lIns="18275" tIns="45700" rIns="18275" bIns="91425" anchor="ctr" anchorCtr="0">
            <a:noAutofit/>
          </a:bodyPr>
          <a:lstStyle/>
          <a:p>
            <a:pPr marL="0" marR="0" lvl="0" indent="0" algn="ctr" rtl="0">
              <a:lnSpc>
                <a:spcPct val="100000"/>
              </a:lnSpc>
              <a:spcBef>
                <a:spcPts val="0"/>
              </a:spcBef>
              <a:spcAft>
                <a:spcPts val="0"/>
              </a:spcAft>
              <a:buClr>
                <a:srgbClr val="4A4A4A"/>
              </a:buClr>
              <a:buSzPts val="4400"/>
              <a:buFont typeface="Arial"/>
              <a:buNone/>
            </a:pPr>
            <a:r>
              <a:rPr lang="es-ES" sz="4400" b="1" i="0" u="none" strike="noStrike" cap="none">
                <a:solidFill>
                  <a:srgbClr val="4A4A4A"/>
                </a:solidFill>
                <a:latin typeface="Arial"/>
                <a:ea typeface="Arial"/>
                <a:cs typeface="Arial"/>
                <a:sym typeface="Arial"/>
              </a:rPr>
              <a:t>3</a:t>
            </a:r>
            <a:endParaRPr/>
          </a:p>
        </p:txBody>
      </p:sp>
      <p:grpSp>
        <p:nvGrpSpPr>
          <p:cNvPr id="1030" name="Google Shape;1030;p49"/>
          <p:cNvGrpSpPr/>
          <p:nvPr/>
        </p:nvGrpSpPr>
        <p:grpSpPr>
          <a:xfrm>
            <a:off x="60697" y="104310"/>
            <a:ext cx="7428402" cy="1775618"/>
            <a:chOff x="60698" y="220537"/>
            <a:chExt cx="7292837" cy="1575885"/>
          </a:xfrm>
        </p:grpSpPr>
        <p:sp>
          <p:nvSpPr>
            <p:cNvPr id="1031" name="Google Shape;1031;p49"/>
            <p:cNvSpPr txBox="1"/>
            <p:nvPr/>
          </p:nvSpPr>
          <p:spPr>
            <a:xfrm>
              <a:off x="60698" y="220537"/>
              <a:ext cx="6403164" cy="8194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F3F3F"/>
                </a:buClr>
                <a:buSzPts val="1800"/>
                <a:buFont typeface="Arial"/>
                <a:buNone/>
              </a:pPr>
              <a:r>
                <a:rPr lang="es-ES" sz="1800" i="0" u="none" strike="noStrike" cap="none" dirty="0">
                  <a:solidFill>
                    <a:srgbClr val="3F3F3F"/>
                  </a:solidFill>
                  <a:latin typeface="Arial"/>
                  <a:ea typeface="Arial"/>
                  <a:cs typeface="Arial"/>
                  <a:sym typeface="Arial"/>
                </a:rPr>
                <a:t>“Ninguno puede servir a dos señores; porque o aborrecerá al uno y amará al otro, o estimará al uno y menospreciará al otro. No podéis servir a Dios y a las riquezas”, </a:t>
              </a:r>
              <a:r>
                <a:rPr lang="es-ES" sz="18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Mateo.6:24</a:t>
              </a:r>
              <a:r>
                <a:rPr lang="es-ES" sz="1800" b="1" u="sng" dirty="0">
                  <a:solidFill>
                    <a:schemeClr val="bg1"/>
                  </a:solidFill>
                  <a:effectLst>
                    <a:outerShdw blurRad="38100" dist="38100" dir="2700000" algn="tl">
                      <a:srgbClr val="000000">
                        <a:alpha val="43137"/>
                      </a:srgbClr>
                    </a:outerShdw>
                  </a:effectLst>
                  <a:highlight>
                    <a:srgbClr val="FF0066"/>
                  </a:highlight>
                </a:rPr>
                <a:t>.</a:t>
              </a:r>
              <a:endParaRPr sz="11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endParaRPr>
            </a:p>
          </p:txBody>
        </p:sp>
        <p:sp>
          <p:nvSpPr>
            <p:cNvPr id="1032" name="Google Shape;1032;p49"/>
            <p:cNvSpPr/>
            <p:nvPr/>
          </p:nvSpPr>
          <p:spPr>
            <a:xfrm flipH="1">
              <a:off x="282524" y="1359775"/>
              <a:ext cx="7071011" cy="436647"/>
            </a:xfrm>
            <a:custGeom>
              <a:avLst/>
              <a:gdLst/>
              <a:ahLst/>
              <a:cxnLst/>
              <a:rect l="l" t="t" r="r" b="b"/>
              <a:pathLst>
                <a:path w="2686050" h="444500" extrusionOk="0">
                  <a:moveTo>
                    <a:pt x="0" y="444500"/>
                  </a:moveTo>
                  <a:lnTo>
                    <a:pt x="444500" y="0"/>
                  </a:lnTo>
                  <a:lnTo>
                    <a:pt x="2686050" y="0"/>
                  </a:lnTo>
                </a:path>
              </a:pathLst>
            </a:custGeom>
            <a:noFill/>
            <a:ln w="12700" cap="rnd" cmpd="sng">
              <a:solidFill>
                <a:srgbClr val="6D6D6D"/>
              </a:solidFill>
              <a:prstDash val="solid"/>
              <a:round/>
              <a:headEnd type="oval"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Quattrocento Sans"/>
                <a:buNone/>
              </a:pPr>
              <a:endParaRPr sz="2800" b="0" i="0" u="none" strike="noStrike" cap="none">
                <a:solidFill>
                  <a:srgbClr val="000000"/>
                </a:solidFill>
                <a:latin typeface="Quattrocento Sans"/>
                <a:ea typeface="Quattrocento Sans"/>
                <a:cs typeface="Quattrocento Sans"/>
                <a:sym typeface="Quattrocento Sans"/>
              </a:endParaRPr>
            </a:p>
          </p:txBody>
        </p:sp>
      </p:grpSp>
      <p:pic>
        <p:nvPicPr>
          <p:cNvPr id="1033" name="Google Shape;1033;p49" descr="A book with glasses and a candle&#10;&#10;Description automatically generated with low confidence"/>
          <p:cNvPicPr preferRelativeResize="0"/>
          <p:nvPr/>
        </p:nvPicPr>
        <p:blipFill rotWithShape="1">
          <a:blip r:embed="rId3">
            <a:alphaModFix amt="85000"/>
          </a:blip>
          <a:srcRect/>
          <a:stretch/>
        </p:blipFill>
        <p:spPr>
          <a:xfrm>
            <a:off x="6883480" y="3588205"/>
            <a:ext cx="1211239" cy="653926"/>
          </a:xfrm>
          <a:prstGeom prst="rect">
            <a:avLst/>
          </a:prstGeom>
          <a:noFill/>
          <a:ln>
            <a:noFill/>
          </a:ln>
        </p:spPr>
      </p:pic>
      <p:grpSp>
        <p:nvGrpSpPr>
          <p:cNvPr id="1034" name="Google Shape;1034;p49"/>
          <p:cNvGrpSpPr/>
          <p:nvPr/>
        </p:nvGrpSpPr>
        <p:grpSpPr>
          <a:xfrm>
            <a:off x="93674" y="2788016"/>
            <a:ext cx="4857297" cy="2314322"/>
            <a:chOff x="58816" y="2200412"/>
            <a:chExt cx="4857297" cy="2314322"/>
          </a:xfrm>
        </p:grpSpPr>
        <p:sp>
          <p:nvSpPr>
            <p:cNvPr id="1035" name="Google Shape;1035;p49"/>
            <p:cNvSpPr/>
            <p:nvPr/>
          </p:nvSpPr>
          <p:spPr>
            <a:xfrm flipH="1">
              <a:off x="463850" y="4070234"/>
              <a:ext cx="4329940" cy="444500"/>
            </a:xfrm>
            <a:custGeom>
              <a:avLst/>
              <a:gdLst/>
              <a:ahLst/>
              <a:cxnLst/>
              <a:rect l="l" t="t" r="r" b="b"/>
              <a:pathLst>
                <a:path w="2686050" h="444500" extrusionOk="0">
                  <a:moveTo>
                    <a:pt x="0" y="444500"/>
                  </a:moveTo>
                  <a:lnTo>
                    <a:pt x="444500" y="0"/>
                  </a:lnTo>
                  <a:lnTo>
                    <a:pt x="2686050" y="0"/>
                  </a:lnTo>
                </a:path>
              </a:pathLst>
            </a:custGeom>
            <a:noFill/>
            <a:ln w="12700" cap="rnd" cmpd="sng">
              <a:solidFill>
                <a:srgbClr val="6D6D6D"/>
              </a:solidFill>
              <a:prstDash val="solid"/>
              <a:round/>
              <a:headEnd type="oval"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Quattrocento Sans"/>
                <a:buNone/>
              </a:pPr>
              <a:endParaRPr sz="2000" b="0" i="0" u="none" strike="noStrike" cap="none">
                <a:solidFill>
                  <a:srgbClr val="000000"/>
                </a:solidFill>
                <a:latin typeface="Quattrocento Sans"/>
                <a:ea typeface="Quattrocento Sans"/>
                <a:cs typeface="Quattrocento Sans"/>
                <a:sym typeface="Quattrocento Sans"/>
              </a:endParaRPr>
            </a:p>
          </p:txBody>
        </p:sp>
        <p:sp>
          <p:nvSpPr>
            <p:cNvPr id="1036" name="Google Shape;1036;p49"/>
            <p:cNvSpPr txBox="1"/>
            <p:nvPr/>
          </p:nvSpPr>
          <p:spPr>
            <a:xfrm>
              <a:off x="58816" y="2200412"/>
              <a:ext cx="4857297" cy="1477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F3F3F"/>
                </a:buClr>
                <a:buSzPts val="1800"/>
                <a:buFont typeface="Arial"/>
                <a:buNone/>
              </a:pPr>
              <a:r>
                <a:rPr lang="es-ES" sz="1800" i="0" u="none" strike="noStrike" cap="none" dirty="0">
                  <a:solidFill>
                    <a:srgbClr val="3F3F3F"/>
                  </a:solidFill>
                  <a:latin typeface="Arial"/>
                  <a:ea typeface="Arial"/>
                  <a:cs typeface="Arial"/>
                  <a:sym typeface="Arial"/>
                </a:rPr>
                <a:t> “Cuando Jesús es su Señor, el dinero es su siervo, pero si el dinero es su señor, se hace su esclavo. La riqueza ciertamente no es pecado, pero fallar en usarla para  la  gloria  de  Dios  sí  lo  es”</a:t>
              </a:r>
              <a:endParaRPr sz="1800" i="0" u="none" strike="noStrike" cap="none" dirty="0">
                <a:solidFill>
                  <a:srgbClr val="3F3F3F"/>
                </a:solidFill>
                <a:latin typeface="Arial"/>
                <a:ea typeface="Arial"/>
                <a:cs typeface="Arial"/>
                <a:sym typeface="Arial"/>
              </a:endParaRPr>
            </a:p>
          </p:txBody>
        </p:sp>
      </p:grpSp>
      <p:grpSp>
        <p:nvGrpSpPr>
          <p:cNvPr id="1037" name="Google Shape;1037;p49"/>
          <p:cNvGrpSpPr/>
          <p:nvPr/>
        </p:nvGrpSpPr>
        <p:grpSpPr>
          <a:xfrm>
            <a:off x="-49740" y="5091120"/>
            <a:ext cx="6833814" cy="1527089"/>
            <a:chOff x="-81270" y="5091120"/>
            <a:chExt cx="6833814" cy="1527089"/>
          </a:xfrm>
        </p:grpSpPr>
        <p:sp>
          <p:nvSpPr>
            <p:cNvPr id="1038" name="Google Shape;1038;p49"/>
            <p:cNvSpPr/>
            <p:nvPr/>
          </p:nvSpPr>
          <p:spPr>
            <a:xfrm rot="10800000">
              <a:off x="281695" y="6173709"/>
              <a:ext cx="6470849" cy="444500"/>
            </a:xfrm>
            <a:custGeom>
              <a:avLst/>
              <a:gdLst/>
              <a:ahLst/>
              <a:cxnLst/>
              <a:rect l="l" t="t" r="r" b="b"/>
              <a:pathLst>
                <a:path w="2686050" h="444500" extrusionOk="0">
                  <a:moveTo>
                    <a:pt x="0" y="444500"/>
                  </a:moveTo>
                  <a:lnTo>
                    <a:pt x="444500" y="0"/>
                  </a:lnTo>
                  <a:lnTo>
                    <a:pt x="2686050" y="0"/>
                  </a:lnTo>
                </a:path>
              </a:pathLst>
            </a:custGeom>
            <a:noFill/>
            <a:ln w="12700" cap="rnd" cmpd="sng">
              <a:solidFill>
                <a:srgbClr val="6D6D6D"/>
              </a:solidFill>
              <a:prstDash val="solid"/>
              <a:round/>
              <a:headEnd type="oval"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Quattrocento Sans"/>
                <a:buNone/>
              </a:pPr>
              <a:endParaRPr sz="2800" b="0" i="0" u="none" strike="noStrike" cap="none">
                <a:solidFill>
                  <a:srgbClr val="000000"/>
                </a:solidFill>
                <a:latin typeface="Quattrocento Sans"/>
                <a:ea typeface="Quattrocento Sans"/>
                <a:cs typeface="Quattrocento Sans"/>
                <a:sym typeface="Quattrocento Sans"/>
              </a:endParaRPr>
            </a:p>
          </p:txBody>
        </p:sp>
        <p:sp>
          <p:nvSpPr>
            <p:cNvPr id="1039" name="Google Shape;1039;p49"/>
            <p:cNvSpPr txBox="1"/>
            <p:nvPr/>
          </p:nvSpPr>
          <p:spPr>
            <a:xfrm>
              <a:off x="-81270" y="5091120"/>
              <a:ext cx="477666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F3F3F"/>
                </a:buClr>
                <a:buSzPts val="1800"/>
                <a:buFont typeface="Arial"/>
                <a:buNone/>
              </a:pPr>
              <a:r>
                <a:rPr lang="es-ES" sz="1800" dirty="0">
                  <a:solidFill>
                    <a:srgbClr val="3F3F3F"/>
                  </a:solidFill>
                  <a:latin typeface="Arial"/>
                  <a:ea typeface="Arial"/>
                  <a:cs typeface="Arial"/>
                  <a:sym typeface="Arial"/>
                </a:rPr>
                <a:t>“</a:t>
              </a:r>
              <a:r>
                <a:rPr lang="es-ES" sz="1800" i="0" u="none" strike="noStrike" cap="none" dirty="0">
                  <a:solidFill>
                    <a:srgbClr val="3F3F3F"/>
                  </a:solidFill>
                  <a:latin typeface="Arial"/>
                  <a:ea typeface="Arial"/>
                  <a:cs typeface="Arial"/>
                  <a:sym typeface="Arial"/>
                </a:rPr>
                <a:t>No codiciarás la casa de tu prójimo, no codiciarás la mujer de tu prójimo, ni su siervo, ni su criada, ni su buey, ni su asno, ni cosa alguna de tu prójimo”, </a:t>
              </a:r>
              <a:r>
                <a:rPr lang="es-ES" sz="18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Éxodo.20:17</a:t>
              </a:r>
              <a:r>
                <a:rPr lang="es-ES" sz="1800" b="1" u="sng" dirty="0">
                  <a:solidFill>
                    <a:schemeClr val="bg1"/>
                  </a:solidFill>
                  <a:effectLst>
                    <a:outerShdw blurRad="38100" dist="38100" dir="2700000" algn="tl">
                      <a:srgbClr val="000000">
                        <a:alpha val="43137"/>
                      </a:srgbClr>
                    </a:outerShdw>
                  </a:effectLst>
                  <a:highlight>
                    <a:srgbClr val="FF0066"/>
                  </a:highlight>
                </a:rPr>
                <a:t>.</a:t>
              </a:r>
              <a:endParaRPr sz="1800" b="1" i="0" u="sng" strike="noStrike" cap="none" dirty="0">
                <a:solidFill>
                  <a:schemeClr val="bg1"/>
                </a:solidFill>
                <a:effectLst>
                  <a:outerShdw blurRad="38100" dist="38100" dir="2700000" algn="tl">
                    <a:srgbClr val="000000">
                      <a:alpha val="43137"/>
                    </a:srgbClr>
                  </a:outerShdw>
                </a:effectLst>
                <a:highlight>
                  <a:srgbClr val="FF0066"/>
                </a:highlight>
                <a:sym typeface="Arial"/>
              </a:endParaRPr>
            </a:p>
          </p:txBody>
        </p:sp>
      </p:grpSp>
      <p:pic>
        <p:nvPicPr>
          <p:cNvPr id="1040" name="Google Shape;1040;p49" descr="A picture containing text&#10;&#10;Description automatically generated"/>
          <p:cNvPicPr preferRelativeResize="0"/>
          <p:nvPr/>
        </p:nvPicPr>
        <p:blipFill rotWithShape="1">
          <a:blip r:embed="rId4">
            <a:alphaModFix/>
          </a:blip>
          <a:srcRect t="51756" r="38514"/>
          <a:stretch/>
        </p:blipFill>
        <p:spPr>
          <a:xfrm>
            <a:off x="8566340" y="70932"/>
            <a:ext cx="3564962" cy="3729543"/>
          </a:xfrm>
          <a:prstGeom prst="rect">
            <a:avLst/>
          </a:prstGeom>
          <a:noFill/>
          <a:ln>
            <a:noFill/>
          </a:ln>
        </p:spPr>
      </p:pic>
      <p:sp>
        <p:nvSpPr>
          <p:cNvPr id="1041" name="Google Shape;1041;p49"/>
          <p:cNvSpPr txBox="1"/>
          <p:nvPr/>
        </p:nvSpPr>
        <p:spPr>
          <a:xfrm>
            <a:off x="8566340" y="3980355"/>
            <a:ext cx="3458835" cy="28623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3600"/>
              <a:buFont typeface="Arial"/>
              <a:buNone/>
            </a:pPr>
            <a:r>
              <a:rPr lang="es-ES" sz="3600" b="1" i="0" u="none" strike="noStrike" cap="none" dirty="0">
                <a:solidFill>
                  <a:srgbClr val="3F3F3F"/>
                </a:solidFill>
                <a:latin typeface="Arial"/>
                <a:ea typeface="Arial"/>
                <a:cs typeface="Arial"/>
                <a:sym typeface="Arial"/>
              </a:rPr>
              <a:t>Advertencias en contra de amar las ganancias deshonestas.</a:t>
            </a:r>
            <a:endParaRPr dirty="0"/>
          </a:p>
        </p:txBody>
      </p:sp>
      <p:grpSp>
        <p:nvGrpSpPr>
          <p:cNvPr id="1042" name="Google Shape;1042;p49"/>
          <p:cNvGrpSpPr/>
          <p:nvPr/>
        </p:nvGrpSpPr>
        <p:grpSpPr>
          <a:xfrm>
            <a:off x="-22857" y="1386693"/>
            <a:ext cx="5644055" cy="1649014"/>
            <a:chOff x="-12347" y="1386693"/>
            <a:chExt cx="5644055" cy="1649014"/>
          </a:xfrm>
        </p:grpSpPr>
        <p:sp>
          <p:nvSpPr>
            <p:cNvPr id="1043" name="Google Shape;1043;p49"/>
            <p:cNvSpPr/>
            <p:nvPr/>
          </p:nvSpPr>
          <p:spPr>
            <a:xfrm flipH="1">
              <a:off x="168165" y="2591207"/>
              <a:ext cx="5321906" cy="444500"/>
            </a:xfrm>
            <a:custGeom>
              <a:avLst/>
              <a:gdLst/>
              <a:ahLst/>
              <a:cxnLst/>
              <a:rect l="l" t="t" r="r" b="b"/>
              <a:pathLst>
                <a:path w="2686050" h="444500" extrusionOk="0">
                  <a:moveTo>
                    <a:pt x="0" y="444500"/>
                  </a:moveTo>
                  <a:lnTo>
                    <a:pt x="444500" y="0"/>
                  </a:lnTo>
                  <a:lnTo>
                    <a:pt x="2686050" y="0"/>
                  </a:lnTo>
                </a:path>
              </a:pathLst>
            </a:custGeom>
            <a:noFill/>
            <a:ln w="12700" cap="rnd" cmpd="sng">
              <a:solidFill>
                <a:srgbClr val="6D6D6D"/>
              </a:solidFill>
              <a:prstDash val="solid"/>
              <a:round/>
              <a:headEnd type="oval"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Quattrocento Sans"/>
                <a:buNone/>
              </a:pPr>
              <a:endParaRPr sz="2800" b="0" i="0" u="none" strike="noStrike" cap="none">
                <a:solidFill>
                  <a:srgbClr val="000000"/>
                </a:solidFill>
                <a:latin typeface="Quattrocento Sans"/>
                <a:ea typeface="Quattrocento Sans"/>
                <a:cs typeface="Quattrocento Sans"/>
                <a:sym typeface="Quattrocento Sans"/>
              </a:endParaRPr>
            </a:p>
          </p:txBody>
        </p:sp>
        <p:sp>
          <p:nvSpPr>
            <p:cNvPr id="1044" name="Google Shape;1044;p49"/>
            <p:cNvSpPr txBox="1"/>
            <p:nvPr/>
          </p:nvSpPr>
          <p:spPr>
            <a:xfrm>
              <a:off x="-12347" y="1386693"/>
              <a:ext cx="5644055"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F3F3F"/>
                </a:buClr>
                <a:buSzPts val="1800"/>
                <a:buFont typeface="Arial"/>
                <a:buNone/>
              </a:pPr>
              <a:r>
                <a:rPr lang="es-ES" sz="1800" i="0" u="none" strike="noStrike" cap="none" dirty="0">
                  <a:solidFill>
                    <a:srgbClr val="3F3F3F"/>
                  </a:solidFill>
                  <a:latin typeface="Arial"/>
                  <a:ea typeface="Arial"/>
                  <a:cs typeface="Arial"/>
                  <a:sym typeface="Arial"/>
                </a:rPr>
                <a:t>“porque raíz de todos los males es el amor al dinero, el cual codiciando algunos, se extraviaron de la fe, y fueron traspasados de muchos dolores”, </a:t>
              </a:r>
            </a:p>
            <a:p>
              <a:pPr marL="0" marR="0" lvl="0" indent="0" algn="l" rtl="0">
                <a:lnSpc>
                  <a:spcPct val="100000"/>
                </a:lnSpc>
                <a:spcBef>
                  <a:spcPts val="0"/>
                </a:spcBef>
                <a:spcAft>
                  <a:spcPts val="0"/>
                </a:spcAft>
                <a:buClr>
                  <a:srgbClr val="3F3F3F"/>
                </a:buClr>
                <a:buSzPts val="1800"/>
                <a:buFont typeface="Arial"/>
                <a:buNone/>
              </a:pPr>
              <a:r>
                <a:rPr lang="es-ES" sz="1800" b="1" u="sng" dirty="0">
                  <a:solidFill>
                    <a:schemeClr val="bg1"/>
                  </a:solidFill>
                  <a:effectLst>
                    <a:outerShdw blurRad="38100" dist="38100" dir="2700000" algn="tl">
                      <a:srgbClr val="000000">
                        <a:alpha val="43137"/>
                      </a:srgbClr>
                    </a:outerShdw>
                  </a:effectLst>
                  <a:highlight>
                    <a:srgbClr val="FF0066"/>
                  </a:highlight>
                </a:rPr>
                <a:t>I</a:t>
              </a:r>
              <a:r>
                <a:rPr lang="es-ES" sz="18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 Timoteo.6:10</a:t>
              </a:r>
              <a:r>
                <a:rPr lang="es-ES" sz="1800" b="1" u="sng" dirty="0">
                  <a:solidFill>
                    <a:schemeClr val="bg1"/>
                  </a:solidFill>
                  <a:effectLst>
                    <a:outerShdw blurRad="38100" dist="38100" dir="2700000" algn="tl">
                      <a:srgbClr val="000000">
                        <a:alpha val="43137"/>
                      </a:srgbClr>
                    </a:outerShdw>
                  </a:effectLst>
                  <a:highlight>
                    <a:srgbClr val="FF0066"/>
                  </a:highlight>
                </a:rPr>
                <a:t>.</a:t>
              </a:r>
              <a:endParaRPr sz="1100" b="1" i="0" u="sng" strike="noStrike" cap="none" dirty="0">
                <a:solidFill>
                  <a:schemeClr val="bg1"/>
                </a:solidFill>
                <a:effectLst>
                  <a:outerShdw blurRad="38100" dist="38100" dir="2700000" algn="tl">
                    <a:srgbClr val="000000">
                      <a:alpha val="43137"/>
                    </a:srgbClr>
                  </a:outerShdw>
                </a:effectLst>
                <a:highlight>
                  <a:srgbClr val="FF0066"/>
                </a:highlight>
                <a:sym typeface="Arial"/>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2"/>
                                        </p:tgtEl>
                                        <p:attrNameLst>
                                          <p:attrName>style.visibility</p:attrName>
                                        </p:attrNameLst>
                                      </p:cBhvr>
                                      <p:to>
                                        <p:strVal val="visible"/>
                                      </p:to>
                                    </p:set>
                                    <p:animEffect transition="in" filter="fade">
                                      <p:cBhvr>
                                        <p:cTn id="12" dur="500"/>
                                        <p:tgtEl>
                                          <p:spTgt spid="104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34"/>
                                        </p:tgtEl>
                                        <p:attrNameLst>
                                          <p:attrName>style.visibility</p:attrName>
                                        </p:attrNameLst>
                                      </p:cBhvr>
                                      <p:to>
                                        <p:strVal val="visible"/>
                                      </p:to>
                                    </p:set>
                                    <p:anim calcmode="lin" valueType="num">
                                      <p:cBhvr additive="base">
                                        <p:cTn id="17" dur="500"/>
                                        <p:tgtEl>
                                          <p:spTgt spid="103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7"/>
                                        </p:tgtEl>
                                        <p:attrNameLst>
                                          <p:attrName>style.visibility</p:attrName>
                                        </p:attrNameLst>
                                      </p:cBhvr>
                                      <p:to>
                                        <p:strVal val="visible"/>
                                      </p:to>
                                    </p:set>
                                    <p:animEffect transition="in" filter="fade">
                                      <p:cBhvr>
                                        <p:cTn id="22" dur="500"/>
                                        <p:tgtEl>
                                          <p:spTgt spid="1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48"/>
        <p:cNvGrpSpPr/>
        <p:nvPr/>
      </p:nvGrpSpPr>
      <p:grpSpPr>
        <a:xfrm>
          <a:off x="0" y="0"/>
          <a:ext cx="0" cy="0"/>
          <a:chOff x="0" y="0"/>
          <a:chExt cx="0" cy="0"/>
        </a:xfrm>
      </p:grpSpPr>
      <p:pic>
        <p:nvPicPr>
          <p:cNvPr id="1049" name="Google Shape;1049;p50" descr="Text, letter&#10;&#10;Description automatically generated"/>
          <p:cNvPicPr preferRelativeResize="0"/>
          <p:nvPr/>
        </p:nvPicPr>
        <p:blipFill rotWithShape="1">
          <a:blip r:embed="rId3">
            <a:alphaModFix amt="85000"/>
          </a:blip>
          <a:srcRect/>
          <a:stretch/>
        </p:blipFill>
        <p:spPr>
          <a:xfrm>
            <a:off x="7620000" y="0"/>
            <a:ext cx="4572000" cy="6858000"/>
          </a:xfrm>
          <a:prstGeom prst="rect">
            <a:avLst/>
          </a:prstGeom>
          <a:noFill/>
          <a:ln>
            <a:noFill/>
          </a:ln>
        </p:spPr>
      </p:pic>
      <p:sp>
        <p:nvSpPr>
          <p:cNvPr id="1050" name="Google Shape;1050;p50"/>
          <p:cNvSpPr txBox="1"/>
          <p:nvPr/>
        </p:nvSpPr>
        <p:spPr>
          <a:xfrm>
            <a:off x="0" y="120402"/>
            <a:ext cx="7620000" cy="66171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b="1" u="sng" dirty="0">
                <a:solidFill>
                  <a:schemeClr val="lt1"/>
                </a:solidFill>
                <a:effectLst>
                  <a:outerShdw blurRad="38100" dist="38100" dir="2700000" algn="tl">
                    <a:srgbClr val="000000">
                      <a:alpha val="43137"/>
                    </a:srgbClr>
                  </a:outerShdw>
                </a:effectLst>
                <a:highlight>
                  <a:srgbClr val="CC00FF"/>
                </a:highlight>
                <a:sym typeface="Arial"/>
              </a:rPr>
              <a:t>Las finanzas deben estar a cargo de hombres fieles y buen testimonio.</a:t>
            </a:r>
            <a:endParaRPr u="sng" dirty="0">
              <a:effectLst>
                <a:outerShdw blurRad="38100" dist="38100" dir="2700000" algn="tl">
                  <a:srgbClr val="000000">
                    <a:alpha val="43137"/>
                  </a:srgbClr>
                </a:outerShdw>
              </a:effectLst>
              <a:highlight>
                <a:srgbClr val="CC00FF"/>
              </a:highlight>
            </a:endParaRPr>
          </a:p>
          <a:p>
            <a:pPr marL="0" marR="0" lvl="0" indent="0" algn="ctr" rtl="0">
              <a:spcBef>
                <a:spcPts val="0"/>
              </a:spcBef>
              <a:spcAft>
                <a:spcPts val="0"/>
              </a:spcAft>
              <a:buNone/>
            </a:pPr>
            <a:endParaRPr sz="2000" b="1" dirty="0">
              <a:solidFill>
                <a:schemeClr val="lt1"/>
              </a:solidFill>
              <a:latin typeface="Arial"/>
              <a:ea typeface="Arial"/>
              <a:cs typeface="Arial"/>
              <a:sym typeface="Arial"/>
            </a:endParaRPr>
          </a:p>
          <a:p>
            <a:pPr marL="0" marR="0" lvl="0" indent="0" algn="ctr" rtl="0">
              <a:spcBef>
                <a:spcPts val="0"/>
              </a:spcBef>
              <a:spcAft>
                <a:spcPts val="0"/>
              </a:spcAft>
              <a:buNone/>
            </a:pPr>
            <a:r>
              <a:rPr lang="es-ES" sz="2400" dirty="0">
                <a:solidFill>
                  <a:schemeClr val="lt1"/>
                </a:solidFill>
                <a:latin typeface="Arial"/>
                <a:ea typeface="Arial"/>
                <a:cs typeface="Arial"/>
                <a:sym typeface="Arial"/>
              </a:rPr>
              <a:t>“Gracias a Dios que puso en el corazón de Tito la misma preocupación que yo tengo por ustedes. De hecho, cuando accedió a nuestra petición de ir a verlos, lo hizo con mucho entusiasmo y por su propia voluntad. Junto con él les enviamos al hermano que se ha ganado el reconocimiento de todas las iglesias por los servicios prestados al evangelio. Además, las iglesias lo escogieron para que nos acompañe cuando llevemos la ofrenda, la cual administramos para honrar al Señor y demostrar nuestro ardiente deseo de servir”</a:t>
            </a:r>
            <a:r>
              <a:rPr lang="es-ES" sz="2000" dirty="0">
                <a:solidFill>
                  <a:schemeClr val="lt1"/>
                </a:solidFill>
                <a:latin typeface="Arial"/>
                <a:ea typeface="Arial"/>
                <a:cs typeface="Arial"/>
                <a:sym typeface="Arial"/>
              </a:rPr>
              <a:t>.</a:t>
            </a:r>
            <a:endParaRPr dirty="0"/>
          </a:p>
          <a:p>
            <a:pPr marL="0" marR="0" lvl="0" indent="0" algn="ctr" rtl="0">
              <a:spcBef>
                <a:spcPts val="0"/>
              </a:spcBef>
              <a:spcAft>
                <a:spcPts val="0"/>
              </a:spcAft>
              <a:buNone/>
            </a:pPr>
            <a:r>
              <a:rPr lang="es-ES" sz="3200" b="1" u="sng" dirty="0">
                <a:solidFill>
                  <a:schemeClr val="lt1"/>
                </a:solidFill>
                <a:effectLst>
                  <a:outerShdw blurRad="38100" dist="38100" dir="2700000" algn="tl">
                    <a:srgbClr val="000000">
                      <a:alpha val="43137"/>
                    </a:srgbClr>
                  </a:outerShdw>
                </a:effectLst>
                <a:highlight>
                  <a:srgbClr val="FF0066"/>
                </a:highlight>
              </a:rPr>
              <a:t>II</a:t>
            </a:r>
            <a:r>
              <a:rPr lang="es-ES" sz="3200" b="1" u="sng" dirty="0">
                <a:solidFill>
                  <a:schemeClr val="lt1"/>
                </a:solidFill>
                <a:effectLst>
                  <a:outerShdw blurRad="38100" dist="38100" dir="2700000" algn="tl">
                    <a:srgbClr val="000000">
                      <a:alpha val="43137"/>
                    </a:srgbClr>
                  </a:outerShdw>
                </a:effectLst>
                <a:highlight>
                  <a:srgbClr val="FF0066"/>
                </a:highlight>
                <a:latin typeface="Arial"/>
                <a:ea typeface="Arial"/>
                <a:cs typeface="Arial"/>
                <a:sym typeface="Arial"/>
              </a:rPr>
              <a:t> Corintios.8:16-19.</a:t>
            </a:r>
            <a:endParaRPr sz="3200" b="1" u="sng" dirty="0">
              <a:solidFill>
                <a:schemeClr val="lt1"/>
              </a:solidFill>
              <a:effectLst>
                <a:outerShdw blurRad="38100" dist="38100" dir="2700000" algn="tl">
                  <a:srgbClr val="000000">
                    <a:alpha val="43137"/>
                  </a:srgbClr>
                </a:outerShdw>
              </a:effectLst>
              <a:highlight>
                <a:srgbClr val="FF0066"/>
              </a:highlight>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50">
                                            <p:txEl>
                                              <p:pRg st="0" end="0"/>
                                            </p:txEl>
                                          </p:spTgt>
                                        </p:tgtEl>
                                        <p:attrNameLst>
                                          <p:attrName>style.visibility</p:attrName>
                                        </p:attrNameLst>
                                      </p:cBhvr>
                                      <p:to>
                                        <p:strVal val="visible"/>
                                      </p:to>
                                    </p:set>
                                    <p:anim calcmode="lin" valueType="num">
                                      <p:cBhvr additive="base">
                                        <p:cTn id="7" dur="500" fill="hold"/>
                                        <p:tgtEl>
                                          <p:spTgt spid="105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5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50">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50">
                                            <p:txEl>
                                              <p:pRg st="2" end="2"/>
                                            </p:txEl>
                                          </p:spTgt>
                                        </p:tgtEl>
                                        <p:attrNameLst>
                                          <p:attrName>style.visibility</p:attrName>
                                        </p:attrNameLst>
                                      </p:cBhvr>
                                      <p:to>
                                        <p:strVal val="visible"/>
                                      </p:to>
                                    </p:set>
                                    <p:animEffect transition="in" filter="barn(inVertical)">
                                      <p:cBhvr>
                                        <p:cTn id="17" dur="500"/>
                                        <p:tgtEl>
                                          <p:spTgt spid="10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68"/>
        <p:cNvGrpSpPr/>
        <p:nvPr/>
      </p:nvGrpSpPr>
      <p:grpSpPr>
        <a:xfrm>
          <a:off x="0" y="0"/>
          <a:ext cx="0" cy="0"/>
          <a:chOff x="0" y="0"/>
          <a:chExt cx="0" cy="0"/>
        </a:xfrm>
      </p:grpSpPr>
      <p:pic>
        <p:nvPicPr>
          <p:cNvPr id="469" name="Google Shape;469;p6" descr="A close-up of a book&#10;&#10;Description automatically generated with medium confidence"/>
          <p:cNvPicPr preferRelativeResize="0"/>
          <p:nvPr/>
        </p:nvPicPr>
        <p:blipFill rotWithShape="1">
          <a:blip r:embed="rId3">
            <a:alphaModFix amt="35000"/>
          </a:blip>
          <a:srcRect/>
          <a:stretch/>
        </p:blipFill>
        <p:spPr>
          <a:xfrm>
            <a:off x="0" y="0"/>
            <a:ext cx="12192000" cy="6858000"/>
          </a:xfrm>
          <a:prstGeom prst="rect">
            <a:avLst/>
          </a:prstGeom>
          <a:noFill/>
          <a:ln>
            <a:noFill/>
          </a:ln>
        </p:spPr>
      </p:pic>
      <p:sp>
        <p:nvSpPr>
          <p:cNvPr id="470" name="Google Shape;470;p6"/>
          <p:cNvSpPr txBox="1"/>
          <p:nvPr/>
        </p:nvSpPr>
        <p:spPr>
          <a:xfrm>
            <a:off x="95340" y="76111"/>
            <a:ext cx="12020550" cy="13233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000"/>
              <a:buFont typeface="Arial"/>
              <a:buNone/>
            </a:pPr>
            <a:r>
              <a:rPr lang="es-ES" sz="4000" b="1" i="0" u="sng" strike="noStrike" cap="none" dirty="0">
                <a:solidFill>
                  <a:srgbClr val="FFFFFF"/>
                </a:solidFill>
                <a:effectLst>
                  <a:outerShdw blurRad="38100" dist="38100" dir="2700000" algn="tl">
                    <a:srgbClr val="000000">
                      <a:alpha val="43137"/>
                    </a:srgbClr>
                  </a:outerShdw>
                </a:effectLst>
                <a:sym typeface="Arial"/>
              </a:rPr>
              <a:t>¿Qué características Bíblicas deben tener los </a:t>
            </a:r>
            <a:r>
              <a:rPr lang="es-ES" sz="4000" b="1" u="sng" dirty="0">
                <a:solidFill>
                  <a:srgbClr val="FFFFFF"/>
                </a:solidFill>
                <a:effectLst>
                  <a:outerShdw blurRad="38100" dist="38100" dir="2700000" algn="tl">
                    <a:srgbClr val="000000">
                      <a:alpha val="43137"/>
                    </a:srgbClr>
                  </a:outerShdw>
                </a:effectLst>
              </a:rPr>
              <a:t>Obispos- Ancianos- Pastores en la iglesia</a:t>
            </a:r>
            <a:r>
              <a:rPr lang="es-ES" sz="4000" b="1" i="0" u="sng" strike="noStrike" cap="none" dirty="0">
                <a:solidFill>
                  <a:srgbClr val="FFFFFF"/>
                </a:solidFill>
                <a:effectLst>
                  <a:outerShdw blurRad="38100" dist="38100" dir="2700000" algn="tl">
                    <a:srgbClr val="000000">
                      <a:alpha val="43137"/>
                    </a:srgbClr>
                  </a:outerShdw>
                </a:effectLst>
                <a:sym typeface="Arial"/>
              </a:rPr>
              <a:t>?</a:t>
            </a:r>
            <a:endParaRPr u="sng" dirty="0">
              <a:effectLst>
                <a:outerShdw blurRad="38100" dist="38100" dir="2700000" algn="tl">
                  <a:srgbClr val="000000">
                    <a:alpha val="43137"/>
                  </a:srgbClr>
                </a:outerShdw>
              </a:effectLst>
            </a:endParaRPr>
          </a:p>
        </p:txBody>
      </p:sp>
      <p:sp>
        <p:nvSpPr>
          <p:cNvPr id="471" name="Google Shape;471;p6"/>
          <p:cNvSpPr txBox="1"/>
          <p:nvPr/>
        </p:nvSpPr>
        <p:spPr>
          <a:xfrm>
            <a:off x="0" y="1588586"/>
            <a:ext cx="5991225" cy="51398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s-ES" sz="2000" b="0" i="0" u="none" strike="noStrike" cap="none" dirty="0">
                <a:solidFill>
                  <a:srgbClr val="FFFFFF"/>
                </a:solidFill>
                <a:latin typeface="Arial"/>
                <a:ea typeface="Arial"/>
                <a:cs typeface="Arial"/>
                <a:sym typeface="Arial"/>
              </a:rPr>
              <a:t>“Palabra fiel: Si alguno anhela obispado, buena obra desea. Pero es necesario que el obispo sea i</a:t>
            </a:r>
            <a:r>
              <a:rPr lang="es-ES" sz="2000" b="0" i="0" u="none" strike="noStrike" cap="none" dirty="0">
                <a:solidFill>
                  <a:srgbClr val="FFFF00"/>
                </a:solidFill>
                <a:latin typeface="Arial"/>
                <a:ea typeface="Arial"/>
                <a:cs typeface="Arial"/>
                <a:sym typeface="Arial"/>
              </a:rPr>
              <a:t>rreprensible, marido de una sola mujer, sobrio, prudente, decoroso, hospedador, apto para enseñar; no dado al vino, no pendenciero, no codicioso de ganancias deshonestas, sino amable, apacible, no avaro;  que gobierne bien su casa, que tenga a sus hijos en sujeción con toda honestidad  </a:t>
            </a:r>
            <a:r>
              <a:rPr lang="es-ES" sz="2000" b="0" i="0" u="none" strike="noStrike" cap="none" dirty="0">
                <a:solidFill>
                  <a:srgbClr val="FFFFFF"/>
                </a:solidFill>
                <a:latin typeface="Arial"/>
                <a:ea typeface="Arial"/>
                <a:cs typeface="Arial"/>
                <a:sym typeface="Arial"/>
              </a:rPr>
              <a:t>(pues el que no sabe gobernar su propia casa, ¿cómo cuidará de la iglesia de Dios?);  </a:t>
            </a:r>
            <a:r>
              <a:rPr lang="es-ES" sz="2000" b="0" i="0" u="none" strike="noStrike" cap="none" dirty="0">
                <a:solidFill>
                  <a:srgbClr val="FFFF00"/>
                </a:solidFill>
                <a:latin typeface="Arial"/>
                <a:ea typeface="Arial"/>
                <a:cs typeface="Arial"/>
                <a:sym typeface="Arial"/>
              </a:rPr>
              <a:t>no un neófito, no sea que envaneciéndose caiga en la condenación del diablo.  También es necesario que tenga buen testimonio de los de afuera</a:t>
            </a:r>
            <a:r>
              <a:rPr lang="es-ES" sz="2000" b="0" i="0" u="none" strike="noStrike" cap="none" dirty="0">
                <a:solidFill>
                  <a:srgbClr val="FFFFFF"/>
                </a:solidFill>
                <a:latin typeface="Arial"/>
                <a:ea typeface="Arial"/>
                <a:cs typeface="Arial"/>
                <a:sym typeface="Arial"/>
              </a:rPr>
              <a:t>, para que no caiga en descrédito y en lazo del diablo”.</a:t>
            </a:r>
            <a:endParaRPr dirty="0"/>
          </a:p>
          <a:p>
            <a:pPr marL="0" marR="0" lvl="0" indent="0" algn="ctr" rtl="0">
              <a:lnSpc>
                <a:spcPct val="100000"/>
              </a:lnSpc>
              <a:spcBef>
                <a:spcPts val="0"/>
              </a:spcBef>
              <a:spcAft>
                <a:spcPts val="0"/>
              </a:spcAft>
              <a:buClr>
                <a:srgbClr val="FFFFFF"/>
              </a:buClr>
              <a:buSzPts val="2800"/>
              <a:buFont typeface="Arial"/>
              <a:buNone/>
            </a:pPr>
            <a:r>
              <a:rPr lang="es-ES" sz="2800" b="1" u="sng" dirty="0">
                <a:solidFill>
                  <a:srgbClr val="FFFFFF"/>
                </a:solidFill>
                <a:effectLst>
                  <a:outerShdw blurRad="38100" dist="38100" dir="2700000" algn="tl">
                    <a:srgbClr val="000000">
                      <a:alpha val="43137"/>
                    </a:srgbClr>
                  </a:outerShdw>
                </a:effectLst>
                <a:highlight>
                  <a:srgbClr val="FF0066"/>
                </a:highlight>
              </a:rPr>
              <a:t>I </a:t>
            </a:r>
            <a:r>
              <a:rPr lang="es-ES" sz="2800" b="1" i="0" u="sng" strike="noStrike" cap="none" dirty="0">
                <a:solidFill>
                  <a:srgbClr val="FFFFFF"/>
                </a:solidFill>
                <a:effectLst>
                  <a:outerShdw blurRad="38100" dist="38100" dir="2700000" algn="tl">
                    <a:srgbClr val="000000">
                      <a:alpha val="43137"/>
                    </a:srgbClr>
                  </a:outerShdw>
                </a:effectLst>
                <a:highlight>
                  <a:srgbClr val="FF0066"/>
                </a:highlight>
                <a:sym typeface="Arial"/>
              </a:rPr>
              <a:t>Timoteo.3:1-7.</a:t>
            </a:r>
            <a:endParaRPr b="1" u="sng" dirty="0">
              <a:effectLst>
                <a:outerShdw blurRad="38100" dist="38100" dir="2700000" algn="tl">
                  <a:srgbClr val="000000">
                    <a:alpha val="43137"/>
                  </a:srgbClr>
                </a:outerShdw>
              </a:effectLst>
              <a:highlight>
                <a:srgbClr val="FF0066"/>
              </a:highlight>
            </a:endParaRPr>
          </a:p>
        </p:txBody>
      </p:sp>
      <p:sp>
        <p:nvSpPr>
          <p:cNvPr id="472" name="Google Shape;472;p6"/>
          <p:cNvSpPr txBox="1"/>
          <p:nvPr/>
        </p:nvSpPr>
        <p:spPr>
          <a:xfrm>
            <a:off x="6105615" y="1588586"/>
            <a:ext cx="6086385" cy="51398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Arial"/>
              <a:buNone/>
            </a:pPr>
            <a:r>
              <a:rPr lang="es-ES" sz="2000" b="0" i="0" u="none" strike="noStrike" cap="none" dirty="0">
                <a:solidFill>
                  <a:srgbClr val="FFFFFF"/>
                </a:solidFill>
                <a:latin typeface="Arial"/>
                <a:ea typeface="Arial"/>
                <a:cs typeface="Arial"/>
                <a:sym typeface="Arial"/>
              </a:rPr>
              <a:t>“Por esta causa te dejé en Creta, para que corrigieses lo deficiente, y establecieses ancianos en cada ciudad, así como yo te mandé; el que fuere </a:t>
            </a:r>
            <a:r>
              <a:rPr lang="es-ES" sz="2000" b="0" i="0" u="none" strike="noStrike" cap="none" dirty="0">
                <a:solidFill>
                  <a:srgbClr val="FFFF00"/>
                </a:solidFill>
                <a:latin typeface="Arial"/>
                <a:ea typeface="Arial"/>
                <a:cs typeface="Arial"/>
                <a:sym typeface="Arial"/>
              </a:rPr>
              <a:t>irreprensible, marido de una sola mujer, y tenga hijos creyentes que no estén acusados de disolución ni de rebeldía. Porque es necesario que el obispo sea irreprensible, como administrador de Dios; no soberbio, no iracundo, no dado al vino, no pendenciero, no codicioso de ganancias deshonestas, sino hospedador, amante de lo bueno, sobrio, justo, santo, dueño de sí mismo,  retenedor de la palabra fiel tal como ha sido enseñada</a:t>
            </a:r>
            <a:r>
              <a:rPr lang="es-ES" sz="2000" b="0" i="0" u="none" strike="noStrike" cap="none" dirty="0">
                <a:solidFill>
                  <a:srgbClr val="FFFFFF"/>
                </a:solidFill>
                <a:latin typeface="Arial"/>
                <a:ea typeface="Arial"/>
                <a:cs typeface="Arial"/>
                <a:sym typeface="Arial"/>
              </a:rPr>
              <a:t>, para que también pueda exhortar con sana enseñanza y convencer a los que contradicen”.</a:t>
            </a:r>
            <a:endParaRPr dirty="0"/>
          </a:p>
          <a:p>
            <a:pPr marL="0" marR="0" lvl="0" indent="0" algn="ctr" rtl="0">
              <a:lnSpc>
                <a:spcPct val="100000"/>
              </a:lnSpc>
              <a:spcBef>
                <a:spcPts val="0"/>
              </a:spcBef>
              <a:spcAft>
                <a:spcPts val="0"/>
              </a:spcAft>
              <a:buClr>
                <a:srgbClr val="FFFFFF"/>
              </a:buClr>
              <a:buSzPts val="2800"/>
              <a:buFont typeface="Arial"/>
              <a:buNone/>
            </a:pPr>
            <a:r>
              <a:rPr lang="es-ES" sz="2800" b="1" i="0" u="sng" strike="noStrike" cap="none" dirty="0">
                <a:solidFill>
                  <a:srgbClr val="FFFFFF"/>
                </a:solidFill>
                <a:effectLst>
                  <a:outerShdw blurRad="38100" dist="38100" dir="2700000" algn="tl">
                    <a:srgbClr val="000000">
                      <a:alpha val="43137"/>
                    </a:srgbClr>
                  </a:outerShdw>
                </a:effectLst>
                <a:highlight>
                  <a:srgbClr val="FF0066"/>
                </a:highlight>
                <a:sym typeface="Arial"/>
              </a:rPr>
              <a:t>Tito.1:5-9.</a:t>
            </a:r>
            <a:endParaRPr b="1" u="sng" dirty="0">
              <a:effectLst>
                <a:outerShdw blurRad="38100" dist="38100" dir="2700000" algn="tl">
                  <a:srgbClr val="000000">
                    <a:alpha val="43137"/>
                  </a:srgbClr>
                </a:outerShdw>
              </a:effectLst>
              <a:highlight>
                <a:srgbClr val="FF0066"/>
              </a:highlight>
            </a:endParaRPr>
          </a:p>
        </p:txBody>
      </p:sp>
      <p:cxnSp>
        <p:nvCxnSpPr>
          <p:cNvPr id="473" name="Google Shape;473;p6"/>
          <p:cNvCxnSpPr/>
          <p:nvPr/>
        </p:nvCxnSpPr>
        <p:spPr>
          <a:xfrm>
            <a:off x="6096000" y="1352550"/>
            <a:ext cx="0" cy="5400437"/>
          </a:xfrm>
          <a:prstGeom prst="straightConnector1">
            <a:avLst/>
          </a:prstGeom>
          <a:noFill/>
          <a:ln w="31750" cap="flat" cmpd="sng">
            <a:solidFill>
              <a:schemeClr val="lt1"/>
            </a:solidFill>
            <a:prstDash val="solid"/>
            <a:miter lim="800000"/>
            <a:headEnd type="none" w="sm" len="sm"/>
            <a:tailEnd type="none" w="sm" len="sm"/>
          </a:ln>
        </p:spPr>
      </p:cxnSp>
      <p:cxnSp>
        <p:nvCxnSpPr>
          <p:cNvPr id="474" name="Google Shape;474;p6"/>
          <p:cNvCxnSpPr/>
          <p:nvPr/>
        </p:nvCxnSpPr>
        <p:spPr>
          <a:xfrm rot="10800000">
            <a:off x="257175" y="1381066"/>
            <a:ext cx="11849099" cy="0"/>
          </a:xfrm>
          <a:prstGeom prst="straightConnector1">
            <a:avLst/>
          </a:prstGeom>
          <a:noFill/>
          <a:ln w="31750" cap="flat" cmpd="sng">
            <a:solidFill>
              <a:schemeClr val="lt1"/>
            </a:solidFill>
            <a:prstDash val="solid"/>
            <a:miter lim="800000"/>
            <a:headEnd type="none" w="sm" len="sm"/>
            <a:tailEnd type="none" w="sm" len="sm"/>
          </a:ln>
        </p:spPr>
      </p:cxn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0"/>
                                        </p:tgtEl>
                                        <p:attrNameLst>
                                          <p:attrName>style.visibility</p:attrName>
                                        </p:attrNameLst>
                                      </p:cBhvr>
                                      <p:to>
                                        <p:strVal val="visible"/>
                                      </p:to>
                                    </p:set>
                                    <p:anim calcmode="lin" valueType="num">
                                      <p:cBhvr additive="base">
                                        <p:cTn id="7" dur="500" fill="hold"/>
                                        <p:tgtEl>
                                          <p:spTgt spid="470"/>
                                        </p:tgtEl>
                                        <p:attrNameLst>
                                          <p:attrName>ppt_x</p:attrName>
                                        </p:attrNameLst>
                                      </p:cBhvr>
                                      <p:tavLst>
                                        <p:tav tm="0">
                                          <p:val>
                                            <p:strVal val="#ppt_x"/>
                                          </p:val>
                                        </p:tav>
                                        <p:tav tm="100000">
                                          <p:val>
                                            <p:strVal val="#ppt_x"/>
                                          </p:val>
                                        </p:tav>
                                      </p:tavLst>
                                    </p:anim>
                                    <p:anim calcmode="lin" valueType="num">
                                      <p:cBhvr additive="base">
                                        <p:cTn id="8" dur="500" fill="hold"/>
                                        <p:tgtEl>
                                          <p:spTgt spid="4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7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71">
                                            <p:txEl>
                                              <p:pRg st="0" end="0"/>
                                            </p:txEl>
                                          </p:spTgt>
                                        </p:tgtEl>
                                        <p:attrNameLst>
                                          <p:attrName>style.visibility</p:attrName>
                                        </p:attrNameLst>
                                      </p:cBhvr>
                                      <p:to>
                                        <p:strVal val="visible"/>
                                      </p:to>
                                    </p:set>
                                    <p:animEffect transition="in" filter="barn(inVertical)">
                                      <p:cBhvr>
                                        <p:cTn id="17" dur="500"/>
                                        <p:tgtEl>
                                          <p:spTgt spid="47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72">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72">
                                            <p:txEl>
                                              <p:pRg st="0" end="0"/>
                                            </p:txEl>
                                          </p:spTgt>
                                        </p:tgtEl>
                                        <p:attrNameLst>
                                          <p:attrName>style.visibility</p:attrName>
                                        </p:attrNameLst>
                                      </p:cBhvr>
                                      <p:to>
                                        <p:strVal val="visible"/>
                                      </p:to>
                                    </p:set>
                                    <p:animEffect transition="in" filter="barn(inVertical)">
                                      <p:cBhvr>
                                        <p:cTn id="26" dur="500"/>
                                        <p:tgtEl>
                                          <p:spTgt spid="47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54"/>
        <p:cNvGrpSpPr/>
        <p:nvPr/>
      </p:nvGrpSpPr>
      <p:grpSpPr>
        <a:xfrm>
          <a:off x="0" y="0"/>
          <a:ext cx="0" cy="0"/>
          <a:chOff x="0" y="0"/>
          <a:chExt cx="0" cy="0"/>
        </a:xfrm>
      </p:grpSpPr>
      <p:grpSp>
        <p:nvGrpSpPr>
          <p:cNvPr id="1055" name="Google Shape;1055;p51"/>
          <p:cNvGrpSpPr/>
          <p:nvPr/>
        </p:nvGrpSpPr>
        <p:grpSpPr>
          <a:xfrm>
            <a:off x="0" y="1864157"/>
            <a:ext cx="7374319" cy="3351601"/>
            <a:chOff x="4577795" y="3439240"/>
            <a:chExt cx="8050661" cy="3351601"/>
          </a:xfrm>
        </p:grpSpPr>
        <p:grpSp>
          <p:nvGrpSpPr>
            <p:cNvPr id="1056" name="Google Shape;1056;p51"/>
            <p:cNvGrpSpPr/>
            <p:nvPr/>
          </p:nvGrpSpPr>
          <p:grpSpPr>
            <a:xfrm>
              <a:off x="4577795" y="3439240"/>
              <a:ext cx="8050661" cy="2215991"/>
              <a:chOff x="-1565288" y="-241859"/>
              <a:chExt cx="5092646" cy="2215991"/>
            </a:xfrm>
          </p:grpSpPr>
          <p:sp>
            <p:nvSpPr>
              <p:cNvPr id="1057" name="Google Shape;1057;p51"/>
              <p:cNvSpPr txBox="1"/>
              <p:nvPr/>
            </p:nvSpPr>
            <p:spPr>
              <a:xfrm>
                <a:off x="-138481" y="-138111"/>
                <a:ext cx="3665839"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400"/>
                  <a:buFont typeface="Arial"/>
                  <a:buNone/>
                </a:pPr>
                <a:r>
                  <a:rPr lang="es-ES" sz="4400" b="1" i="0" u="none" strike="noStrike" cap="none" dirty="0">
                    <a:solidFill>
                      <a:schemeClr val="lt1"/>
                    </a:solidFill>
                    <a:latin typeface="Arial"/>
                    <a:ea typeface="Arial"/>
                    <a:cs typeface="Arial"/>
                    <a:sym typeface="Arial"/>
                  </a:rPr>
                  <a:t>NO AVARO.</a:t>
                </a:r>
                <a:endParaRPr dirty="0"/>
              </a:p>
            </p:txBody>
          </p:sp>
          <p:sp>
            <p:nvSpPr>
              <p:cNvPr id="1058" name="Google Shape;1058;p51"/>
              <p:cNvSpPr txBox="1"/>
              <p:nvPr/>
            </p:nvSpPr>
            <p:spPr>
              <a:xfrm>
                <a:off x="-322051" y="569262"/>
                <a:ext cx="3737590"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400"/>
                  <a:buFont typeface="Arial"/>
                  <a:buNone/>
                </a:pPr>
                <a:r>
                  <a:rPr lang="es-ES" sz="2400" b="0" i="0" u="none" strike="noStrike" cap="none" dirty="0">
                    <a:solidFill>
                      <a:schemeClr val="lt1"/>
                    </a:solidFill>
                    <a:latin typeface="Arial"/>
                    <a:ea typeface="Arial"/>
                    <a:cs typeface="Arial"/>
                    <a:sym typeface="Arial"/>
                  </a:rPr>
                  <a:t>   LOS OBISPOS TIENEN QUE SER GENEROSO.</a:t>
                </a:r>
                <a:endParaRPr dirty="0"/>
              </a:p>
            </p:txBody>
          </p:sp>
          <p:sp>
            <p:nvSpPr>
              <p:cNvPr id="1059" name="Google Shape;1059;p51"/>
              <p:cNvSpPr txBox="1"/>
              <p:nvPr/>
            </p:nvSpPr>
            <p:spPr>
              <a:xfrm>
                <a:off x="-1565288" y="-241859"/>
                <a:ext cx="1752487" cy="22159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3800"/>
                  <a:buFont typeface="Arial"/>
                  <a:buNone/>
                </a:pPr>
                <a:r>
                  <a:rPr lang="es-ES" sz="13800" b="0" i="0" u="none" strike="noStrike" cap="none">
                    <a:solidFill>
                      <a:schemeClr val="lt1"/>
                    </a:solidFill>
                    <a:latin typeface="Arial"/>
                    <a:ea typeface="Arial"/>
                    <a:cs typeface="Arial"/>
                    <a:sym typeface="Arial"/>
                  </a:rPr>
                  <a:t>12</a:t>
                </a:r>
                <a:endParaRPr sz="5400" b="0" i="0" u="none" strike="noStrike" cap="none">
                  <a:solidFill>
                    <a:schemeClr val="lt1"/>
                  </a:solidFill>
                  <a:latin typeface="Arial"/>
                  <a:ea typeface="Arial"/>
                  <a:cs typeface="Arial"/>
                  <a:sym typeface="Arial"/>
                </a:endParaRPr>
              </a:p>
            </p:txBody>
          </p:sp>
          <p:cxnSp>
            <p:nvCxnSpPr>
              <p:cNvPr id="1060" name="Google Shape;1060;p51"/>
              <p:cNvCxnSpPr/>
              <p:nvPr/>
            </p:nvCxnSpPr>
            <p:spPr>
              <a:xfrm>
                <a:off x="-83896" y="1452658"/>
                <a:ext cx="3499682" cy="0"/>
              </a:xfrm>
              <a:prstGeom prst="straightConnector1">
                <a:avLst/>
              </a:prstGeom>
              <a:noFill/>
              <a:ln w="44450" cap="flat" cmpd="sng">
                <a:solidFill>
                  <a:schemeClr val="lt1"/>
                </a:solidFill>
                <a:prstDash val="solid"/>
                <a:round/>
                <a:headEnd type="none" w="sm" len="sm"/>
                <a:tailEnd type="none" w="sm" len="sm"/>
              </a:ln>
            </p:spPr>
          </p:cxnSp>
          <p:cxnSp>
            <p:nvCxnSpPr>
              <p:cNvPr id="1061" name="Google Shape;1061;p51"/>
              <p:cNvCxnSpPr/>
              <p:nvPr/>
            </p:nvCxnSpPr>
            <p:spPr>
              <a:xfrm>
                <a:off x="-26924" y="525510"/>
                <a:ext cx="3442711" cy="0"/>
              </a:xfrm>
              <a:prstGeom prst="straightConnector1">
                <a:avLst/>
              </a:prstGeom>
              <a:noFill/>
              <a:ln w="44450" cap="flat" cmpd="sng">
                <a:solidFill>
                  <a:schemeClr val="lt1"/>
                </a:solidFill>
                <a:prstDash val="solid"/>
                <a:round/>
                <a:headEnd type="none" w="sm" len="sm"/>
                <a:tailEnd type="none" w="sm" len="sm"/>
              </a:ln>
            </p:spPr>
          </p:cxnSp>
        </p:grpSp>
        <p:sp>
          <p:nvSpPr>
            <p:cNvPr id="1062" name="Google Shape;1062;p51"/>
            <p:cNvSpPr txBox="1"/>
            <p:nvPr/>
          </p:nvSpPr>
          <p:spPr>
            <a:xfrm>
              <a:off x="4995095" y="5282736"/>
              <a:ext cx="7633361" cy="15081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Arial"/>
                <a:buNone/>
              </a:pPr>
              <a:r>
                <a:rPr lang="es-ES" sz="2800" b="0" i="0" u="none" strike="noStrike" cap="none" dirty="0">
                  <a:solidFill>
                    <a:schemeClr val="lt1"/>
                  </a:solidFill>
                  <a:latin typeface="Arial"/>
                  <a:ea typeface="Arial"/>
                  <a:cs typeface="Arial"/>
                  <a:sym typeface="Arial"/>
                </a:rPr>
                <a:t>“Pero es necesario que el obispo sea… no avaro…”</a:t>
              </a:r>
              <a:endParaRPr dirty="0"/>
            </a:p>
            <a:p>
              <a:pPr marL="0" marR="0" lvl="0" indent="0" algn="ctr" rtl="0">
                <a:lnSpc>
                  <a:spcPct val="100000"/>
                </a:lnSpc>
                <a:spcBef>
                  <a:spcPts val="0"/>
                </a:spcBef>
                <a:spcAft>
                  <a:spcPts val="0"/>
                </a:spcAft>
                <a:buClr>
                  <a:schemeClr val="lt1"/>
                </a:buClr>
                <a:buSzPts val="3600"/>
                <a:buFont typeface="Arial"/>
                <a:buNone/>
              </a:pPr>
              <a:r>
                <a:rPr lang="es-ES" sz="3600" b="1" u="sng" dirty="0">
                  <a:solidFill>
                    <a:schemeClr val="bg1"/>
                  </a:solidFill>
                  <a:effectLst>
                    <a:outerShdw blurRad="38100" dist="38100" dir="2700000" algn="tl">
                      <a:srgbClr val="000000">
                        <a:alpha val="43137"/>
                      </a:srgbClr>
                    </a:outerShdw>
                  </a:effectLst>
                  <a:highlight>
                    <a:srgbClr val="FF0066"/>
                  </a:highlight>
                </a:rPr>
                <a:t>I</a:t>
              </a:r>
              <a:r>
                <a:rPr lang="es-ES" sz="36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 Timoteo.3:3.</a:t>
              </a:r>
              <a:endParaRPr sz="60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endParaRPr>
            </a:p>
          </p:txBody>
        </p:sp>
      </p:grpSp>
      <p:pic>
        <p:nvPicPr>
          <p:cNvPr id="1063" name="Google Shape;1063;p51" descr="A picture containing indoor&#10;&#10;Description automatically generated"/>
          <p:cNvPicPr preferRelativeResize="0"/>
          <p:nvPr/>
        </p:nvPicPr>
        <p:blipFill rotWithShape="1">
          <a:blip r:embed="rId3">
            <a:alphaModFix/>
          </a:blip>
          <a:srcRect/>
          <a:stretch/>
        </p:blipFill>
        <p:spPr>
          <a:xfrm>
            <a:off x="7604825" y="0"/>
            <a:ext cx="457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55"/>
                                        </p:tgtEl>
                                        <p:attrNameLst>
                                          <p:attrName>style.visibility</p:attrName>
                                        </p:attrNameLst>
                                      </p:cBhvr>
                                      <p:to>
                                        <p:strVal val="visible"/>
                                      </p:to>
                                    </p:set>
                                    <p:anim calcmode="lin" valueType="num">
                                      <p:cBhvr additive="base">
                                        <p:cTn id="7" dur="500" fill="hold"/>
                                        <p:tgtEl>
                                          <p:spTgt spid="1055"/>
                                        </p:tgtEl>
                                        <p:attrNameLst>
                                          <p:attrName>ppt_x</p:attrName>
                                        </p:attrNameLst>
                                      </p:cBhvr>
                                      <p:tavLst>
                                        <p:tav tm="0">
                                          <p:val>
                                            <p:strVal val="#ppt_x"/>
                                          </p:val>
                                        </p:tav>
                                        <p:tav tm="100000">
                                          <p:val>
                                            <p:strVal val="#ppt_x"/>
                                          </p:val>
                                        </p:tav>
                                      </p:tavLst>
                                    </p:anim>
                                    <p:anim calcmode="lin" valueType="num">
                                      <p:cBhvr additive="base">
                                        <p:cTn id="8" dur="500" fill="hold"/>
                                        <p:tgtEl>
                                          <p:spTgt spid="10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67"/>
        <p:cNvGrpSpPr/>
        <p:nvPr/>
      </p:nvGrpSpPr>
      <p:grpSpPr>
        <a:xfrm>
          <a:off x="0" y="0"/>
          <a:ext cx="0" cy="0"/>
          <a:chOff x="0" y="0"/>
          <a:chExt cx="0" cy="0"/>
        </a:xfrm>
      </p:grpSpPr>
      <p:pic>
        <p:nvPicPr>
          <p:cNvPr id="1068" name="Google Shape;1068;p52" descr="A close-up of a book&#10;&#10;Description automatically generated with medium confidence"/>
          <p:cNvPicPr preferRelativeResize="0"/>
          <p:nvPr/>
        </p:nvPicPr>
        <p:blipFill rotWithShape="1">
          <a:blip r:embed="rId3">
            <a:alphaModFix amt="70000"/>
          </a:blip>
          <a:srcRect t="15745"/>
          <a:stretch/>
        </p:blipFill>
        <p:spPr>
          <a:xfrm>
            <a:off x="-11" y="1282"/>
            <a:ext cx="12191980" cy="6856718"/>
          </a:xfrm>
          <a:prstGeom prst="rect">
            <a:avLst/>
          </a:prstGeom>
          <a:noFill/>
          <a:ln>
            <a:noFill/>
          </a:ln>
        </p:spPr>
      </p:pic>
      <p:grpSp>
        <p:nvGrpSpPr>
          <p:cNvPr id="1069" name="Google Shape;1069;p52"/>
          <p:cNvGrpSpPr/>
          <p:nvPr/>
        </p:nvGrpSpPr>
        <p:grpSpPr>
          <a:xfrm>
            <a:off x="105105" y="1565774"/>
            <a:ext cx="12086864" cy="1884257"/>
            <a:chOff x="-427924" y="1637056"/>
            <a:chExt cx="12048157" cy="1884277"/>
          </a:xfrm>
        </p:grpSpPr>
        <p:grpSp>
          <p:nvGrpSpPr>
            <p:cNvPr id="1070" name="Google Shape;1070;p52"/>
            <p:cNvGrpSpPr/>
            <p:nvPr/>
          </p:nvGrpSpPr>
          <p:grpSpPr>
            <a:xfrm>
              <a:off x="-427924" y="1951673"/>
              <a:ext cx="7154542" cy="1569660"/>
              <a:chOff x="-356414" y="1818884"/>
              <a:chExt cx="7064678" cy="1569660"/>
            </a:xfrm>
          </p:grpSpPr>
          <p:cxnSp>
            <p:nvCxnSpPr>
              <p:cNvPr id="1072" name="Google Shape;1072;p52"/>
              <p:cNvCxnSpPr/>
              <p:nvPr/>
            </p:nvCxnSpPr>
            <p:spPr>
              <a:xfrm>
                <a:off x="4429482" y="2227542"/>
                <a:ext cx="2278782" cy="0"/>
              </a:xfrm>
              <a:prstGeom prst="straightConnector1">
                <a:avLst/>
              </a:prstGeom>
              <a:noFill/>
              <a:ln w="41275" cap="flat" cmpd="sng">
                <a:solidFill>
                  <a:srgbClr val="F2F2F2"/>
                </a:solidFill>
                <a:prstDash val="solid"/>
                <a:round/>
                <a:headEnd type="none" w="sm" len="sm"/>
                <a:tailEnd type="triangle" w="med" len="med"/>
              </a:ln>
              <a:effectLst>
                <a:outerShdw blurRad="40000" dist="23000" dir="5400000" rotWithShape="0">
                  <a:srgbClr val="000000">
                    <a:alpha val="34901"/>
                  </a:srgbClr>
                </a:outerShdw>
              </a:effectLst>
            </p:spPr>
          </p:cxnSp>
          <p:sp>
            <p:nvSpPr>
              <p:cNvPr id="1073" name="Google Shape;1073;p52"/>
              <p:cNvSpPr txBox="1"/>
              <p:nvPr/>
            </p:nvSpPr>
            <p:spPr>
              <a:xfrm>
                <a:off x="-356414" y="1818884"/>
                <a:ext cx="4785896"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es-ES" sz="4800" i="0" u="none" strike="noStrike" cap="none" dirty="0" err="1">
                    <a:solidFill>
                      <a:schemeClr val="lt1"/>
                    </a:solidFill>
                    <a:latin typeface="Arial"/>
                    <a:ea typeface="Arial"/>
                    <a:cs typeface="Arial"/>
                    <a:sym typeface="Arial"/>
                  </a:rPr>
                  <a:t>Afilárguros</a:t>
                </a:r>
                <a:r>
                  <a:rPr lang="es-ES" sz="4800" i="0" u="none" strike="noStrike" cap="none" dirty="0">
                    <a:solidFill>
                      <a:schemeClr val="lt1"/>
                    </a:solidFill>
                    <a:latin typeface="Arial"/>
                    <a:ea typeface="Arial"/>
                    <a:cs typeface="Arial"/>
                    <a:sym typeface="Arial"/>
                  </a:rPr>
                  <a:t> (</a:t>
                </a:r>
                <a:r>
                  <a:rPr lang="es-ES" sz="4800" i="0" u="none" strike="noStrike" cap="none" dirty="0" err="1">
                    <a:solidFill>
                      <a:srgbClr val="FFFF00"/>
                    </a:solidFill>
                    <a:latin typeface="Arial"/>
                    <a:ea typeface="Arial"/>
                    <a:cs typeface="Arial"/>
                    <a:sym typeface="Arial"/>
                  </a:rPr>
                  <a:t>ἀφιλάργυρος</a:t>
                </a:r>
                <a:r>
                  <a:rPr lang="es-ES" sz="4800" i="0" u="none" strike="noStrike" cap="none" dirty="0">
                    <a:solidFill>
                      <a:schemeClr val="lt1"/>
                    </a:solidFill>
                    <a:latin typeface="Arial"/>
                    <a:ea typeface="Arial"/>
                    <a:cs typeface="Arial"/>
                    <a:sym typeface="Arial"/>
                  </a:rPr>
                  <a:t>)</a:t>
                </a:r>
                <a:endParaRPr sz="4800" i="0" u="none" strike="noStrike" cap="none" dirty="0">
                  <a:solidFill>
                    <a:schemeClr val="lt1"/>
                  </a:solidFill>
                  <a:latin typeface="Arial"/>
                  <a:ea typeface="Arial"/>
                  <a:cs typeface="Arial"/>
                  <a:sym typeface="Arial"/>
                </a:endParaRPr>
              </a:p>
            </p:txBody>
          </p:sp>
        </p:grpSp>
        <p:sp>
          <p:nvSpPr>
            <p:cNvPr id="1074" name="Google Shape;1074;p52"/>
            <p:cNvSpPr txBox="1"/>
            <p:nvPr/>
          </p:nvSpPr>
          <p:spPr>
            <a:xfrm>
              <a:off x="6568961" y="1637056"/>
              <a:ext cx="5051272"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400"/>
                <a:buFont typeface="Arial"/>
                <a:buNone/>
              </a:pPr>
              <a:r>
                <a:rPr lang="es-ES" sz="4400" i="0" u="none" strike="noStrike" cap="none">
                  <a:solidFill>
                    <a:schemeClr val="lt1"/>
                  </a:solidFill>
                  <a:latin typeface="Arial"/>
                  <a:ea typeface="Arial"/>
                  <a:cs typeface="Arial"/>
                  <a:sym typeface="Arial"/>
                </a:rPr>
                <a:t>Ser amante del dinero</a:t>
              </a:r>
              <a:endParaRPr sz="4400" i="0" u="none" strike="noStrike" cap="none">
                <a:solidFill>
                  <a:schemeClr val="lt1"/>
                </a:solidFill>
                <a:latin typeface="Arial"/>
                <a:ea typeface="Arial"/>
                <a:cs typeface="Arial"/>
                <a:sym typeface="Arial"/>
              </a:endParaRPr>
            </a:p>
          </p:txBody>
        </p:sp>
      </p:grpSp>
      <p:sp>
        <p:nvSpPr>
          <p:cNvPr id="1075" name="Google Shape;1075;p52"/>
          <p:cNvSpPr txBox="1"/>
          <p:nvPr/>
        </p:nvSpPr>
        <p:spPr>
          <a:xfrm>
            <a:off x="-50040" y="0"/>
            <a:ext cx="12191999" cy="17542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5400"/>
              <a:buFont typeface="Arial"/>
              <a:buNone/>
            </a:pPr>
            <a:r>
              <a:rPr lang="es-ES" sz="5400" b="1" u="sng" dirty="0">
                <a:solidFill>
                  <a:schemeClr val="lt1"/>
                </a:solidFill>
                <a:effectLst>
                  <a:outerShdw blurRad="38100" dist="38100" dir="2700000" algn="tl">
                    <a:srgbClr val="000000">
                      <a:alpha val="43137"/>
                    </a:srgbClr>
                  </a:outerShdw>
                </a:effectLst>
                <a:highlight>
                  <a:srgbClr val="CC00FF"/>
                </a:highlight>
              </a:rPr>
              <a:t>Los obispos</a:t>
            </a:r>
            <a:r>
              <a:rPr lang="es-ES" sz="5400" b="1" i="0" u="sng" strike="noStrike" cap="none" dirty="0">
                <a:solidFill>
                  <a:schemeClr val="lt1"/>
                </a:solidFill>
                <a:effectLst>
                  <a:outerShdw blurRad="38100" dist="38100" dir="2700000" algn="tl">
                    <a:srgbClr val="000000">
                      <a:alpha val="43137"/>
                    </a:srgbClr>
                  </a:outerShdw>
                </a:effectLst>
                <a:highlight>
                  <a:srgbClr val="CC00FF"/>
                </a:highlight>
                <a:sym typeface="Arial"/>
              </a:rPr>
              <a:t> deben ser generoso no avaro.</a:t>
            </a:r>
            <a:endParaRPr u="sng" dirty="0">
              <a:effectLst>
                <a:outerShdw blurRad="38100" dist="38100" dir="2700000" algn="tl">
                  <a:srgbClr val="000000">
                    <a:alpha val="43137"/>
                  </a:srgbClr>
                </a:outerShdw>
              </a:effectLst>
              <a:highlight>
                <a:srgbClr val="CC00FF"/>
              </a:highlight>
            </a:endParaRPr>
          </a:p>
        </p:txBody>
      </p:sp>
      <p:sp>
        <p:nvSpPr>
          <p:cNvPr id="1076" name="Google Shape;1076;p52"/>
          <p:cNvSpPr txBox="1"/>
          <p:nvPr/>
        </p:nvSpPr>
        <p:spPr>
          <a:xfrm>
            <a:off x="105105" y="4095937"/>
            <a:ext cx="5023944" cy="25545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Arial"/>
              <a:buNone/>
            </a:pPr>
            <a:r>
              <a:rPr lang="es-ES" sz="3200" i="0" u="none" strike="noStrike" cap="none" dirty="0">
                <a:solidFill>
                  <a:schemeClr val="lt1"/>
                </a:solidFill>
                <a:latin typeface="Arial"/>
                <a:ea typeface="Arial"/>
                <a:cs typeface="Arial"/>
                <a:sym typeface="Arial"/>
              </a:rPr>
              <a:t> “Pero el generoso pensará generosidades, y por generosidades será exaltado”.</a:t>
            </a:r>
            <a:endParaRPr dirty="0"/>
          </a:p>
          <a:p>
            <a:pPr marL="0" marR="0" lvl="0" indent="0" algn="ctr" rtl="0">
              <a:lnSpc>
                <a:spcPct val="100000"/>
              </a:lnSpc>
              <a:spcBef>
                <a:spcPts val="0"/>
              </a:spcBef>
              <a:spcAft>
                <a:spcPts val="0"/>
              </a:spcAft>
              <a:buClr>
                <a:schemeClr val="lt1"/>
              </a:buClr>
              <a:buSzPts val="3200"/>
              <a:buFont typeface="Arial"/>
              <a:buNone/>
            </a:pPr>
            <a:r>
              <a:rPr lang="es-ES" sz="3200" b="1" i="0" u="sng" strike="noStrike" cap="none" dirty="0">
                <a:solidFill>
                  <a:schemeClr val="lt1"/>
                </a:solidFill>
                <a:effectLst>
                  <a:outerShdw blurRad="38100" dist="38100" dir="2700000" algn="tl">
                    <a:srgbClr val="000000">
                      <a:alpha val="43137"/>
                    </a:srgbClr>
                  </a:outerShdw>
                </a:effectLst>
                <a:highlight>
                  <a:srgbClr val="FF0066"/>
                </a:highlight>
                <a:sym typeface="Arial"/>
              </a:rPr>
              <a:t>Isaías</a:t>
            </a:r>
            <a:r>
              <a:rPr lang="es-ES" sz="3200" b="1" u="sng" dirty="0">
                <a:solidFill>
                  <a:schemeClr val="lt1"/>
                </a:solidFill>
                <a:effectLst>
                  <a:outerShdw blurRad="38100" dist="38100" dir="2700000" algn="tl">
                    <a:srgbClr val="000000">
                      <a:alpha val="43137"/>
                    </a:srgbClr>
                  </a:outerShdw>
                </a:effectLst>
                <a:highlight>
                  <a:srgbClr val="FF0066"/>
                </a:highlight>
              </a:rPr>
              <a:t>.</a:t>
            </a:r>
            <a:r>
              <a:rPr lang="es-ES" sz="3200" b="1" i="0" u="sng" strike="noStrike" cap="none" dirty="0">
                <a:solidFill>
                  <a:schemeClr val="lt1"/>
                </a:solidFill>
                <a:effectLst>
                  <a:outerShdw blurRad="38100" dist="38100" dir="2700000" algn="tl">
                    <a:srgbClr val="000000">
                      <a:alpha val="43137"/>
                    </a:srgbClr>
                  </a:outerShdw>
                </a:effectLst>
                <a:highlight>
                  <a:srgbClr val="FF0066"/>
                </a:highlight>
                <a:sym typeface="Arial"/>
              </a:rPr>
              <a:t>32:8.</a:t>
            </a:r>
            <a:endParaRPr sz="3200" b="1" i="0" u="sng" strike="noStrike" cap="none" dirty="0">
              <a:solidFill>
                <a:schemeClr val="lt1"/>
              </a:solidFill>
              <a:effectLst>
                <a:outerShdw blurRad="38100" dist="38100" dir="2700000" algn="tl">
                  <a:srgbClr val="000000">
                    <a:alpha val="43137"/>
                  </a:srgbClr>
                </a:outerShdw>
              </a:effectLst>
              <a:highlight>
                <a:srgbClr val="FF0066"/>
              </a:highlight>
              <a:sym typeface="Arial"/>
            </a:endParaRPr>
          </a:p>
        </p:txBody>
      </p:sp>
      <p:cxnSp>
        <p:nvCxnSpPr>
          <p:cNvPr id="1077" name="Google Shape;1077;p52"/>
          <p:cNvCxnSpPr/>
          <p:nvPr/>
        </p:nvCxnSpPr>
        <p:spPr>
          <a:xfrm flipH="1">
            <a:off x="5129049" y="3772996"/>
            <a:ext cx="1" cy="3046988"/>
          </a:xfrm>
          <a:prstGeom prst="straightConnector1">
            <a:avLst/>
          </a:prstGeom>
          <a:noFill/>
          <a:ln w="41275" cap="flat" cmpd="sng">
            <a:solidFill>
              <a:schemeClr val="lt1"/>
            </a:solidFill>
            <a:prstDash val="solid"/>
            <a:round/>
            <a:headEnd type="none" w="sm" len="sm"/>
            <a:tailEnd type="none" w="sm" len="sm"/>
          </a:ln>
        </p:spPr>
      </p:cxnSp>
      <p:sp>
        <p:nvSpPr>
          <p:cNvPr id="1078" name="Google Shape;1078;p52"/>
          <p:cNvSpPr txBox="1"/>
          <p:nvPr/>
        </p:nvSpPr>
        <p:spPr>
          <a:xfrm>
            <a:off x="5304773" y="4180839"/>
            <a:ext cx="6887227" cy="20620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Arial"/>
              <a:buNone/>
            </a:pPr>
            <a:r>
              <a:rPr lang="es-ES" sz="3200" i="0" u="none" strike="noStrike" cap="none" dirty="0">
                <a:solidFill>
                  <a:schemeClr val="lt1"/>
                </a:solidFill>
                <a:latin typeface="Arial"/>
                <a:ea typeface="Arial"/>
                <a:cs typeface="Arial"/>
                <a:sym typeface="Arial"/>
              </a:rPr>
              <a:t>“El barómetro de nuestra relación con Dios es directamente proporcional con la mayordomía de nuestro dinero y nuestro tiempo”.</a:t>
            </a:r>
            <a:endParaRPr dirty="0"/>
          </a:p>
        </p:txBody>
      </p:sp>
      <p:cxnSp>
        <p:nvCxnSpPr>
          <p:cNvPr id="1079" name="Google Shape;1079;p52"/>
          <p:cNvCxnSpPr/>
          <p:nvPr/>
        </p:nvCxnSpPr>
        <p:spPr>
          <a:xfrm rot="10800000">
            <a:off x="256454" y="3772996"/>
            <a:ext cx="11746360" cy="0"/>
          </a:xfrm>
          <a:prstGeom prst="straightConnector1">
            <a:avLst/>
          </a:prstGeom>
          <a:noFill/>
          <a:ln w="41275" cap="flat" cmpd="sng">
            <a:solidFill>
              <a:schemeClr val="lt1"/>
            </a:solidFill>
            <a:prstDash val="solid"/>
            <a:round/>
            <a:headEnd type="none" w="sm" len="sm"/>
            <a:tailEnd type="none" w="sm" len="sm"/>
          </a:ln>
        </p:spPr>
      </p:cxn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5"/>
                                        </p:tgtEl>
                                        <p:attrNameLst>
                                          <p:attrName>style.visibility</p:attrName>
                                        </p:attrNameLst>
                                      </p:cBhvr>
                                      <p:to>
                                        <p:strVal val="visible"/>
                                      </p:to>
                                    </p:set>
                                    <p:anim calcmode="lin" valueType="num">
                                      <p:cBhvr additive="base">
                                        <p:cTn id="7" dur="500" fill="hold"/>
                                        <p:tgtEl>
                                          <p:spTgt spid="1075"/>
                                        </p:tgtEl>
                                        <p:attrNameLst>
                                          <p:attrName>ppt_x</p:attrName>
                                        </p:attrNameLst>
                                      </p:cBhvr>
                                      <p:tavLst>
                                        <p:tav tm="0">
                                          <p:val>
                                            <p:strVal val="#ppt_x"/>
                                          </p:val>
                                        </p:tav>
                                        <p:tav tm="100000">
                                          <p:val>
                                            <p:strVal val="#ppt_x"/>
                                          </p:val>
                                        </p:tav>
                                      </p:tavLst>
                                    </p:anim>
                                    <p:anim calcmode="lin" valueType="num">
                                      <p:cBhvr additive="base">
                                        <p:cTn id="8" dur="500" fill="hold"/>
                                        <p:tgtEl>
                                          <p:spTgt spid="107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69"/>
                                        </p:tgtEl>
                                        <p:attrNameLst>
                                          <p:attrName>style.visibility</p:attrName>
                                        </p:attrNameLst>
                                      </p:cBhvr>
                                      <p:to>
                                        <p:strVal val="visible"/>
                                      </p:to>
                                    </p:set>
                                    <p:animEffect transition="in" filter="barn(inVertical)">
                                      <p:cBhvr>
                                        <p:cTn id="13" dur="500"/>
                                        <p:tgtEl>
                                          <p:spTgt spid="106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76">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76">
                                            <p:txEl>
                                              <p:pRg st="0" end="0"/>
                                            </p:txEl>
                                          </p:spTgt>
                                        </p:tgtEl>
                                        <p:attrNameLst>
                                          <p:attrName>style.visibility</p:attrName>
                                        </p:attrNameLst>
                                      </p:cBhvr>
                                      <p:to>
                                        <p:strVal val="visible"/>
                                      </p:to>
                                    </p:set>
                                    <p:animEffect transition="in" filter="barn(inVertical)">
                                      <p:cBhvr>
                                        <p:cTn id="22" dur="500"/>
                                        <p:tgtEl>
                                          <p:spTgt spid="107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78">
                                            <p:txEl>
                                              <p:pRg st="0" end="0"/>
                                            </p:txEl>
                                          </p:spTgt>
                                        </p:tgtEl>
                                        <p:attrNameLst>
                                          <p:attrName>style.visibility</p:attrName>
                                        </p:attrNameLst>
                                      </p:cBhvr>
                                      <p:to>
                                        <p:strVal val="visible"/>
                                      </p:to>
                                    </p:set>
                                    <p:animEffect transition="in" filter="barn(inVertical)">
                                      <p:cBhvr>
                                        <p:cTn id="27" dur="500"/>
                                        <p:tgtEl>
                                          <p:spTgt spid="107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3"/>
        <p:cNvGrpSpPr/>
        <p:nvPr/>
      </p:nvGrpSpPr>
      <p:grpSpPr>
        <a:xfrm>
          <a:off x="0" y="0"/>
          <a:ext cx="0" cy="0"/>
          <a:chOff x="0" y="0"/>
          <a:chExt cx="0" cy="0"/>
        </a:xfrm>
      </p:grpSpPr>
      <p:sp>
        <p:nvSpPr>
          <p:cNvPr id="1084" name="Google Shape;1084;p53"/>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pic>
        <p:nvPicPr>
          <p:cNvPr id="1085" name="Google Shape;1085;p53" descr="A close up of a wheat field&#10;&#10;Description automatically generated with medium confidence"/>
          <p:cNvPicPr preferRelativeResize="0"/>
          <p:nvPr/>
        </p:nvPicPr>
        <p:blipFill rotWithShape="1">
          <a:blip r:embed="rId3">
            <a:alphaModFix amt="35000"/>
          </a:blip>
          <a:srcRect t="36734" b="25726"/>
          <a:stretch/>
        </p:blipFill>
        <p:spPr>
          <a:xfrm>
            <a:off x="20" y="1282"/>
            <a:ext cx="12191980" cy="6856718"/>
          </a:xfrm>
          <a:prstGeom prst="rect">
            <a:avLst/>
          </a:prstGeom>
          <a:noFill/>
          <a:ln>
            <a:noFill/>
          </a:ln>
        </p:spPr>
      </p:pic>
      <p:sp>
        <p:nvSpPr>
          <p:cNvPr id="1086" name="Google Shape;1086;p53"/>
          <p:cNvSpPr txBox="1"/>
          <p:nvPr/>
        </p:nvSpPr>
        <p:spPr>
          <a:xfrm>
            <a:off x="0" y="23296"/>
            <a:ext cx="12191999" cy="17542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s-ES" sz="5400" b="1" i="0" u="sng" strike="noStrike" cap="none" dirty="0">
                <a:solidFill>
                  <a:schemeClr val="bg1"/>
                </a:solidFill>
                <a:effectLst>
                  <a:outerShdw blurRad="38100" dist="38100" dir="2700000" algn="tl">
                    <a:srgbClr val="000000">
                      <a:alpha val="43137"/>
                    </a:srgbClr>
                  </a:outerShdw>
                </a:effectLst>
                <a:highlight>
                  <a:srgbClr val="CC00FF"/>
                </a:highlight>
                <a:latin typeface="Arial"/>
                <a:ea typeface="Arial"/>
                <a:cs typeface="Arial"/>
                <a:sym typeface="Arial"/>
              </a:rPr>
              <a:t>Los obispos </a:t>
            </a:r>
            <a:r>
              <a:rPr lang="es-ES" sz="5400" b="1" u="sng" dirty="0">
                <a:solidFill>
                  <a:schemeClr val="bg1"/>
                </a:solidFill>
                <a:effectLst>
                  <a:outerShdw blurRad="38100" dist="38100" dir="2700000" algn="tl">
                    <a:srgbClr val="000000">
                      <a:alpha val="43137"/>
                    </a:srgbClr>
                  </a:outerShdw>
                </a:effectLst>
                <a:highlight>
                  <a:srgbClr val="CC00FF"/>
                </a:highlight>
              </a:rPr>
              <a:t>deben</a:t>
            </a:r>
            <a:r>
              <a:rPr lang="es-ES" sz="5400" b="1" i="0" u="sng" strike="noStrike" cap="none" dirty="0">
                <a:solidFill>
                  <a:schemeClr val="bg1"/>
                </a:solidFill>
                <a:effectLst>
                  <a:outerShdw blurRad="38100" dist="38100" dir="2700000" algn="tl">
                    <a:srgbClr val="000000">
                      <a:alpha val="43137"/>
                    </a:srgbClr>
                  </a:outerShdw>
                </a:effectLst>
                <a:highlight>
                  <a:srgbClr val="CC00FF"/>
                </a:highlight>
                <a:latin typeface="Arial"/>
                <a:ea typeface="Arial"/>
                <a:cs typeface="Arial"/>
                <a:sym typeface="Arial"/>
              </a:rPr>
              <a:t> ofrendar en la iglesia</a:t>
            </a:r>
            <a:r>
              <a:rPr lang="es-ES" sz="5400" b="1" i="0" u="sng" strike="noStrike" cap="none" dirty="0">
                <a:solidFill>
                  <a:schemeClr val="bg1"/>
                </a:solidFill>
                <a:effectLst>
                  <a:outerShdw blurRad="38100" dist="38100" dir="2700000" algn="tl">
                    <a:srgbClr val="000000">
                      <a:alpha val="43137"/>
                    </a:srgbClr>
                  </a:outerShdw>
                </a:effectLst>
                <a:highlight>
                  <a:srgbClr val="CC00FF"/>
                </a:highlight>
                <a:sym typeface="Arial"/>
              </a:rPr>
              <a:t>.</a:t>
            </a:r>
            <a:endParaRPr u="sng" dirty="0">
              <a:solidFill>
                <a:schemeClr val="bg1"/>
              </a:solidFill>
              <a:effectLst>
                <a:outerShdw blurRad="38100" dist="38100" dir="2700000" algn="tl">
                  <a:srgbClr val="000000">
                    <a:alpha val="43137"/>
                  </a:srgbClr>
                </a:outerShdw>
              </a:effectLst>
              <a:highlight>
                <a:srgbClr val="CC00FF"/>
              </a:highlight>
            </a:endParaRPr>
          </a:p>
        </p:txBody>
      </p:sp>
      <p:sp>
        <p:nvSpPr>
          <p:cNvPr id="1087" name="Google Shape;1087;p53"/>
          <p:cNvSpPr txBox="1"/>
          <p:nvPr/>
        </p:nvSpPr>
        <p:spPr>
          <a:xfrm>
            <a:off x="56144" y="1749183"/>
            <a:ext cx="12135856" cy="46473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dirty="0">
                <a:solidFill>
                  <a:srgbClr val="000000"/>
                </a:solidFill>
                <a:latin typeface="Arial"/>
                <a:ea typeface="Arial"/>
                <a:cs typeface="Arial"/>
                <a:sym typeface="Arial"/>
              </a:rPr>
              <a:t>“En cuanto a la ofrenda para los santos, haced vosotros también de la manera que ordené en las iglesias de Galacia. </a:t>
            </a:r>
            <a:r>
              <a:rPr lang="es-ES" sz="4800" dirty="0">
                <a:solidFill>
                  <a:srgbClr val="000000"/>
                </a:solidFill>
                <a:latin typeface="Arial"/>
                <a:ea typeface="Arial"/>
                <a:cs typeface="Arial"/>
                <a:sym typeface="Arial"/>
              </a:rPr>
              <a:t>Cada primer día de la semana cada uno de vosotros ponga aparte algo, según haya prosperado</a:t>
            </a:r>
            <a:r>
              <a:rPr lang="es-ES" sz="3600" dirty="0">
                <a:solidFill>
                  <a:srgbClr val="000000"/>
                </a:solidFill>
                <a:latin typeface="Arial"/>
                <a:ea typeface="Arial"/>
                <a:cs typeface="Arial"/>
                <a:sym typeface="Arial"/>
              </a:rPr>
              <a:t>, guardándolo, para que cuando yo llegue no se recojan entonces ofrendas”.</a:t>
            </a:r>
            <a:endParaRPr dirty="0"/>
          </a:p>
          <a:p>
            <a:pPr marL="0" marR="0" lvl="0" indent="0" algn="ctr" rtl="0">
              <a:spcBef>
                <a:spcPts val="0"/>
              </a:spcBef>
              <a:spcAft>
                <a:spcPts val="0"/>
              </a:spcAft>
              <a:buNone/>
            </a:pPr>
            <a:r>
              <a:rPr lang="es-ES" sz="4400" b="1" u="sng" dirty="0">
                <a:solidFill>
                  <a:schemeClr val="bg1"/>
                </a:solidFill>
                <a:effectLst>
                  <a:outerShdw blurRad="38100" dist="38100" dir="2700000" algn="tl">
                    <a:srgbClr val="000000">
                      <a:alpha val="43137"/>
                    </a:srgbClr>
                  </a:outerShdw>
                </a:effectLst>
                <a:highlight>
                  <a:srgbClr val="FF0066"/>
                </a:highlight>
              </a:rPr>
              <a:t>I</a:t>
            </a:r>
            <a:r>
              <a:rPr lang="es-ES" sz="4400" b="1" u="sng"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 Corintios.16:1-2</a:t>
            </a:r>
            <a:r>
              <a:rPr lang="es-ES" sz="4400" b="1" u="sng" dirty="0">
                <a:solidFill>
                  <a:schemeClr val="bg1"/>
                </a:solidFill>
                <a:effectLst>
                  <a:outerShdw blurRad="38100" dist="38100" dir="2700000" algn="tl">
                    <a:srgbClr val="000000">
                      <a:alpha val="43137"/>
                    </a:srgbClr>
                  </a:outerShdw>
                </a:effectLst>
                <a:highlight>
                  <a:srgbClr val="FF0066"/>
                </a:highlight>
                <a:sym typeface="Arial"/>
              </a:rPr>
              <a:t>.</a:t>
            </a:r>
            <a:endParaRPr b="1" u="sng" dirty="0">
              <a:solidFill>
                <a:schemeClr val="bg1"/>
              </a:solidFill>
              <a:effectLst>
                <a:outerShdw blurRad="38100" dist="38100" dir="2700000" algn="tl">
                  <a:srgbClr val="000000">
                    <a:alpha val="43137"/>
                  </a:srgbClr>
                </a:outerShdw>
              </a:effectLst>
              <a:highlight>
                <a:srgbClr val="FF0066"/>
              </a:highlight>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86"/>
                                        </p:tgtEl>
                                        <p:attrNameLst>
                                          <p:attrName>style.visibility</p:attrName>
                                        </p:attrNameLst>
                                      </p:cBhvr>
                                      <p:to>
                                        <p:strVal val="visible"/>
                                      </p:to>
                                    </p:set>
                                    <p:anim calcmode="lin" valueType="num">
                                      <p:cBhvr additive="base">
                                        <p:cTn id="7" dur="500" fill="hold"/>
                                        <p:tgtEl>
                                          <p:spTgt spid="1086"/>
                                        </p:tgtEl>
                                        <p:attrNameLst>
                                          <p:attrName>ppt_x</p:attrName>
                                        </p:attrNameLst>
                                      </p:cBhvr>
                                      <p:tavLst>
                                        <p:tav tm="0">
                                          <p:val>
                                            <p:strVal val="#ppt_x"/>
                                          </p:val>
                                        </p:tav>
                                        <p:tav tm="100000">
                                          <p:val>
                                            <p:strVal val="#ppt_x"/>
                                          </p:val>
                                        </p:tav>
                                      </p:tavLst>
                                    </p:anim>
                                    <p:anim calcmode="lin" valueType="num">
                                      <p:cBhvr additive="base">
                                        <p:cTn id="8" dur="500" fill="hold"/>
                                        <p:tgtEl>
                                          <p:spTgt spid="108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8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87">
                                            <p:txEl>
                                              <p:pRg st="0" end="0"/>
                                            </p:txEl>
                                          </p:spTgt>
                                        </p:tgtEl>
                                        <p:attrNameLst>
                                          <p:attrName>style.visibility</p:attrName>
                                        </p:attrNameLst>
                                      </p:cBhvr>
                                      <p:to>
                                        <p:strVal val="visible"/>
                                      </p:to>
                                    </p:set>
                                    <p:animEffect transition="in" filter="barn(inVertical)">
                                      <p:cBhvr>
                                        <p:cTn id="17" dur="500"/>
                                        <p:tgtEl>
                                          <p:spTgt spid="10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91"/>
        <p:cNvGrpSpPr/>
        <p:nvPr/>
      </p:nvGrpSpPr>
      <p:grpSpPr>
        <a:xfrm>
          <a:off x="0" y="0"/>
          <a:ext cx="0" cy="0"/>
          <a:chOff x="0" y="0"/>
          <a:chExt cx="0" cy="0"/>
        </a:xfrm>
      </p:grpSpPr>
      <p:sp>
        <p:nvSpPr>
          <p:cNvPr id="1092" name="Google Shape;1092;p54"/>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pic>
        <p:nvPicPr>
          <p:cNvPr id="1093" name="Google Shape;1093;p54" descr="A field of wheat&#10;&#10;Description automatically generated with low confidence"/>
          <p:cNvPicPr preferRelativeResize="0"/>
          <p:nvPr/>
        </p:nvPicPr>
        <p:blipFill rotWithShape="1">
          <a:blip r:embed="rId3">
            <a:alphaModFix amt="35000"/>
          </a:blip>
          <a:srcRect t="11513" b="4233"/>
          <a:stretch/>
        </p:blipFill>
        <p:spPr>
          <a:xfrm>
            <a:off x="20" y="1282"/>
            <a:ext cx="12191980" cy="6856718"/>
          </a:xfrm>
          <a:prstGeom prst="rect">
            <a:avLst/>
          </a:prstGeom>
          <a:noFill/>
          <a:ln>
            <a:noFill/>
          </a:ln>
        </p:spPr>
      </p:pic>
      <p:sp>
        <p:nvSpPr>
          <p:cNvPr id="1094" name="Google Shape;1094;p54"/>
          <p:cNvSpPr txBox="1"/>
          <p:nvPr/>
        </p:nvSpPr>
        <p:spPr>
          <a:xfrm>
            <a:off x="0" y="23296"/>
            <a:ext cx="12191999"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s-ES" sz="5400" b="1" i="0" u="sng" strike="noStrike" cap="none" dirty="0">
                <a:solidFill>
                  <a:schemeClr val="bg1"/>
                </a:solidFill>
                <a:effectLst>
                  <a:outerShdw blurRad="38100" dist="38100" dir="2700000" algn="tl">
                    <a:srgbClr val="000000">
                      <a:alpha val="43137"/>
                    </a:srgbClr>
                  </a:outerShdw>
                </a:effectLst>
                <a:highlight>
                  <a:srgbClr val="CC00FF"/>
                </a:highlight>
                <a:sym typeface="Arial"/>
              </a:rPr>
              <a:t>Dar con un corazón agradecido.</a:t>
            </a:r>
            <a:endParaRPr u="sng" dirty="0">
              <a:solidFill>
                <a:schemeClr val="bg1"/>
              </a:solidFill>
              <a:effectLst>
                <a:outerShdw blurRad="38100" dist="38100" dir="2700000" algn="tl">
                  <a:srgbClr val="000000">
                    <a:alpha val="43137"/>
                  </a:srgbClr>
                </a:outerShdw>
              </a:effectLst>
              <a:highlight>
                <a:srgbClr val="CC00FF"/>
              </a:highlight>
            </a:endParaRPr>
          </a:p>
        </p:txBody>
      </p:sp>
      <p:sp>
        <p:nvSpPr>
          <p:cNvPr id="1095" name="Google Shape;1095;p54"/>
          <p:cNvSpPr txBox="1"/>
          <p:nvPr/>
        </p:nvSpPr>
        <p:spPr>
          <a:xfrm>
            <a:off x="0" y="968640"/>
            <a:ext cx="12304295" cy="55399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dirty="0">
                <a:solidFill>
                  <a:srgbClr val="000000"/>
                </a:solidFill>
                <a:latin typeface="Arial"/>
                <a:ea typeface="Arial"/>
                <a:cs typeface="Arial"/>
                <a:sym typeface="Arial"/>
              </a:rPr>
              <a:t>“Pero esto digo: El que siembra escasamente, también segará escasamente; y el que siembra generosamente, generosamente también segará. </a:t>
            </a:r>
            <a:r>
              <a:rPr lang="es-ES" sz="4000" b="1" dirty="0">
                <a:solidFill>
                  <a:srgbClr val="000000"/>
                </a:solidFill>
                <a:latin typeface="Arial"/>
                <a:ea typeface="Arial"/>
                <a:cs typeface="Arial"/>
                <a:sym typeface="Arial"/>
              </a:rPr>
              <a:t>Cada uno dé como propuso en su corazón: no con tristeza, ni por necesidad, porque Dios ama al dador alegre</a:t>
            </a:r>
            <a:r>
              <a:rPr lang="es-ES" sz="3600" dirty="0">
                <a:solidFill>
                  <a:srgbClr val="000000"/>
                </a:solidFill>
                <a:latin typeface="Arial"/>
                <a:ea typeface="Arial"/>
                <a:cs typeface="Arial"/>
                <a:sym typeface="Arial"/>
              </a:rPr>
              <a:t>. Y poderoso es Dios para hacer que abunde en vosotros toda gracia, a fin de que, teniendo siempre en todas las cosas todo lo suficiente, abundéis para toda buena obra”.</a:t>
            </a:r>
            <a:endParaRPr dirty="0"/>
          </a:p>
          <a:p>
            <a:pPr marL="0" marR="0" lvl="0" indent="0" algn="ctr" rtl="0">
              <a:spcBef>
                <a:spcPts val="0"/>
              </a:spcBef>
              <a:spcAft>
                <a:spcPts val="0"/>
              </a:spcAft>
              <a:buNone/>
            </a:pPr>
            <a:r>
              <a:rPr lang="es-ES" sz="5400" b="1" u="sng" dirty="0">
                <a:solidFill>
                  <a:schemeClr val="bg1"/>
                </a:solidFill>
                <a:effectLst>
                  <a:outerShdw blurRad="38100" dist="38100" dir="2700000" algn="tl">
                    <a:srgbClr val="000000">
                      <a:alpha val="43137"/>
                    </a:srgbClr>
                  </a:outerShdw>
                </a:effectLst>
                <a:highlight>
                  <a:srgbClr val="FF0066"/>
                </a:highlight>
              </a:rPr>
              <a:t>II</a:t>
            </a:r>
            <a:r>
              <a:rPr lang="es-ES" sz="5400" b="1" u="sng"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 Corintios.9:6-8.</a:t>
            </a:r>
            <a:endParaRPr sz="6600" b="1" u="sng"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94">
                                            <p:txEl>
                                              <p:pRg st="0" end="0"/>
                                            </p:txEl>
                                          </p:spTgt>
                                        </p:tgtEl>
                                        <p:attrNameLst>
                                          <p:attrName>style.visibility</p:attrName>
                                        </p:attrNameLst>
                                      </p:cBhvr>
                                      <p:to>
                                        <p:strVal val="visible"/>
                                      </p:to>
                                    </p:set>
                                    <p:anim calcmode="lin" valueType="num">
                                      <p:cBhvr additive="base">
                                        <p:cTn id="7" dur="500" fill="hold"/>
                                        <p:tgtEl>
                                          <p:spTgt spid="109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9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9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95">
                                            <p:txEl>
                                              <p:pRg st="0" end="0"/>
                                            </p:txEl>
                                          </p:spTgt>
                                        </p:tgtEl>
                                        <p:attrNameLst>
                                          <p:attrName>style.visibility</p:attrName>
                                        </p:attrNameLst>
                                      </p:cBhvr>
                                      <p:to>
                                        <p:strVal val="visible"/>
                                      </p:to>
                                    </p:set>
                                    <p:animEffect transition="in" filter="barn(inVertical)">
                                      <p:cBhvr>
                                        <p:cTn id="17" dur="500"/>
                                        <p:tgtEl>
                                          <p:spTgt spid="10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F2F2F2"/>
            </a:gs>
            <a:gs pos="34000">
              <a:srgbClr val="BFBFBF"/>
            </a:gs>
            <a:gs pos="41556">
              <a:srgbClr val="F2F2F2"/>
            </a:gs>
            <a:gs pos="74000">
              <a:srgbClr val="F2F2F2"/>
            </a:gs>
            <a:gs pos="83000">
              <a:srgbClr val="BFBFBF"/>
            </a:gs>
            <a:gs pos="100000">
              <a:srgbClr val="F2F2F2"/>
            </a:gs>
          </a:gsLst>
          <a:lin ang="13500000" scaled="0"/>
        </a:gradFill>
        <a:effectLst/>
      </p:bgPr>
    </p:bg>
    <p:spTree>
      <p:nvGrpSpPr>
        <p:cNvPr id="1" name="Shape 1099"/>
        <p:cNvGrpSpPr/>
        <p:nvPr/>
      </p:nvGrpSpPr>
      <p:grpSpPr>
        <a:xfrm>
          <a:off x="0" y="0"/>
          <a:ext cx="0" cy="0"/>
          <a:chOff x="0" y="0"/>
          <a:chExt cx="0" cy="0"/>
        </a:xfrm>
      </p:grpSpPr>
      <p:sp>
        <p:nvSpPr>
          <p:cNvPr id="1101" name="Google Shape;1101;p55"/>
          <p:cNvSpPr txBox="1"/>
          <p:nvPr/>
        </p:nvSpPr>
        <p:spPr>
          <a:xfrm>
            <a:off x="0" y="919131"/>
            <a:ext cx="7809186" cy="48320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s-ES" sz="2800" b="0" i="0" u="none" strike="noStrike" cap="none" dirty="0">
                <a:solidFill>
                  <a:srgbClr val="000000"/>
                </a:solidFill>
                <a:latin typeface="Arial"/>
                <a:ea typeface="Arial"/>
                <a:cs typeface="Arial"/>
                <a:sym typeface="Arial"/>
              </a:rPr>
              <a:t>“La Biblia es bastante clara sobre el principio espiritual de sembrar y cosechar. Aquellos que dan libremente recibirán de una u otra forma. Crean un espacio positivo para que entren más cosas cuando se deshagan de otras. Como cuando vaciamos un armario lleno, se hace lugar para cosas nuevas. Dejan lugar libre en sus corazones y abren para creer. Los corazones que acumulan y son codiciosos simplemente se llenan. Sofocan los nuevos brotes”</a:t>
            </a:r>
            <a:endParaRPr dirty="0"/>
          </a:p>
        </p:txBody>
      </p:sp>
      <p:pic>
        <p:nvPicPr>
          <p:cNvPr id="2" name="Imagen 1">
            <a:extLst>
              <a:ext uri="{FF2B5EF4-FFF2-40B4-BE49-F238E27FC236}">
                <a16:creationId xmlns:a16="http://schemas.microsoft.com/office/drawing/2014/main" id="{6668EF03-6470-7E63-E89F-1B76E5182A1E}"/>
              </a:ext>
            </a:extLst>
          </p:cNvPr>
          <p:cNvPicPr>
            <a:picLocks noChangeAspect="1"/>
          </p:cNvPicPr>
          <p:nvPr/>
        </p:nvPicPr>
        <p:blipFill>
          <a:blip r:embed="rId3"/>
          <a:stretch>
            <a:fillRect/>
          </a:stretch>
        </p:blipFill>
        <p:spPr>
          <a:xfrm>
            <a:off x="7809186" y="0"/>
            <a:ext cx="4382814"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01"/>
                                        </p:tgtEl>
                                        <p:attrNameLst>
                                          <p:attrName>style.visibility</p:attrName>
                                        </p:attrNameLst>
                                      </p:cBhvr>
                                      <p:to>
                                        <p:strVal val="visible"/>
                                      </p:to>
                                    </p:set>
                                    <p:animEffect transition="in" filter="barn(inVertical)">
                                      <p:cBhvr>
                                        <p:cTn id="7" dur="500"/>
                                        <p:tgtEl>
                                          <p:spTgt spid="1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pic>
        <p:nvPicPr>
          <p:cNvPr id="1106" name="Google Shape;1106;p56" descr="A picture containing icon&#10;&#10;Description automatically generated"/>
          <p:cNvPicPr preferRelativeResize="0"/>
          <p:nvPr/>
        </p:nvPicPr>
        <p:blipFill rotWithShape="1">
          <a:blip r:embed="rId3">
            <a:alphaModFix/>
          </a:blip>
          <a:srcRect t="9595" r="4546" b="11017"/>
          <a:stretch/>
        </p:blipFill>
        <p:spPr>
          <a:xfrm>
            <a:off x="9079830" y="23296"/>
            <a:ext cx="2951747" cy="2521587"/>
          </a:xfrm>
          <a:prstGeom prst="rect">
            <a:avLst/>
          </a:prstGeom>
          <a:noFill/>
          <a:ln>
            <a:noFill/>
          </a:ln>
        </p:spPr>
      </p:pic>
      <p:pic>
        <p:nvPicPr>
          <p:cNvPr id="1107" name="Google Shape;1107;p56" descr="Shape&#10;&#10;Description automatically generated with low confidence"/>
          <p:cNvPicPr preferRelativeResize="0"/>
          <p:nvPr/>
        </p:nvPicPr>
        <p:blipFill rotWithShape="1">
          <a:blip r:embed="rId4">
            <a:alphaModFix/>
          </a:blip>
          <a:srcRect/>
          <a:stretch/>
        </p:blipFill>
        <p:spPr>
          <a:xfrm>
            <a:off x="0" y="4066127"/>
            <a:ext cx="3781623" cy="2672741"/>
          </a:xfrm>
          <a:prstGeom prst="rect">
            <a:avLst/>
          </a:prstGeom>
          <a:noFill/>
          <a:ln>
            <a:noFill/>
          </a:ln>
        </p:spPr>
      </p:pic>
      <p:sp>
        <p:nvSpPr>
          <p:cNvPr id="1108" name="Google Shape;1108;p56"/>
          <p:cNvSpPr txBox="1"/>
          <p:nvPr/>
        </p:nvSpPr>
        <p:spPr>
          <a:xfrm>
            <a:off x="0" y="23296"/>
            <a:ext cx="10164725"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s-ES" sz="4000" b="1" u="sng" dirty="0">
                <a:solidFill>
                  <a:schemeClr val="bg1"/>
                </a:solidFill>
                <a:effectLst>
                  <a:outerShdw blurRad="38100" dist="38100" dir="2700000" algn="tl">
                    <a:srgbClr val="000000">
                      <a:alpha val="43137"/>
                    </a:srgbClr>
                  </a:outerShdw>
                </a:effectLst>
                <a:highlight>
                  <a:srgbClr val="CC00FF"/>
                </a:highlight>
                <a:latin typeface="Arial"/>
                <a:ea typeface="Arial"/>
                <a:cs typeface="Arial"/>
                <a:sym typeface="Arial"/>
              </a:rPr>
              <a:t>Use su dinero para ayudar a los pobres.</a:t>
            </a:r>
            <a:endParaRPr sz="4000" b="1" i="0" u="sng" strike="noStrike" cap="none" dirty="0">
              <a:solidFill>
                <a:schemeClr val="bg1"/>
              </a:solidFill>
              <a:effectLst>
                <a:outerShdw blurRad="38100" dist="38100" dir="2700000" algn="tl">
                  <a:srgbClr val="000000">
                    <a:alpha val="43137"/>
                  </a:srgbClr>
                </a:outerShdw>
              </a:effectLst>
              <a:highlight>
                <a:srgbClr val="CC00FF"/>
              </a:highlight>
              <a:latin typeface="Arial"/>
              <a:ea typeface="Arial"/>
              <a:cs typeface="Arial"/>
              <a:sym typeface="Arial"/>
            </a:endParaRPr>
          </a:p>
        </p:txBody>
      </p:sp>
      <p:sp>
        <p:nvSpPr>
          <p:cNvPr id="1109" name="Google Shape;1109;p56"/>
          <p:cNvSpPr txBox="1"/>
          <p:nvPr/>
        </p:nvSpPr>
        <p:spPr>
          <a:xfrm>
            <a:off x="0" y="846407"/>
            <a:ext cx="9817769" cy="18158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s-ES" sz="2800" b="0" i="0" u="none" strike="noStrike" cap="none" dirty="0">
                <a:solidFill>
                  <a:srgbClr val="000000"/>
                </a:solidFill>
                <a:latin typeface="Arial"/>
                <a:ea typeface="Arial"/>
                <a:cs typeface="Arial"/>
                <a:sym typeface="Arial"/>
              </a:rPr>
              <a:t>“Más cuando tú des limosna, no sepa tu izquierda lo que hace tu derecha, para que sea tu limosna en secreto; y tu Padre que ve en lo secreto te recompensará en público”.</a:t>
            </a:r>
            <a:endParaRPr dirty="0"/>
          </a:p>
          <a:p>
            <a:pPr marL="0" marR="0" lvl="0" indent="0" algn="ctr" rtl="0">
              <a:lnSpc>
                <a:spcPct val="100000"/>
              </a:lnSpc>
              <a:spcBef>
                <a:spcPts val="0"/>
              </a:spcBef>
              <a:spcAft>
                <a:spcPts val="0"/>
              </a:spcAft>
              <a:buClr>
                <a:srgbClr val="000000"/>
              </a:buClr>
              <a:buSzPts val="2800"/>
              <a:buFont typeface="Arial"/>
              <a:buNone/>
            </a:pPr>
            <a:r>
              <a:rPr lang="es-ES" sz="28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Mateo.6:3-4.</a:t>
            </a:r>
            <a:endParaRPr sz="28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endParaRPr>
          </a:p>
        </p:txBody>
      </p:sp>
      <p:sp>
        <p:nvSpPr>
          <p:cNvPr id="1110" name="Google Shape;1110;p56"/>
          <p:cNvSpPr txBox="1"/>
          <p:nvPr/>
        </p:nvSpPr>
        <p:spPr>
          <a:xfrm>
            <a:off x="2870790" y="4245113"/>
            <a:ext cx="9321210" cy="2246729"/>
          </a:xfrm>
          <a:prstGeom prst="rect">
            <a:avLst/>
          </a:prstGeom>
          <a:noFill/>
          <a:ln>
            <a:noFill/>
          </a:ln>
        </p:spPr>
        <p:txBody>
          <a:bodyPr spcFirstLastPara="1" wrap="square" lIns="91425" tIns="45700" rIns="91425" bIns="45700" anchor="t" anchorCtr="0">
            <a:spAutoFit/>
          </a:bodyPr>
          <a:lstStyle/>
          <a:p>
            <a:pPr marL="514350" marR="0" lvl="0" indent="-514350" algn="l" rtl="0">
              <a:lnSpc>
                <a:spcPct val="100000"/>
              </a:lnSpc>
              <a:spcBef>
                <a:spcPts val="0"/>
              </a:spcBef>
              <a:spcAft>
                <a:spcPts val="0"/>
              </a:spcAft>
              <a:buClr>
                <a:srgbClr val="000000"/>
              </a:buClr>
              <a:buSzPts val="2800"/>
              <a:buFont typeface="Calibri"/>
              <a:buAutoNum type="arabicPeriod" startAt="2"/>
            </a:pPr>
            <a:r>
              <a:rPr lang="es-ES" sz="2800" b="0" i="0" u="none" strike="noStrike" cap="none" dirty="0">
                <a:solidFill>
                  <a:srgbClr val="000000"/>
                </a:solidFill>
                <a:latin typeface="Arial"/>
                <a:ea typeface="Arial"/>
                <a:cs typeface="Arial"/>
                <a:sym typeface="Arial"/>
              </a:rPr>
              <a:t>“Solamente nos pidieron que nos acordásemos de los pobres; lo cual también procuré con diligencia hacer”, </a:t>
            </a:r>
            <a:r>
              <a:rPr lang="es-ES" sz="2800" b="1"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Gálatas.2:10.</a:t>
            </a:r>
            <a:endParaRPr sz="2800" b="1" u="sng"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endParaRPr>
          </a:p>
          <a:p>
            <a:pPr marL="514350" marR="0" lvl="0" indent="-514350" algn="l" rtl="0">
              <a:lnSpc>
                <a:spcPct val="100000"/>
              </a:lnSpc>
              <a:spcBef>
                <a:spcPts val="0"/>
              </a:spcBef>
              <a:spcAft>
                <a:spcPts val="0"/>
              </a:spcAft>
              <a:buClr>
                <a:srgbClr val="000000"/>
              </a:buClr>
              <a:buSzPts val="2800"/>
              <a:buFont typeface="Calibri"/>
              <a:buAutoNum type="arabicPeriod" startAt="2"/>
            </a:pPr>
            <a:r>
              <a:rPr lang="es-ES" sz="2800" b="0" i="0" u="none" strike="noStrike" cap="none" dirty="0">
                <a:solidFill>
                  <a:srgbClr val="000000"/>
                </a:solidFill>
                <a:latin typeface="Arial"/>
                <a:ea typeface="Arial"/>
                <a:cs typeface="Arial"/>
                <a:sym typeface="Arial"/>
              </a:rPr>
              <a:t>“A Jehová presta el que da al pobre, y el bien que ha hecho, se lo volverá a pagar”, </a:t>
            </a:r>
            <a:r>
              <a:rPr lang="es-ES" sz="28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Proverbios.19:17.</a:t>
            </a:r>
            <a:endParaRPr sz="28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endParaRPr>
          </a:p>
        </p:txBody>
      </p:sp>
      <p:cxnSp>
        <p:nvCxnSpPr>
          <p:cNvPr id="1111" name="Google Shape;1111;p56"/>
          <p:cNvCxnSpPr/>
          <p:nvPr/>
        </p:nvCxnSpPr>
        <p:spPr>
          <a:xfrm>
            <a:off x="48126" y="2791873"/>
            <a:ext cx="12031577" cy="0"/>
          </a:xfrm>
          <a:prstGeom prst="straightConnector1">
            <a:avLst/>
          </a:prstGeom>
          <a:noFill/>
          <a:ln w="31750" cap="flat" cmpd="sng">
            <a:solidFill>
              <a:schemeClr val="dk1"/>
            </a:solidFill>
            <a:prstDash val="solid"/>
            <a:miter lim="800000"/>
            <a:headEnd type="none" w="sm" len="sm"/>
            <a:tailEnd type="none" w="sm" len="sm"/>
          </a:ln>
        </p:spPr>
      </p:cxnSp>
      <p:sp>
        <p:nvSpPr>
          <p:cNvPr id="1112" name="Google Shape;1112;p56"/>
          <p:cNvSpPr txBox="1"/>
          <p:nvPr/>
        </p:nvSpPr>
        <p:spPr>
          <a:xfrm>
            <a:off x="-68179" y="2865027"/>
            <a:ext cx="12260179" cy="1384954"/>
          </a:xfrm>
          <a:prstGeom prst="rect">
            <a:avLst/>
          </a:prstGeom>
          <a:noFill/>
          <a:ln>
            <a:noFill/>
          </a:ln>
        </p:spPr>
        <p:txBody>
          <a:bodyPr spcFirstLastPara="1" wrap="square" lIns="91425" tIns="45700" rIns="91425" bIns="45700" anchor="t" anchorCtr="0">
            <a:spAutoFit/>
          </a:bodyPr>
          <a:lstStyle/>
          <a:p>
            <a:pPr marL="514350" marR="0" lvl="0" indent="-514350" algn="l" rtl="0">
              <a:lnSpc>
                <a:spcPct val="100000"/>
              </a:lnSpc>
              <a:spcBef>
                <a:spcPts val="0"/>
              </a:spcBef>
              <a:spcAft>
                <a:spcPts val="0"/>
              </a:spcAft>
              <a:buClr>
                <a:srgbClr val="000000"/>
              </a:buClr>
              <a:buSzPts val="2800"/>
              <a:buFont typeface="Calibri"/>
              <a:buAutoNum type="arabicPeriod"/>
            </a:pPr>
            <a:r>
              <a:rPr lang="es-ES" sz="2800" b="0" i="0" u="none" strike="noStrike" cap="none" dirty="0">
                <a:solidFill>
                  <a:srgbClr val="000000"/>
                </a:solidFill>
                <a:latin typeface="Arial"/>
                <a:ea typeface="Arial"/>
                <a:cs typeface="Arial"/>
                <a:sym typeface="Arial"/>
              </a:rPr>
              <a:t>“Siempre tendréis a los pobres con vosotros, y cuando queráis les podréis hacer bien; pero a mí no siempre me tendréis”, </a:t>
            </a:r>
            <a:r>
              <a:rPr lang="es-ES" sz="2800" b="1" i="0" u="sng" strike="noStrike" cap="none" dirty="0">
                <a:solidFill>
                  <a:schemeClr val="bg1"/>
                </a:solidFill>
                <a:effectLst>
                  <a:outerShdw blurRad="38100" dist="38100" dir="2700000" algn="tl">
                    <a:srgbClr val="000000">
                      <a:alpha val="43137"/>
                    </a:srgbClr>
                  </a:outerShdw>
                </a:effectLst>
                <a:highlight>
                  <a:srgbClr val="FF0066"/>
                </a:highlight>
                <a:sym typeface="Arial"/>
              </a:rPr>
              <a:t>Marcos.14:7.</a:t>
            </a:r>
            <a:endParaRPr b="1" u="sng" dirty="0">
              <a:solidFill>
                <a:schemeClr val="bg1"/>
              </a:solidFill>
              <a:effectLst>
                <a:outerShdw blurRad="38100" dist="38100" dir="2700000" algn="tl">
                  <a:srgbClr val="000000">
                    <a:alpha val="43137"/>
                  </a:srgbClr>
                </a:outerShdw>
              </a:effectLst>
              <a:highlight>
                <a:srgbClr val="FF0066"/>
              </a:highlight>
            </a:endParaRPr>
          </a:p>
          <a:p>
            <a:pPr marL="514350" marR="0" lvl="0" indent="-336550" algn="l" rtl="0">
              <a:lnSpc>
                <a:spcPct val="100000"/>
              </a:lnSpc>
              <a:spcBef>
                <a:spcPts val="0"/>
              </a:spcBef>
              <a:spcAft>
                <a:spcPts val="0"/>
              </a:spcAft>
              <a:buClr>
                <a:schemeClr val="dk1"/>
              </a:buClr>
              <a:buSzPts val="2800"/>
              <a:buFont typeface="Calibri"/>
              <a:buNone/>
            </a:pPr>
            <a:endParaRPr sz="28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08">
                                            <p:txEl>
                                              <p:pRg st="0" end="0"/>
                                            </p:txEl>
                                          </p:spTgt>
                                        </p:tgtEl>
                                        <p:attrNameLst>
                                          <p:attrName>style.visibility</p:attrName>
                                        </p:attrNameLst>
                                      </p:cBhvr>
                                      <p:to>
                                        <p:strVal val="visible"/>
                                      </p:to>
                                    </p:set>
                                    <p:anim calcmode="lin" valueType="num">
                                      <p:cBhvr additive="base">
                                        <p:cTn id="7" dur="500" fill="hold"/>
                                        <p:tgtEl>
                                          <p:spTgt spid="110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0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0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09">
                                            <p:txEl>
                                              <p:pRg st="0" end="0"/>
                                            </p:txEl>
                                          </p:spTgt>
                                        </p:tgtEl>
                                        <p:attrNameLst>
                                          <p:attrName>style.visibility</p:attrName>
                                        </p:attrNameLst>
                                      </p:cBhvr>
                                      <p:to>
                                        <p:strVal val="visible"/>
                                      </p:to>
                                    </p:set>
                                    <p:animEffect transition="in" filter="barn(inVertical)">
                                      <p:cBhvr>
                                        <p:cTn id="17" dur="500"/>
                                        <p:tgtEl>
                                          <p:spTgt spid="110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12">
                                            <p:txEl>
                                              <p:pRg st="0" end="0"/>
                                            </p:txEl>
                                          </p:spTgt>
                                        </p:tgtEl>
                                        <p:attrNameLst>
                                          <p:attrName>style.visibility</p:attrName>
                                        </p:attrNameLst>
                                      </p:cBhvr>
                                      <p:to>
                                        <p:strVal val="visible"/>
                                      </p:to>
                                    </p:set>
                                    <p:animEffect transition="in" filter="barn(inVertical)">
                                      <p:cBhvr>
                                        <p:cTn id="22" dur="500"/>
                                        <p:tgtEl>
                                          <p:spTgt spid="11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10">
                                            <p:txEl>
                                              <p:pRg st="0" end="0"/>
                                            </p:txEl>
                                          </p:spTgt>
                                        </p:tgtEl>
                                        <p:attrNameLst>
                                          <p:attrName>style.visibility</p:attrName>
                                        </p:attrNameLst>
                                      </p:cBhvr>
                                      <p:to>
                                        <p:strVal val="visible"/>
                                      </p:to>
                                    </p:set>
                                    <p:animEffect transition="in" filter="barn(inVertical)">
                                      <p:cBhvr>
                                        <p:cTn id="27" dur="500"/>
                                        <p:tgtEl>
                                          <p:spTgt spid="11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10">
                                            <p:txEl>
                                              <p:pRg st="1" end="1"/>
                                            </p:txEl>
                                          </p:spTgt>
                                        </p:tgtEl>
                                        <p:attrNameLst>
                                          <p:attrName>style.visibility</p:attrName>
                                        </p:attrNameLst>
                                      </p:cBhvr>
                                      <p:to>
                                        <p:strVal val="visible"/>
                                      </p:to>
                                    </p:set>
                                    <p:animEffect transition="in" filter="barn(inVertical)">
                                      <p:cBhvr>
                                        <p:cTn id="32" dur="500"/>
                                        <p:tgtEl>
                                          <p:spTgt spid="11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6"/>
        <p:cNvGrpSpPr/>
        <p:nvPr/>
      </p:nvGrpSpPr>
      <p:grpSpPr>
        <a:xfrm>
          <a:off x="0" y="0"/>
          <a:ext cx="0" cy="0"/>
          <a:chOff x="0" y="0"/>
          <a:chExt cx="0" cy="0"/>
        </a:xfrm>
      </p:grpSpPr>
      <p:sp>
        <p:nvSpPr>
          <p:cNvPr id="1117" name="Google Shape;1117;p57"/>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18" name="Google Shape;1118;p57" descr="A spider on a white surface&#10;&#10;Description automatically generated with low confidence"/>
          <p:cNvPicPr preferRelativeResize="0"/>
          <p:nvPr/>
        </p:nvPicPr>
        <p:blipFill rotWithShape="1">
          <a:blip r:embed="rId3">
            <a:alphaModFix amt="85000"/>
          </a:blip>
          <a:srcRect l="13" t="25137" r="-12" b="37322"/>
          <a:stretch/>
        </p:blipFill>
        <p:spPr>
          <a:xfrm>
            <a:off x="-1504" y="-113165"/>
            <a:ext cx="12191980" cy="6962569"/>
          </a:xfrm>
          <a:prstGeom prst="rect">
            <a:avLst/>
          </a:prstGeom>
          <a:noFill/>
          <a:ln>
            <a:noFill/>
          </a:ln>
        </p:spPr>
      </p:pic>
      <p:grpSp>
        <p:nvGrpSpPr>
          <p:cNvPr id="1119" name="Google Shape;1119;p57"/>
          <p:cNvGrpSpPr/>
          <p:nvPr/>
        </p:nvGrpSpPr>
        <p:grpSpPr>
          <a:xfrm>
            <a:off x="371111" y="-113164"/>
            <a:ext cx="11820889" cy="3154710"/>
            <a:chOff x="22795" y="2895751"/>
            <a:chExt cx="12905051" cy="3154710"/>
          </a:xfrm>
        </p:grpSpPr>
        <p:grpSp>
          <p:nvGrpSpPr>
            <p:cNvPr id="1120" name="Google Shape;1120;p57"/>
            <p:cNvGrpSpPr/>
            <p:nvPr/>
          </p:nvGrpSpPr>
          <p:grpSpPr>
            <a:xfrm>
              <a:off x="22795" y="2895751"/>
              <a:ext cx="12905051" cy="3154710"/>
              <a:chOff x="-4446667" y="-785348"/>
              <a:chExt cx="8163412" cy="3154710"/>
            </a:xfrm>
          </p:grpSpPr>
          <p:sp>
            <p:nvSpPr>
              <p:cNvPr id="1121" name="Google Shape;1121;p57"/>
              <p:cNvSpPr txBox="1"/>
              <p:nvPr/>
            </p:nvSpPr>
            <p:spPr>
              <a:xfrm>
                <a:off x="-2044458" y="-663589"/>
                <a:ext cx="5504916"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400"/>
                  <a:buFont typeface="Arial"/>
                  <a:buNone/>
                </a:pPr>
                <a:r>
                  <a:rPr lang="es-ES" sz="4400" b="1" i="0" u="none" strike="noStrike" cap="none" dirty="0">
                    <a:solidFill>
                      <a:schemeClr val="dk1"/>
                    </a:solidFill>
                    <a:latin typeface="Arial"/>
                    <a:ea typeface="Arial"/>
                    <a:cs typeface="Arial"/>
                    <a:sym typeface="Arial"/>
                  </a:rPr>
                  <a:t>AMABLE.</a:t>
                </a:r>
                <a:endParaRPr dirty="0"/>
              </a:p>
            </p:txBody>
          </p:sp>
          <p:sp>
            <p:nvSpPr>
              <p:cNvPr id="1122" name="Google Shape;1122;p57"/>
              <p:cNvSpPr txBox="1"/>
              <p:nvPr/>
            </p:nvSpPr>
            <p:spPr>
              <a:xfrm>
                <a:off x="-2558867" y="194474"/>
                <a:ext cx="6275612"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al"/>
                  <a:buNone/>
                </a:pPr>
                <a:r>
                  <a:rPr lang="es-ES" sz="2400" b="0" i="0" u="none" strike="noStrike" cap="none" dirty="0">
                    <a:solidFill>
                      <a:schemeClr val="dk1"/>
                    </a:solidFill>
                    <a:latin typeface="Arial"/>
                    <a:ea typeface="Arial"/>
                    <a:cs typeface="Arial"/>
                    <a:sym typeface="Arial"/>
                  </a:rPr>
                  <a:t>   LOS OBISPOS TIENEN QUE SER GENTIL CON LOS DEMÁS</a:t>
                </a:r>
                <a:endParaRPr dirty="0"/>
              </a:p>
            </p:txBody>
          </p:sp>
          <p:sp>
            <p:nvSpPr>
              <p:cNvPr id="1123" name="Google Shape;1123;p57"/>
              <p:cNvSpPr txBox="1"/>
              <p:nvPr/>
            </p:nvSpPr>
            <p:spPr>
              <a:xfrm>
                <a:off x="-4446667" y="-785348"/>
                <a:ext cx="2590622" cy="31547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9900"/>
                  <a:buFont typeface="Arial"/>
                  <a:buNone/>
                </a:pPr>
                <a:r>
                  <a:rPr lang="es-ES" sz="19900" b="0" i="0" u="none" strike="noStrike" cap="none">
                    <a:solidFill>
                      <a:schemeClr val="dk1"/>
                    </a:solidFill>
                    <a:latin typeface="Arial"/>
                    <a:ea typeface="Arial"/>
                    <a:cs typeface="Arial"/>
                    <a:sym typeface="Arial"/>
                  </a:rPr>
                  <a:t>13</a:t>
                </a:r>
                <a:endParaRPr sz="6600" b="0" i="0" u="none" strike="noStrike" cap="none">
                  <a:solidFill>
                    <a:schemeClr val="dk1"/>
                  </a:solidFill>
                  <a:latin typeface="Arial"/>
                  <a:ea typeface="Arial"/>
                  <a:cs typeface="Arial"/>
                  <a:sym typeface="Arial"/>
                </a:endParaRPr>
              </a:p>
            </p:txBody>
          </p:sp>
          <p:cxnSp>
            <p:nvCxnSpPr>
              <p:cNvPr id="1124" name="Google Shape;1124;p57"/>
              <p:cNvCxnSpPr/>
              <p:nvPr/>
            </p:nvCxnSpPr>
            <p:spPr>
              <a:xfrm>
                <a:off x="-2043407" y="656139"/>
                <a:ext cx="5549659" cy="0"/>
              </a:xfrm>
              <a:prstGeom prst="straightConnector1">
                <a:avLst/>
              </a:prstGeom>
              <a:noFill/>
              <a:ln w="44450" cap="flat" cmpd="sng">
                <a:solidFill>
                  <a:schemeClr val="dk1"/>
                </a:solidFill>
                <a:prstDash val="solid"/>
                <a:miter lim="800000"/>
                <a:headEnd type="none" w="sm" len="sm"/>
                <a:tailEnd type="none" w="sm" len="sm"/>
              </a:ln>
            </p:spPr>
          </p:cxnSp>
          <p:cxnSp>
            <p:nvCxnSpPr>
              <p:cNvPr id="1125" name="Google Shape;1125;p57"/>
              <p:cNvCxnSpPr/>
              <p:nvPr/>
            </p:nvCxnSpPr>
            <p:spPr>
              <a:xfrm>
                <a:off x="-2043407" y="65061"/>
                <a:ext cx="5549659" cy="0"/>
              </a:xfrm>
              <a:prstGeom prst="straightConnector1">
                <a:avLst/>
              </a:prstGeom>
              <a:noFill/>
              <a:ln w="44450" cap="flat" cmpd="sng">
                <a:solidFill>
                  <a:schemeClr val="dk1"/>
                </a:solidFill>
                <a:prstDash val="solid"/>
                <a:miter lim="800000"/>
                <a:headEnd type="none" w="sm" len="sm"/>
                <a:tailEnd type="none" w="sm" len="sm"/>
              </a:ln>
            </p:spPr>
          </p:cxnSp>
        </p:grpSp>
        <p:sp>
          <p:nvSpPr>
            <p:cNvPr id="1126" name="Google Shape;1126;p57"/>
            <p:cNvSpPr txBox="1"/>
            <p:nvPr/>
          </p:nvSpPr>
          <p:spPr>
            <a:xfrm>
              <a:off x="3644347" y="4473106"/>
              <a:ext cx="9283499"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Arial"/>
                <a:buNone/>
              </a:pPr>
              <a:r>
                <a:rPr lang="es-ES" sz="2800" b="0" i="0" u="none" strike="noStrike" cap="none" dirty="0">
                  <a:solidFill>
                    <a:schemeClr val="dk1"/>
                  </a:solidFill>
                  <a:latin typeface="Arial"/>
                  <a:ea typeface="Arial"/>
                  <a:cs typeface="Arial"/>
                  <a:sym typeface="Arial"/>
                </a:rPr>
                <a:t>“Pero es necesario que el obispo sea…amable…”</a:t>
              </a:r>
              <a:endParaRPr dirty="0"/>
            </a:p>
            <a:p>
              <a:pPr marL="0" marR="0" lvl="0" indent="0" algn="ctr" rtl="0">
                <a:lnSpc>
                  <a:spcPct val="100000"/>
                </a:lnSpc>
                <a:spcBef>
                  <a:spcPts val="0"/>
                </a:spcBef>
                <a:spcAft>
                  <a:spcPts val="0"/>
                </a:spcAft>
                <a:buClr>
                  <a:schemeClr val="dk1"/>
                </a:buClr>
                <a:buSzPts val="3600"/>
                <a:buFont typeface="Arial"/>
                <a:buNone/>
              </a:pPr>
              <a:r>
                <a:rPr lang="es-ES" sz="3600" dirty="0">
                  <a:solidFill>
                    <a:schemeClr val="dk1"/>
                  </a:solidFill>
                </a:rPr>
                <a:t>I</a:t>
              </a:r>
              <a:r>
                <a:rPr lang="es-ES" sz="3600" b="0" i="0" u="none" strike="noStrike" cap="none" dirty="0">
                  <a:solidFill>
                    <a:schemeClr val="dk1"/>
                  </a:solidFill>
                  <a:latin typeface="Arial"/>
                  <a:ea typeface="Arial"/>
                  <a:cs typeface="Arial"/>
                  <a:sym typeface="Arial"/>
                </a:rPr>
                <a:t> Timoteo.3:3.</a:t>
              </a:r>
              <a:endParaRPr sz="6000" b="0" i="0" u="none" strike="noStrike" cap="none" dirty="0">
                <a:solidFill>
                  <a:schemeClr val="dk1"/>
                </a:solidFill>
                <a:latin typeface="Arial"/>
                <a:ea typeface="Arial"/>
                <a:cs typeface="Arial"/>
                <a:sym typeface="Arial"/>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19"/>
                                        </p:tgtEl>
                                        <p:attrNameLst>
                                          <p:attrName>style.visibility</p:attrName>
                                        </p:attrNameLst>
                                      </p:cBhvr>
                                      <p:to>
                                        <p:strVal val="visible"/>
                                      </p:to>
                                    </p:set>
                                    <p:anim calcmode="lin" valueType="num">
                                      <p:cBhvr additive="base">
                                        <p:cTn id="7" dur="500" fill="hold"/>
                                        <p:tgtEl>
                                          <p:spTgt spid="1119"/>
                                        </p:tgtEl>
                                        <p:attrNameLst>
                                          <p:attrName>ppt_x</p:attrName>
                                        </p:attrNameLst>
                                      </p:cBhvr>
                                      <p:tavLst>
                                        <p:tav tm="0">
                                          <p:val>
                                            <p:strVal val="#ppt_x"/>
                                          </p:val>
                                        </p:tav>
                                        <p:tav tm="100000">
                                          <p:val>
                                            <p:strVal val="#ppt_x"/>
                                          </p:val>
                                        </p:tav>
                                      </p:tavLst>
                                    </p:anim>
                                    <p:anim calcmode="lin" valueType="num">
                                      <p:cBhvr additive="base">
                                        <p:cTn id="8" dur="500" fill="hold"/>
                                        <p:tgtEl>
                                          <p:spTgt spid="1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pic>
        <p:nvPicPr>
          <p:cNvPr id="1131" name="Google Shape;1131;p58" descr="Text&#10;&#10;Description automatically generated"/>
          <p:cNvPicPr preferRelativeResize="0"/>
          <p:nvPr/>
        </p:nvPicPr>
        <p:blipFill rotWithShape="1">
          <a:blip r:embed="rId3">
            <a:alphaModFix amt="20000"/>
          </a:blip>
          <a:srcRect b="24000"/>
          <a:stretch/>
        </p:blipFill>
        <p:spPr>
          <a:xfrm>
            <a:off x="0" y="1"/>
            <a:ext cx="12192000" cy="6858000"/>
          </a:xfrm>
          <a:prstGeom prst="rect">
            <a:avLst/>
          </a:prstGeom>
          <a:noFill/>
          <a:ln>
            <a:noFill/>
          </a:ln>
        </p:spPr>
      </p:pic>
      <p:sp>
        <p:nvSpPr>
          <p:cNvPr id="1132" name="Google Shape;1132;p58"/>
          <p:cNvSpPr txBox="1"/>
          <p:nvPr/>
        </p:nvSpPr>
        <p:spPr>
          <a:xfrm>
            <a:off x="0" y="23296"/>
            <a:ext cx="12191999" cy="17542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s-ES" sz="5400" b="1" u="sng" dirty="0">
                <a:solidFill>
                  <a:schemeClr val="bg1"/>
                </a:solidFill>
                <a:effectLst>
                  <a:outerShdw blurRad="38100" dist="38100" dir="2700000" algn="tl">
                    <a:srgbClr val="000000">
                      <a:alpha val="43137"/>
                    </a:srgbClr>
                  </a:outerShdw>
                </a:effectLst>
                <a:highlight>
                  <a:srgbClr val="CC00FF"/>
                </a:highlight>
              </a:rPr>
              <a:t>Los obispos</a:t>
            </a:r>
            <a:r>
              <a:rPr lang="es-ES" sz="5400" b="1" u="sng" dirty="0">
                <a:solidFill>
                  <a:schemeClr val="bg1"/>
                </a:solidFill>
                <a:effectLst>
                  <a:outerShdw blurRad="38100" dist="38100" dir="2700000" algn="tl">
                    <a:srgbClr val="000000">
                      <a:alpha val="43137"/>
                    </a:srgbClr>
                  </a:outerShdw>
                </a:effectLst>
                <a:highlight>
                  <a:srgbClr val="CC00FF"/>
                </a:highlight>
                <a:latin typeface="Arial"/>
                <a:ea typeface="Arial"/>
                <a:cs typeface="Arial"/>
                <a:sym typeface="Arial"/>
              </a:rPr>
              <a:t> tienen que ser amable con los demás amables.</a:t>
            </a:r>
            <a:endParaRPr sz="5400" b="1" i="0" u="sng" strike="noStrike" cap="none" dirty="0">
              <a:solidFill>
                <a:schemeClr val="bg1"/>
              </a:solidFill>
              <a:effectLst>
                <a:outerShdw blurRad="38100" dist="38100" dir="2700000" algn="tl">
                  <a:srgbClr val="000000">
                    <a:alpha val="43137"/>
                  </a:srgbClr>
                </a:outerShdw>
              </a:effectLst>
              <a:highlight>
                <a:srgbClr val="CC00FF"/>
              </a:highlight>
              <a:latin typeface="Arial"/>
              <a:ea typeface="Arial"/>
              <a:cs typeface="Arial"/>
              <a:sym typeface="Arial"/>
            </a:endParaRPr>
          </a:p>
        </p:txBody>
      </p:sp>
      <p:grpSp>
        <p:nvGrpSpPr>
          <p:cNvPr id="1133" name="Google Shape;1133;p58"/>
          <p:cNvGrpSpPr/>
          <p:nvPr/>
        </p:nvGrpSpPr>
        <p:grpSpPr>
          <a:xfrm>
            <a:off x="0" y="1777622"/>
            <a:ext cx="12192000" cy="4971624"/>
            <a:chOff x="-484788" y="1033662"/>
            <a:chExt cx="11819452" cy="4971624"/>
          </a:xfrm>
        </p:grpSpPr>
        <p:grpSp>
          <p:nvGrpSpPr>
            <p:cNvPr id="1134" name="Google Shape;1134;p58"/>
            <p:cNvGrpSpPr/>
            <p:nvPr/>
          </p:nvGrpSpPr>
          <p:grpSpPr>
            <a:xfrm>
              <a:off x="-112239" y="1033662"/>
              <a:ext cx="10901473" cy="830997"/>
              <a:chOff x="-44694" y="900873"/>
              <a:chExt cx="10764548" cy="830997"/>
            </a:xfrm>
          </p:grpSpPr>
          <p:sp>
            <p:nvSpPr>
              <p:cNvPr id="1135" name="Google Shape;1135;p58"/>
              <p:cNvSpPr txBox="1"/>
              <p:nvPr/>
            </p:nvSpPr>
            <p:spPr>
              <a:xfrm>
                <a:off x="-44694" y="900873"/>
                <a:ext cx="2563451"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800"/>
                  <a:buFont typeface="Arial"/>
                  <a:buNone/>
                </a:pPr>
                <a:r>
                  <a:rPr lang="es-ES" sz="4800" b="1" i="0" u="none" strike="noStrike" cap="none" dirty="0">
                    <a:solidFill>
                      <a:schemeClr val="dk1"/>
                    </a:solidFill>
                    <a:latin typeface="Arial"/>
                    <a:ea typeface="Arial"/>
                    <a:cs typeface="Arial"/>
                    <a:sym typeface="Arial"/>
                  </a:rPr>
                  <a:t>Amable</a:t>
                </a:r>
                <a:endParaRPr dirty="0"/>
              </a:p>
            </p:txBody>
          </p:sp>
          <p:cxnSp>
            <p:nvCxnSpPr>
              <p:cNvPr id="1136" name="Google Shape;1136;p58"/>
              <p:cNvCxnSpPr/>
              <p:nvPr/>
            </p:nvCxnSpPr>
            <p:spPr>
              <a:xfrm>
                <a:off x="2820142" y="1316371"/>
                <a:ext cx="1847963" cy="0"/>
              </a:xfrm>
              <a:prstGeom prst="straightConnector1">
                <a:avLst/>
              </a:prstGeom>
              <a:noFill/>
              <a:ln w="41275"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sp>
            <p:nvSpPr>
              <p:cNvPr id="1137" name="Google Shape;1137;p58"/>
              <p:cNvSpPr txBox="1"/>
              <p:nvPr/>
            </p:nvSpPr>
            <p:spPr>
              <a:xfrm>
                <a:off x="4478652" y="900873"/>
                <a:ext cx="6241202"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800"/>
                  <a:buFont typeface="Arial"/>
                  <a:buNone/>
                </a:pPr>
                <a:r>
                  <a:rPr lang="es-ES" sz="4800" i="0" u="none" strike="noStrike" cap="none">
                    <a:solidFill>
                      <a:schemeClr val="dk1"/>
                    </a:solidFill>
                    <a:latin typeface="Arial"/>
                    <a:ea typeface="Arial"/>
                    <a:cs typeface="Arial"/>
                    <a:sym typeface="Arial"/>
                  </a:rPr>
                  <a:t>  Epieikés (</a:t>
                </a:r>
                <a:r>
                  <a:rPr lang="es-ES" sz="4800" i="0" u="none" strike="noStrike" cap="none">
                    <a:solidFill>
                      <a:srgbClr val="0000CC"/>
                    </a:solidFill>
                    <a:latin typeface="Arial"/>
                    <a:ea typeface="Arial"/>
                    <a:cs typeface="Arial"/>
                    <a:sym typeface="Arial"/>
                  </a:rPr>
                  <a:t>ἐπιεικής</a:t>
                </a:r>
                <a:r>
                  <a:rPr lang="es-ES" sz="4800" i="0" u="none" strike="noStrike" cap="none">
                    <a:solidFill>
                      <a:schemeClr val="dk1"/>
                    </a:solidFill>
                    <a:latin typeface="Arial"/>
                    <a:ea typeface="Arial"/>
                    <a:cs typeface="Arial"/>
                    <a:sym typeface="Arial"/>
                  </a:rPr>
                  <a:t>)</a:t>
                </a:r>
                <a:endParaRPr sz="4800" i="0" u="none" strike="noStrike" cap="none">
                  <a:solidFill>
                    <a:schemeClr val="dk1"/>
                  </a:solidFill>
                  <a:latin typeface="Arial"/>
                  <a:ea typeface="Arial"/>
                  <a:cs typeface="Arial"/>
                  <a:sym typeface="Arial"/>
                </a:endParaRPr>
              </a:p>
            </p:txBody>
          </p:sp>
        </p:grpSp>
        <p:sp>
          <p:nvSpPr>
            <p:cNvPr id="1138" name="Google Shape;1138;p58"/>
            <p:cNvSpPr txBox="1"/>
            <p:nvPr/>
          </p:nvSpPr>
          <p:spPr>
            <a:xfrm>
              <a:off x="-484788" y="1911858"/>
              <a:ext cx="11819452" cy="40934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Arial"/>
                <a:buNone/>
              </a:pPr>
              <a:r>
                <a:rPr lang="es-ES" sz="2800" i="0" u="none" strike="noStrike" cap="none" dirty="0">
                  <a:solidFill>
                    <a:schemeClr val="dk1"/>
                  </a:solidFill>
                  <a:latin typeface="Arial"/>
                  <a:ea typeface="Arial"/>
                  <a:cs typeface="Arial"/>
                  <a:sym typeface="Arial"/>
                </a:rPr>
                <a:t>“La palabra </a:t>
              </a:r>
              <a:r>
                <a:rPr lang="es-ES" sz="2800" i="0" u="none" strike="noStrike" cap="none" dirty="0" err="1">
                  <a:solidFill>
                    <a:schemeClr val="dk1"/>
                  </a:solidFill>
                  <a:latin typeface="Arial"/>
                  <a:ea typeface="Arial"/>
                  <a:cs typeface="Arial"/>
                  <a:sym typeface="Arial"/>
                </a:rPr>
                <a:t>epieikés</a:t>
              </a:r>
              <a:r>
                <a:rPr lang="es-ES" sz="2800" i="0" u="none" strike="noStrike" cap="none" dirty="0">
                  <a:solidFill>
                    <a:schemeClr val="dk1"/>
                  </a:solidFill>
                  <a:latin typeface="Arial"/>
                  <a:ea typeface="Arial"/>
                  <a:cs typeface="Arial"/>
                  <a:sym typeface="Arial"/>
                </a:rPr>
                <a:t> (</a:t>
              </a:r>
              <a:r>
                <a:rPr lang="es-ES" sz="2800" i="0" u="none" strike="noStrike" cap="none" dirty="0">
                  <a:solidFill>
                    <a:srgbClr val="0000CC"/>
                  </a:solidFill>
                  <a:latin typeface="Arial"/>
                  <a:ea typeface="Arial"/>
                  <a:cs typeface="Arial"/>
                  <a:sym typeface="Arial"/>
                </a:rPr>
                <a:t>ἐπ</a:t>
              </a:r>
              <a:r>
                <a:rPr lang="es-ES" sz="2800" i="0" u="none" strike="noStrike" cap="none" dirty="0" err="1">
                  <a:solidFill>
                    <a:srgbClr val="0000CC"/>
                  </a:solidFill>
                  <a:latin typeface="Arial"/>
                  <a:ea typeface="Arial"/>
                  <a:cs typeface="Arial"/>
                  <a:sym typeface="Arial"/>
                </a:rPr>
                <a:t>ιεικής</a:t>
              </a:r>
              <a:r>
                <a:rPr lang="es-ES" sz="2800" i="0" u="none" strike="noStrike" cap="none" dirty="0">
                  <a:solidFill>
                    <a:schemeClr val="dk1"/>
                  </a:solidFill>
                  <a:latin typeface="Arial"/>
                  <a:ea typeface="Arial"/>
                  <a:cs typeface="Arial"/>
                  <a:sym typeface="Arial"/>
                </a:rPr>
                <a:t>), traducida por modestia en la Vulgata Latina y gentileza en la RV60, es una de las palabras griegas más intraducibles… Se han sugerido, y usado los equivalentes en otras lenguas entre los que podemos mencionar: ser comprensivos, simpatía, magnanimidad, autodominio, buenos modales, buena educación, cortesía, gracia. Queda claro que no encontramos una sola palabra española que abarque todos estos sentidos y matices”</a:t>
              </a:r>
              <a:endParaRPr dirty="0"/>
            </a:p>
            <a:p>
              <a:pPr marL="0" marR="0" lvl="0" indent="0" algn="ctr" rtl="0">
                <a:lnSpc>
                  <a:spcPct val="100000"/>
                </a:lnSpc>
                <a:spcBef>
                  <a:spcPts val="0"/>
                </a:spcBef>
                <a:spcAft>
                  <a:spcPts val="0"/>
                </a:spcAft>
                <a:buClr>
                  <a:schemeClr val="dk1"/>
                </a:buClr>
                <a:buSzPts val="3200"/>
                <a:buFont typeface="Arial"/>
                <a:buNone/>
              </a:pPr>
              <a:r>
                <a:rPr lang="es-ES" sz="3200" i="0" u="none" strike="noStrike" cap="none" dirty="0">
                  <a:solidFill>
                    <a:schemeClr val="dk1"/>
                  </a:solidFill>
                  <a:latin typeface="Arial"/>
                  <a:ea typeface="Arial"/>
                  <a:cs typeface="Arial"/>
                  <a:sym typeface="Arial"/>
                </a:rPr>
                <a:t>William Barclay. </a:t>
              </a:r>
              <a:endParaRPr dirty="0"/>
            </a:p>
            <a:p>
              <a:pPr marL="0" marR="0" lvl="0" indent="0" algn="ctr" rtl="0">
                <a:lnSpc>
                  <a:spcPct val="100000"/>
                </a:lnSpc>
                <a:spcBef>
                  <a:spcPts val="0"/>
                </a:spcBef>
                <a:spcAft>
                  <a:spcPts val="0"/>
                </a:spcAft>
                <a:buClr>
                  <a:schemeClr val="dk1"/>
                </a:buClr>
                <a:buSzPts val="3200"/>
                <a:buFont typeface="Arial"/>
                <a:buNone/>
              </a:pPr>
              <a:r>
                <a:rPr lang="es-ES" sz="3200" i="0" u="none" strike="noStrike" cap="none" dirty="0">
                  <a:solidFill>
                    <a:schemeClr val="dk1"/>
                  </a:solidFill>
                  <a:latin typeface="Arial"/>
                  <a:ea typeface="Arial"/>
                  <a:cs typeface="Arial"/>
                  <a:sym typeface="Arial"/>
                </a:rPr>
                <a:t>Comentario bíblico a versículos Filipenses 4</a:t>
              </a:r>
              <a:endParaRPr dirty="0"/>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32">
                                            <p:txEl>
                                              <p:pRg st="0" end="0"/>
                                            </p:txEl>
                                          </p:spTgt>
                                        </p:tgtEl>
                                        <p:attrNameLst>
                                          <p:attrName>style.visibility</p:attrName>
                                        </p:attrNameLst>
                                      </p:cBhvr>
                                      <p:to>
                                        <p:strVal val="visible"/>
                                      </p:to>
                                    </p:set>
                                    <p:anim calcmode="lin" valueType="num">
                                      <p:cBhvr additive="base">
                                        <p:cTn id="7" dur="500" fill="hold"/>
                                        <p:tgtEl>
                                          <p:spTgt spid="11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33"/>
                                        </p:tgtEl>
                                        <p:attrNameLst>
                                          <p:attrName>style.visibility</p:attrName>
                                        </p:attrNameLst>
                                      </p:cBhvr>
                                      <p:to>
                                        <p:strVal val="visible"/>
                                      </p:to>
                                    </p:set>
                                    <p:animEffect transition="in" filter="barn(inVertical)">
                                      <p:cBhvr>
                                        <p:cTn id="13" dur="500"/>
                                        <p:tgtEl>
                                          <p:spTgt spid="1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pic>
        <p:nvPicPr>
          <p:cNvPr id="1143" name="Google Shape;1143;p59" descr="A picture containing flower, wooden&#10;&#10;Description automatically generated"/>
          <p:cNvPicPr preferRelativeResize="0"/>
          <p:nvPr/>
        </p:nvPicPr>
        <p:blipFill rotWithShape="1">
          <a:blip r:embed="rId3">
            <a:alphaModFix amt="50000"/>
          </a:blip>
          <a:srcRect l="13067" t="14285" r="2826" b="14285"/>
          <a:stretch/>
        </p:blipFill>
        <p:spPr>
          <a:xfrm>
            <a:off x="0" y="0"/>
            <a:ext cx="12192000" cy="6858000"/>
          </a:xfrm>
          <a:prstGeom prst="rect">
            <a:avLst/>
          </a:prstGeom>
          <a:noFill/>
          <a:ln>
            <a:noFill/>
          </a:ln>
        </p:spPr>
      </p:pic>
      <p:sp>
        <p:nvSpPr>
          <p:cNvPr id="1144" name="Google Shape;1144;p59"/>
          <p:cNvSpPr txBox="1"/>
          <p:nvPr/>
        </p:nvSpPr>
        <p:spPr>
          <a:xfrm>
            <a:off x="6432884" y="28623"/>
            <a:ext cx="5759116" cy="686341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ES" sz="3600" b="1" i="0" u="sng" strike="noStrike" cap="none" dirty="0">
                <a:solidFill>
                  <a:schemeClr val="bg1"/>
                </a:solidFill>
                <a:effectLst>
                  <a:outerShdw blurRad="38100" dist="38100" dir="2700000" algn="tl">
                    <a:srgbClr val="000000">
                      <a:alpha val="43137"/>
                    </a:srgbClr>
                  </a:outerShdw>
                </a:effectLst>
                <a:highlight>
                  <a:srgbClr val="CC00FF"/>
                </a:highlight>
                <a:sym typeface="Arial"/>
              </a:rPr>
              <a:t>Características de una persona amable.</a:t>
            </a:r>
            <a:endParaRPr u="sng" dirty="0">
              <a:solidFill>
                <a:schemeClr val="bg1"/>
              </a:solidFill>
              <a:effectLst>
                <a:outerShdw blurRad="38100" dist="38100" dir="2700000" algn="tl">
                  <a:srgbClr val="000000">
                    <a:alpha val="43137"/>
                  </a:srgbClr>
                </a:outerShdw>
              </a:effectLst>
              <a:highlight>
                <a:srgbClr val="CC00FF"/>
              </a:highlight>
            </a:endParaRPr>
          </a:p>
          <a:p>
            <a:pPr marL="0" marR="0" lvl="0" indent="0" algn="ctr" rtl="0">
              <a:lnSpc>
                <a:spcPct val="100000"/>
              </a:lnSpc>
              <a:spcBef>
                <a:spcPts val="0"/>
              </a:spcBef>
              <a:spcAft>
                <a:spcPts val="0"/>
              </a:spcAft>
              <a:buClr>
                <a:schemeClr val="dk1"/>
              </a:buClr>
              <a:buSzPts val="1200"/>
              <a:buFont typeface="Quattrocento Sans"/>
              <a:buNone/>
            </a:pPr>
            <a:endParaRPr sz="12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s-ES" sz="2800" b="0" i="0" u="none" strike="noStrike" cap="none" dirty="0">
                <a:solidFill>
                  <a:srgbClr val="000000"/>
                </a:solidFill>
                <a:latin typeface="Arial"/>
                <a:ea typeface="Arial"/>
                <a:cs typeface="Arial"/>
                <a:sym typeface="Arial"/>
              </a:rPr>
              <a:t>“Pero los que tienen la sabiduría que viene de Dios, llevan ante todo una vida pura; y además son pacíficos, bondadosos y dóciles. Son también compasivos, imparciales y sinceros, y hacen el bien”.</a:t>
            </a:r>
            <a:endParaRPr dirty="0"/>
          </a:p>
          <a:p>
            <a:pPr marL="0" marR="0" lvl="0" indent="0" algn="ctr" rtl="0">
              <a:lnSpc>
                <a:spcPct val="100000"/>
              </a:lnSpc>
              <a:spcBef>
                <a:spcPts val="0"/>
              </a:spcBef>
              <a:spcAft>
                <a:spcPts val="0"/>
              </a:spcAft>
              <a:buClr>
                <a:srgbClr val="000000"/>
              </a:buClr>
              <a:buSzPts val="2800"/>
              <a:buFont typeface="Arial"/>
              <a:buNone/>
            </a:pPr>
            <a:r>
              <a:rPr lang="es-ES" sz="28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Santiago.3:17</a:t>
            </a:r>
            <a:r>
              <a:rPr lang="es-ES" sz="2800" b="1" i="0" u="sng" strike="noStrike" cap="none" dirty="0">
                <a:solidFill>
                  <a:schemeClr val="bg1"/>
                </a:solidFill>
                <a:effectLst>
                  <a:outerShdw blurRad="38100" dist="38100" dir="2700000" algn="tl">
                    <a:srgbClr val="000000">
                      <a:alpha val="43137"/>
                    </a:srgbClr>
                  </a:outerShdw>
                </a:effectLst>
                <a:highlight>
                  <a:srgbClr val="FF0066"/>
                </a:highlight>
                <a:sym typeface="Arial"/>
              </a:rPr>
              <a:t>.</a:t>
            </a:r>
            <a:endParaRPr b="1" u="sng" dirty="0">
              <a:solidFill>
                <a:schemeClr val="bg1"/>
              </a:solidFill>
              <a:effectLst>
                <a:outerShdw blurRad="38100" dist="38100" dir="2700000" algn="tl">
                  <a:srgbClr val="000000">
                    <a:alpha val="43137"/>
                  </a:srgbClr>
                </a:outerShdw>
              </a:effectLst>
              <a:highlight>
                <a:srgbClr val="FF0066"/>
              </a:highlight>
            </a:endParaRPr>
          </a:p>
          <a:p>
            <a:pPr marL="0" marR="0" lvl="0" indent="0" algn="ctr" rtl="0">
              <a:lnSpc>
                <a:spcPct val="100000"/>
              </a:lnSpc>
              <a:spcBef>
                <a:spcPts val="0"/>
              </a:spcBef>
              <a:spcAft>
                <a:spcPts val="0"/>
              </a:spcAft>
              <a:buClr>
                <a:schemeClr val="dk1"/>
              </a:buClr>
              <a:buSzPts val="2000"/>
              <a:buFont typeface="Quattrocento Sans"/>
              <a:buNone/>
            </a:pPr>
            <a:endParaRPr sz="2000"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s-ES" sz="2800" b="0" i="0" u="none" strike="noStrike" cap="none" dirty="0">
                <a:solidFill>
                  <a:srgbClr val="000000"/>
                </a:solidFill>
                <a:latin typeface="Arial"/>
                <a:ea typeface="Arial"/>
                <a:cs typeface="Arial"/>
                <a:sym typeface="Arial"/>
              </a:rPr>
              <a:t>“Vuestra amabilidad sea conocida por todos los hombres. ¡El Señor está cerca!”.</a:t>
            </a:r>
            <a:endParaRPr dirty="0"/>
          </a:p>
          <a:p>
            <a:pPr marL="0" marR="0" lvl="0" indent="0" algn="ctr" rtl="0">
              <a:lnSpc>
                <a:spcPct val="100000"/>
              </a:lnSpc>
              <a:spcBef>
                <a:spcPts val="0"/>
              </a:spcBef>
              <a:spcAft>
                <a:spcPts val="0"/>
              </a:spcAft>
              <a:buClr>
                <a:srgbClr val="000000"/>
              </a:buClr>
              <a:buSzPts val="2800"/>
              <a:buFont typeface="Arial"/>
              <a:buNone/>
            </a:pPr>
            <a:r>
              <a:rPr lang="es-ES" sz="28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Filipenses.4:5.</a:t>
            </a:r>
            <a:endParaRPr sz="28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44">
                                            <p:txEl>
                                              <p:pRg st="0" end="0"/>
                                            </p:txEl>
                                          </p:spTgt>
                                        </p:tgtEl>
                                        <p:attrNameLst>
                                          <p:attrName>style.visibility</p:attrName>
                                        </p:attrNameLst>
                                      </p:cBhvr>
                                      <p:to>
                                        <p:strVal val="visible"/>
                                      </p:to>
                                    </p:set>
                                    <p:anim calcmode="lin" valueType="num">
                                      <p:cBhvr additive="base">
                                        <p:cTn id="7" dur="500" fill="hold"/>
                                        <p:tgtEl>
                                          <p:spTgt spid="114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4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4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44">
                                            <p:txEl>
                                              <p:pRg st="2" end="2"/>
                                            </p:txEl>
                                          </p:spTgt>
                                        </p:tgtEl>
                                        <p:attrNameLst>
                                          <p:attrName>style.visibility</p:attrName>
                                        </p:attrNameLst>
                                      </p:cBhvr>
                                      <p:to>
                                        <p:strVal val="visible"/>
                                      </p:to>
                                    </p:set>
                                    <p:animEffect transition="in" filter="barn(inVertical)">
                                      <p:cBhvr>
                                        <p:cTn id="17" dur="500"/>
                                        <p:tgtEl>
                                          <p:spTgt spid="114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44">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44">
                                            <p:txEl>
                                              <p:pRg st="5" end="5"/>
                                            </p:txEl>
                                          </p:spTgt>
                                        </p:tgtEl>
                                        <p:attrNameLst>
                                          <p:attrName>style.visibility</p:attrName>
                                        </p:attrNameLst>
                                      </p:cBhvr>
                                      <p:to>
                                        <p:strVal val="visible"/>
                                      </p:to>
                                    </p:set>
                                    <p:animEffect transition="in" filter="barn(inVertical)">
                                      <p:cBhvr>
                                        <p:cTn id="26" dur="500"/>
                                        <p:tgtEl>
                                          <p:spTgt spid="114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pic>
        <p:nvPicPr>
          <p:cNvPr id="1149" name="Google Shape;1149;p60" descr="A picture containing tree, outdoor&#10;&#10;Description automatically generated"/>
          <p:cNvPicPr preferRelativeResize="0"/>
          <p:nvPr/>
        </p:nvPicPr>
        <p:blipFill rotWithShape="1">
          <a:blip r:embed="rId3">
            <a:alphaModFix amt="35000"/>
          </a:blip>
          <a:srcRect/>
          <a:stretch/>
        </p:blipFill>
        <p:spPr>
          <a:xfrm>
            <a:off x="-1" y="21306"/>
            <a:ext cx="12192001" cy="6816755"/>
          </a:xfrm>
          <a:prstGeom prst="rect">
            <a:avLst/>
          </a:prstGeom>
          <a:noFill/>
          <a:ln>
            <a:noFill/>
          </a:ln>
        </p:spPr>
      </p:pic>
      <p:grpSp>
        <p:nvGrpSpPr>
          <p:cNvPr id="1150" name="Google Shape;1150;p60"/>
          <p:cNvGrpSpPr/>
          <p:nvPr/>
        </p:nvGrpSpPr>
        <p:grpSpPr>
          <a:xfrm>
            <a:off x="-1" y="350875"/>
            <a:ext cx="11676510" cy="3154710"/>
            <a:chOff x="22795" y="2895751"/>
            <a:chExt cx="12747430" cy="3154710"/>
          </a:xfrm>
        </p:grpSpPr>
        <p:grpSp>
          <p:nvGrpSpPr>
            <p:cNvPr id="1151" name="Google Shape;1151;p60"/>
            <p:cNvGrpSpPr/>
            <p:nvPr/>
          </p:nvGrpSpPr>
          <p:grpSpPr>
            <a:xfrm>
              <a:off x="22795" y="2895751"/>
              <a:ext cx="12747430" cy="3154710"/>
              <a:chOff x="-4446667" y="-785348"/>
              <a:chExt cx="8063705" cy="3154710"/>
            </a:xfrm>
          </p:grpSpPr>
          <p:sp>
            <p:nvSpPr>
              <p:cNvPr id="1152" name="Google Shape;1152;p60"/>
              <p:cNvSpPr txBox="1"/>
              <p:nvPr/>
            </p:nvSpPr>
            <p:spPr>
              <a:xfrm>
                <a:off x="-2044458" y="-663589"/>
                <a:ext cx="5504916"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400"/>
                  <a:buFont typeface="Arial"/>
                  <a:buNone/>
                </a:pPr>
                <a:r>
                  <a:rPr lang="es-ES" sz="4400" b="1" i="0" u="none" strike="noStrike" cap="none" dirty="0">
                    <a:solidFill>
                      <a:schemeClr val="dk1"/>
                    </a:solidFill>
                    <a:latin typeface="Arial"/>
                    <a:ea typeface="Arial"/>
                    <a:cs typeface="Arial"/>
                    <a:sym typeface="Arial"/>
                  </a:rPr>
                  <a:t>APACIBLE.</a:t>
                </a:r>
                <a:endParaRPr dirty="0"/>
              </a:p>
            </p:txBody>
          </p:sp>
          <p:sp>
            <p:nvSpPr>
              <p:cNvPr id="1153" name="Google Shape;1153;p60"/>
              <p:cNvSpPr txBox="1"/>
              <p:nvPr/>
            </p:nvSpPr>
            <p:spPr>
              <a:xfrm>
                <a:off x="-2471290" y="194474"/>
                <a:ext cx="6088328"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al"/>
                  <a:buNone/>
                </a:pPr>
                <a:r>
                  <a:rPr lang="es-ES" sz="2400" b="0" i="0" u="none" strike="noStrike" cap="none" dirty="0">
                    <a:solidFill>
                      <a:schemeClr val="dk1"/>
                    </a:solidFill>
                    <a:latin typeface="Arial"/>
                    <a:ea typeface="Arial"/>
                    <a:cs typeface="Arial"/>
                    <a:sym typeface="Arial"/>
                  </a:rPr>
                  <a:t>   LOS OBISPOS TIENEN QUE SER UN PACIFICADOR</a:t>
                </a:r>
                <a:endParaRPr dirty="0"/>
              </a:p>
            </p:txBody>
          </p:sp>
          <p:sp>
            <p:nvSpPr>
              <p:cNvPr id="1154" name="Google Shape;1154;p60"/>
              <p:cNvSpPr txBox="1"/>
              <p:nvPr/>
            </p:nvSpPr>
            <p:spPr>
              <a:xfrm>
                <a:off x="-4446667" y="-785348"/>
                <a:ext cx="2590622" cy="31547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9900"/>
                  <a:buFont typeface="Arial"/>
                  <a:buNone/>
                </a:pPr>
                <a:r>
                  <a:rPr lang="es-ES" sz="19900" b="0" i="0" u="none" strike="noStrike" cap="none">
                    <a:solidFill>
                      <a:schemeClr val="dk1"/>
                    </a:solidFill>
                    <a:latin typeface="Arial"/>
                    <a:ea typeface="Arial"/>
                    <a:cs typeface="Arial"/>
                    <a:sym typeface="Arial"/>
                  </a:rPr>
                  <a:t>14</a:t>
                </a:r>
                <a:endParaRPr sz="6600" b="0" i="0" u="none" strike="noStrike" cap="none">
                  <a:solidFill>
                    <a:schemeClr val="dk1"/>
                  </a:solidFill>
                  <a:latin typeface="Arial"/>
                  <a:ea typeface="Arial"/>
                  <a:cs typeface="Arial"/>
                  <a:sym typeface="Arial"/>
                </a:endParaRPr>
              </a:p>
            </p:txBody>
          </p:sp>
          <p:cxnSp>
            <p:nvCxnSpPr>
              <p:cNvPr id="1155" name="Google Shape;1155;p60"/>
              <p:cNvCxnSpPr/>
              <p:nvPr/>
            </p:nvCxnSpPr>
            <p:spPr>
              <a:xfrm>
                <a:off x="-1994339" y="932586"/>
                <a:ext cx="5549659" cy="0"/>
              </a:xfrm>
              <a:prstGeom prst="straightConnector1">
                <a:avLst/>
              </a:prstGeom>
              <a:noFill/>
              <a:ln w="44450" cap="flat" cmpd="sng">
                <a:solidFill>
                  <a:schemeClr val="dk1"/>
                </a:solidFill>
                <a:prstDash val="solid"/>
                <a:round/>
                <a:headEnd type="none" w="sm" len="sm"/>
                <a:tailEnd type="none" w="sm" len="sm"/>
              </a:ln>
            </p:spPr>
          </p:cxnSp>
          <p:cxnSp>
            <p:nvCxnSpPr>
              <p:cNvPr id="1156" name="Google Shape;1156;p60"/>
              <p:cNvCxnSpPr/>
              <p:nvPr/>
            </p:nvCxnSpPr>
            <p:spPr>
              <a:xfrm>
                <a:off x="-2043407" y="65061"/>
                <a:ext cx="5549659" cy="0"/>
              </a:xfrm>
              <a:prstGeom prst="straightConnector1">
                <a:avLst/>
              </a:prstGeom>
              <a:noFill/>
              <a:ln w="44450" cap="flat" cmpd="sng">
                <a:solidFill>
                  <a:schemeClr val="dk1"/>
                </a:solidFill>
                <a:prstDash val="solid"/>
                <a:round/>
                <a:headEnd type="none" w="sm" len="sm"/>
                <a:tailEnd type="none" w="sm" len="sm"/>
              </a:ln>
            </p:spPr>
          </p:cxnSp>
        </p:grpSp>
        <p:sp>
          <p:nvSpPr>
            <p:cNvPr id="1157" name="Google Shape;1157;p60"/>
            <p:cNvSpPr txBox="1"/>
            <p:nvPr/>
          </p:nvSpPr>
          <p:spPr>
            <a:xfrm>
              <a:off x="3486726" y="4702783"/>
              <a:ext cx="9283499"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Arial"/>
                <a:buNone/>
              </a:pPr>
              <a:r>
                <a:rPr lang="es-ES" sz="2800" b="0" i="0" u="none" strike="noStrike" cap="none" dirty="0">
                  <a:solidFill>
                    <a:schemeClr val="dk1"/>
                  </a:solidFill>
                  <a:latin typeface="Arial"/>
                  <a:ea typeface="Arial"/>
                  <a:cs typeface="Arial"/>
                  <a:sym typeface="Arial"/>
                </a:rPr>
                <a:t>“Pero es necesario que el obispo sea…apacible…”</a:t>
              </a:r>
              <a:endParaRPr dirty="0"/>
            </a:p>
            <a:p>
              <a:pPr marL="0" marR="0" lvl="0" indent="0" algn="ctr" rtl="0">
                <a:lnSpc>
                  <a:spcPct val="100000"/>
                </a:lnSpc>
                <a:spcBef>
                  <a:spcPts val="0"/>
                </a:spcBef>
                <a:spcAft>
                  <a:spcPts val="0"/>
                </a:spcAft>
                <a:buClr>
                  <a:schemeClr val="dk1"/>
                </a:buClr>
                <a:buSzPts val="3600"/>
                <a:buFont typeface="Arial"/>
                <a:buNone/>
              </a:pPr>
              <a:r>
                <a:rPr lang="es-ES" sz="3600" b="1" u="sng" dirty="0">
                  <a:solidFill>
                    <a:schemeClr val="bg1"/>
                  </a:solidFill>
                  <a:effectLst>
                    <a:outerShdw blurRad="38100" dist="38100" dir="2700000" algn="tl">
                      <a:srgbClr val="000000">
                        <a:alpha val="43137"/>
                      </a:srgbClr>
                    </a:outerShdw>
                  </a:effectLst>
                  <a:highlight>
                    <a:srgbClr val="FF0066"/>
                  </a:highlight>
                </a:rPr>
                <a:t>I</a:t>
              </a:r>
              <a:r>
                <a:rPr lang="es-ES" sz="36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 Timoteo.3:3.</a:t>
              </a:r>
              <a:endParaRPr sz="60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50"/>
                                        </p:tgtEl>
                                        <p:attrNameLst>
                                          <p:attrName>style.visibility</p:attrName>
                                        </p:attrNameLst>
                                      </p:cBhvr>
                                      <p:to>
                                        <p:strVal val="visible"/>
                                      </p:to>
                                    </p:set>
                                    <p:anim calcmode="lin" valueType="num">
                                      <p:cBhvr additive="base">
                                        <p:cTn id="7" dur="500" fill="hold"/>
                                        <p:tgtEl>
                                          <p:spTgt spid="1150"/>
                                        </p:tgtEl>
                                        <p:attrNameLst>
                                          <p:attrName>ppt_x</p:attrName>
                                        </p:attrNameLst>
                                      </p:cBhvr>
                                      <p:tavLst>
                                        <p:tav tm="0">
                                          <p:val>
                                            <p:strVal val="#ppt_x"/>
                                          </p:val>
                                        </p:tav>
                                        <p:tav tm="100000">
                                          <p:val>
                                            <p:strVal val="#ppt_x"/>
                                          </p:val>
                                        </p:tav>
                                      </p:tavLst>
                                    </p:anim>
                                    <p:anim calcmode="lin" valueType="num">
                                      <p:cBhvr additive="base">
                                        <p:cTn id="8" dur="500" fill="hold"/>
                                        <p:tgtEl>
                                          <p:spTgt spid="11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8"/>
        <p:cNvGrpSpPr/>
        <p:nvPr/>
      </p:nvGrpSpPr>
      <p:grpSpPr>
        <a:xfrm>
          <a:off x="0" y="0"/>
          <a:ext cx="0" cy="0"/>
          <a:chOff x="0" y="0"/>
          <a:chExt cx="0" cy="0"/>
        </a:xfrm>
      </p:grpSpPr>
      <p:sp>
        <p:nvSpPr>
          <p:cNvPr id="479" name="Google Shape;479;p7"/>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80" name="Google Shape;480;p7" descr="A picture containing indoor, chessman, set&#10;&#10;Description automatically generated"/>
          <p:cNvPicPr preferRelativeResize="0"/>
          <p:nvPr/>
        </p:nvPicPr>
        <p:blipFill rotWithShape="1">
          <a:blip r:embed="rId3">
            <a:alphaModFix amt="50000"/>
          </a:blip>
          <a:srcRect b="15429"/>
          <a:stretch/>
        </p:blipFill>
        <p:spPr>
          <a:xfrm>
            <a:off x="20" y="1282"/>
            <a:ext cx="12191980" cy="6856718"/>
          </a:xfrm>
          <a:prstGeom prst="rect">
            <a:avLst/>
          </a:prstGeom>
          <a:noFill/>
          <a:ln>
            <a:noFill/>
          </a:ln>
        </p:spPr>
      </p:pic>
      <p:sp>
        <p:nvSpPr>
          <p:cNvPr id="481" name="Google Shape;481;p7"/>
          <p:cNvSpPr txBox="1"/>
          <p:nvPr/>
        </p:nvSpPr>
        <p:spPr>
          <a:xfrm>
            <a:off x="-1" y="1936354"/>
            <a:ext cx="5113403" cy="17542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200"/>
              <a:buFont typeface="Arial"/>
              <a:buNone/>
            </a:pPr>
            <a:r>
              <a:rPr lang="es-ES" sz="3200" b="0" i="0" u="none" strike="noStrike" cap="none" dirty="0">
                <a:solidFill>
                  <a:schemeClr val="dk1"/>
                </a:solidFill>
                <a:latin typeface="Arial"/>
                <a:ea typeface="Arial"/>
                <a:cs typeface="Arial"/>
                <a:sym typeface="Arial"/>
              </a:rPr>
              <a:t>“Pero es necesario que el obispo sea irreprensible…”</a:t>
            </a:r>
            <a:endParaRPr dirty="0"/>
          </a:p>
          <a:p>
            <a:pPr marL="0" marR="0" lvl="0" indent="0" algn="ctr" rtl="0">
              <a:lnSpc>
                <a:spcPct val="100000"/>
              </a:lnSpc>
              <a:spcBef>
                <a:spcPts val="0"/>
              </a:spcBef>
              <a:spcAft>
                <a:spcPts val="0"/>
              </a:spcAft>
              <a:buClr>
                <a:schemeClr val="dk1"/>
              </a:buClr>
              <a:buSzPts val="4400"/>
              <a:buFont typeface="Arial"/>
              <a:buNone/>
            </a:pPr>
            <a:r>
              <a:rPr lang="es-ES" sz="4400" b="1" u="sng" dirty="0">
                <a:solidFill>
                  <a:schemeClr val="bg1"/>
                </a:solidFill>
                <a:effectLst>
                  <a:outerShdw blurRad="38100" dist="38100" dir="2700000" algn="tl">
                    <a:srgbClr val="000000">
                      <a:alpha val="43137"/>
                    </a:srgbClr>
                  </a:outerShdw>
                </a:effectLst>
                <a:highlight>
                  <a:srgbClr val="FF0066"/>
                </a:highlight>
              </a:rPr>
              <a:t>I</a:t>
            </a:r>
            <a:r>
              <a:rPr lang="es-ES" sz="44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 Timoteo.3:2</a:t>
            </a:r>
            <a:r>
              <a:rPr lang="es-ES" sz="4400" b="1" u="sng" dirty="0">
                <a:solidFill>
                  <a:schemeClr val="bg1"/>
                </a:solidFill>
                <a:effectLst>
                  <a:outerShdw blurRad="38100" dist="38100" dir="2700000" algn="tl">
                    <a:srgbClr val="000000">
                      <a:alpha val="43137"/>
                    </a:srgbClr>
                  </a:outerShdw>
                </a:effectLst>
                <a:highlight>
                  <a:srgbClr val="FF0066"/>
                </a:highlight>
              </a:rPr>
              <a:t>.</a:t>
            </a:r>
            <a:endParaRPr b="1" u="sng" dirty="0">
              <a:solidFill>
                <a:schemeClr val="bg1"/>
              </a:solidFill>
              <a:effectLst>
                <a:outerShdw blurRad="38100" dist="38100" dir="2700000" algn="tl">
                  <a:srgbClr val="000000">
                    <a:alpha val="43137"/>
                  </a:srgbClr>
                </a:outerShdw>
              </a:effectLst>
              <a:highlight>
                <a:srgbClr val="FF0066"/>
              </a:highlight>
            </a:endParaRPr>
          </a:p>
        </p:txBody>
      </p:sp>
      <p:grpSp>
        <p:nvGrpSpPr>
          <p:cNvPr id="482" name="Google Shape;482;p7"/>
          <p:cNvGrpSpPr/>
          <p:nvPr/>
        </p:nvGrpSpPr>
        <p:grpSpPr>
          <a:xfrm>
            <a:off x="-529399" y="-83750"/>
            <a:ext cx="6461082" cy="2647500"/>
            <a:chOff x="-529390" y="-83761"/>
            <a:chExt cx="5642866" cy="2647500"/>
          </a:xfrm>
        </p:grpSpPr>
        <p:sp>
          <p:nvSpPr>
            <p:cNvPr id="483" name="Google Shape;483;p7"/>
            <p:cNvSpPr txBox="1"/>
            <p:nvPr/>
          </p:nvSpPr>
          <p:spPr>
            <a:xfrm>
              <a:off x="531876" y="205694"/>
              <a:ext cx="45816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400"/>
                <a:buFont typeface="Arial"/>
                <a:buNone/>
              </a:pPr>
              <a:r>
                <a:rPr lang="es-ES" sz="4400" b="1" i="0" u="none" strike="noStrike" cap="none" dirty="0">
                  <a:solidFill>
                    <a:schemeClr val="dk1"/>
                  </a:solidFill>
                  <a:latin typeface="Arial"/>
                  <a:ea typeface="Arial"/>
                  <a:cs typeface="Arial"/>
                  <a:sym typeface="Arial"/>
                </a:rPr>
                <a:t>IRREPRENSIBLE</a:t>
              </a:r>
              <a:endParaRPr dirty="0"/>
            </a:p>
          </p:txBody>
        </p:sp>
        <p:sp>
          <p:nvSpPr>
            <p:cNvPr id="484" name="Google Shape;484;p7"/>
            <p:cNvSpPr txBox="1"/>
            <p:nvPr/>
          </p:nvSpPr>
          <p:spPr>
            <a:xfrm>
              <a:off x="531876" y="896350"/>
              <a:ext cx="4581526"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al"/>
                <a:buNone/>
              </a:pPr>
              <a:r>
                <a:rPr lang="es-ES" sz="2400" b="0" i="0" u="none" strike="noStrike" cap="none" dirty="0">
                  <a:solidFill>
                    <a:schemeClr val="dk1"/>
                  </a:solidFill>
                  <a:latin typeface="Arial"/>
                  <a:ea typeface="Arial"/>
                  <a:cs typeface="Arial"/>
                  <a:sym typeface="Arial"/>
                </a:rPr>
                <a:t>SIN BUEN TESTIMONIO NO HAY </a:t>
              </a:r>
              <a:r>
                <a:rPr lang="es-ES" sz="2400" dirty="0">
                  <a:solidFill>
                    <a:schemeClr val="dk1"/>
                  </a:solidFill>
                </a:rPr>
                <a:t>no puede ser Anciano.</a:t>
              </a:r>
              <a:endParaRPr dirty="0"/>
            </a:p>
          </p:txBody>
        </p:sp>
        <p:sp>
          <p:nvSpPr>
            <p:cNvPr id="485" name="Google Shape;485;p7"/>
            <p:cNvSpPr txBox="1"/>
            <p:nvPr/>
          </p:nvSpPr>
          <p:spPr>
            <a:xfrm>
              <a:off x="-529390" y="-83761"/>
              <a:ext cx="1686000" cy="2647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6600"/>
                <a:buFont typeface="Arial"/>
                <a:buNone/>
              </a:pPr>
              <a:r>
                <a:rPr lang="es-ES" sz="16600" b="0" i="0" u="none" strike="noStrike" cap="none">
                  <a:solidFill>
                    <a:schemeClr val="dk1"/>
                  </a:solidFill>
                  <a:latin typeface="Arial"/>
                  <a:ea typeface="Arial"/>
                  <a:cs typeface="Arial"/>
                  <a:sym typeface="Arial"/>
                </a:rPr>
                <a:t>1</a:t>
              </a:r>
              <a:endParaRPr sz="6000" b="0" i="0" u="none" strike="noStrike" cap="none">
                <a:solidFill>
                  <a:schemeClr val="dk1"/>
                </a:solidFill>
                <a:latin typeface="Arial"/>
                <a:ea typeface="Arial"/>
                <a:cs typeface="Arial"/>
                <a:sym typeface="Arial"/>
              </a:endParaRPr>
            </a:p>
          </p:txBody>
        </p:sp>
        <p:cxnSp>
          <p:nvCxnSpPr>
            <p:cNvPr id="486" name="Google Shape;486;p7"/>
            <p:cNvCxnSpPr/>
            <p:nvPr/>
          </p:nvCxnSpPr>
          <p:spPr>
            <a:xfrm>
              <a:off x="630555" y="1717334"/>
              <a:ext cx="4360927" cy="0"/>
            </a:xfrm>
            <a:prstGeom prst="straightConnector1">
              <a:avLst/>
            </a:prstGeom>
            <a:noFill/>
            <a:ln w="44450" cap="flat" cmpd="sng">
              <a:solidFill>
                <a:schemeClr val="dk1"/>
              </a:solidFill>
              <a:prstDash val="solid"/>
              <a:miter lim="800000"/>
              <a:headEnd type="none" w="sm" len="sm"/>
              <a:tailEnd type="none" w="sm" len="sm"/>
            </a:ln>
          </p:spPr>
        </p:cxnSp>
        <p:cxnSp>
          <p:nvCxnSpPr>
            <p:cNvPr id="487" name="Google Shape;487;p7"/>
            <p:cNvCxnSpPr/>
            <p:nvPr/>
          </p:nvCxnSpPr>
          <p:spPr>
            <a:xfrm>
              <a:off x="752475" y="896350"/>
              <a:ext cx="4360927" cy="0"/>
            </a:xfrm>
            <a:prstGeom prst="straightConnector1">
              <a:avLst/>
            </a:prstGeom>
            <a:noFill/>
            <a:ln w="44450" cap="flat" cmpd="sng">
              <a:solidFill>
                <a:schemeClr val="dk1"/>
              </a:solidFill>
              <a:prstDash val="solid"/>
              <a:miter lim="800000"/>
              <a:headEnd type="none" w="sm" len="sm"/>
              <a:tailEnd type="none" w="sm" len="sm"/>
            </a:ln>
          </p:spPr>
        </p:cxnSp>
      </p:grpSp>
      <p:sp>
        <p:nvSpPr>
          <p:cNvPr id="488" name="Google Shape;488;p7"/>
          <p:cNvSpPr txBox="1"/>
          <p:nvPr/>
        </p:nvSpPr>
        <p:spPr>
          <a:xfrm flipH="1">
            <a:off x="5933440" y="4210733"/>
            <a:ext cx="6257036" cy="25545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200"/>
              <a:buFont typeface="Arial"/>
              <a:buNone/>
            </a:pPr>
            <a:r>
              <a:rPr lang="es-ES" sz="3200" b="1" i="0" u="none" strike="noStrike" cap="none" dirty="0">
                <a:solidFill>
                  <a:schemeClr val="dk1"/>
                </a:solidFill>
                <a:latin typeface="Arial"/>
                <a:ea typeface="Arial"/>
                <a:cs typeface="Arial"/>
                <a:sym typeface="Arial"/>
              </a:rPr>
              <a:t>Irreprensible 🡪</a:t>
            </a:r>
            <a:r>
              <a:rPr lang="es-ES" sz="3200" b="1" i="0" u="none" strike="noStrike" cap="none" dirty="0" err="1">
                <a:solidFill>
                  <a:schemeClr val="dk1"/>
                </a:solidFill>
                <a:latin typeface="Arial"/>
                <a:ea typeface="Arial"/>
                <a:cs typeface="Arial"/>
                <a:sym typeface="Arial"/>
              </a:rPr>
              <a:t>Anepileptos</a:t>
            </a:r>
            <a:r>
              <a:rPr lang="es-ES" sz="3200" b="1" i="0" u="none" strike="noStrike" cap="none" dirty="0">
                <a:solidFill>
                  <a:schemeClr val="dk1"/>
                </a:solidFill>
                <a:latin typeface="Arial"/>
                <a:ea typeface="Arial"/>
                <a:cs typeface="Arial"/>
                <a:sym typeface="Arial"/>
              </a:rPr>
              <a:t> </a:t>
            </a:r>
            <a:endParaRPr dirty="0"/>
          </a:p>
          <a:p>
            <a:pPr marL="0" marR="0" lvl="0" indent="0" algn="ctr" rtl="0">
              <a:lnSpc>
                <a:spcPct val="100000"/>
              </a:lnSpc>
              <a:spcBef>
                <a:spcPts val="0"/>
              </a:spcBef>
              <a:spcAft>
                <a:spcPts val="0"/>
              </a:spcAft>
              <a:buClr>
                <a:schemeClr val="dk1"/>
              </a:buClr>
              <a:buSzPts val="3200"/>
              <a:buFont typeface="Arial"/>
              <a:buNone/>
            </a:pPr>
            <a:r>
              <a:rPr lang="es-ES" sz="3200" b="0" i="0" u="none" strike="noStrike" cap="none" dirty="0">
                <a:solidFill>
                  <a:schemeClr val="dk1"/>
                </a:solidFill>
                <a:latin typeface="Arial"/>
                <a:ea typeface="Arial"/>
                <a:cs typeface="Arial"/>
                <a:sym typeface="Arial"/>
              </a:rPr>
              <a:t>(</a:t>
            </a:r>
            <a:r>
              <a:rPr lang="es-ES" sz="3200" b="0" i="0" u="none" strike="noStrike" cap="none" dirty="0" err="1">
                <a:solidFill>
                  <a:srgbClr val="0000CC"/>
                </a:solidFill>
                <a:latin typeface="Arial"/>
                <a:ea typeface="Arial"/>
                <a:cs typeface="Arial"/>
                <a:sym typeface="Arial"/>
              </a:rPr>
              <a:t>ἀνε</a:t>
            </a:r>
            <a:r>
              <a:rPr lang="es-ES" sz="3200" b="0" i="0" u="none" strike="noStrike" cap="none" dirty="0">
                <a:solidFill>
                  <a:srgbClr val="0000CC"/>
                </a:solidFill>
                <a:latin typeface="Arial"/>
                <a:ea typeface="Arial"/>
                <a:cs typeface="Arial"/>
                <a:sym typeface="Arial"/>
              </a:rPr>
              <a:t>πίληπτος</a:t>
            </a:r>
            <a:r>
              <a:rPr lang="es-ES" sz="3200" b="0" i="0" u="none" strike="noStrike" cap="none" dirty="0">
                <a:solidFill>
                  <a:schemeClr val="dk1"/>
                </a:solidFill>
                <a:latin typeface="Arial"/>
                <a:ea typeface="Arial"/>
                <a:cs typeface="Arial"/>
                <a:sym typeface="Arial"/>
              </a:rPr>
              <a:t>)</a:t>
            </a:r>
            <a:endParaRPr dirty="0"/>
          </a:p>
          <a:p>
            <a:pPr marL="0" marR="0" lvl="0" indent="0" algn="ctr" rtl="0">
              <a:lnSpc>
                <a:spcPct val="100000"/>
              </a:lnSpc>
              <a:spcBef>
                <a:spcPts val="0"/>
              </a:spcBef>
              <a:spcAft>
                <a:spcPts val="0"/>
              </a:spcAft>
              <a:buClr>
                <a:schemeClr val="dk1"/>
              </a:buClr>
              <a:buSzPts val="3200"/>
              <a:buFont typeface="Arial"/>
              <a:buNone/>
            </a:pPr>
            <a:r>
              <a:rPr lang="es-ES" sz="3200" b="0" i="0" u="none" strike="noStrike" cap="none" dirty="0">
                <a:solidFill>
                  <a:schemeClr val="dk1"/>
                </a:solidFill>
                <a:latin typeface="Arial"/>
                <a:ea typeface="Arial"/>
                <a:cs typeface="Arial"/>
                <a:sym typeface="Arial"/>
              </a:rPr>
              <a:t>Sin acusación alguna como resultado de una investigación pública. </a:t>
            </a:r>
            <a:endParaRPr dirty="0"/>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2"/>
                                        </p:tgtEl>
                                        <p:attrNameLst>
                                          <p:attrName>style.visibility</p:attrName>
                                        </p:attrNameLst>
                                      </p:cBhvr>
                                      <p:to>
                                        <p:strVal val="visible"/>
                                      </p:to>
                                    </p:set>
                                    <p:anim calcmode="lin" valueType="num">
                                      <p:cBhvr additive="base">
                                        <p:cTn id="7" dur="500" fill="hold"/>
                                        <p:tgtEl>
                                          <p:spTgt spid="482"/>
                                        </p:tgtEl>
                                        <p:attrNameLst>
                                          <p:attrName>ppt_x</p:attrName>
                                        </p:attrNameLst>
                                      </p:cBhvr>
                                      <p:tavLst>
                                        <p:tav tm="0">
                                          <p:val>
                                            <p:strVal val="#ppt_x"/>
                                          </p:val>
                                        </p:tav>
                                        <p:tav tm="100000">
                                          <p:val>
                                            <p:strVal val="#ppt_x"/>
                                          </p:val>
                                        </p:tav>
                                      </p:tavLst>
                                    </p:anim>
                                    <p:anim calcmode="lin" valueType="num">
                                      <p:cBhvr additive="base">
                                        <p:cTn id="8" dur="500" fill="hold"/>
                                        <p:tgtEl>
                                          <p:spTgt spid="48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8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81">
                                            <p:txEl>
                                              <p:pRg st="0" end="0"/>
                                            </p:txEl>
                                          </p:spTgt>
                                        </p:tgtEl>
                                        <p:attrNameLst>
                                          <p:attrName>style.visibility</p:attrName>
                                        </p:attrNameLst>
                                      </p:cBhvr>
                                      <p:to>
                                        <p:strVal val="visible"/>
                                      </p:to>
                                    </p:set>
                                    <p:animEffect transition="in" filter="barn(inVertical)">
                                      <p:cBhvr>
                                        <p:cTn id="17" dur="500"/>
                                        <p:tgtEl>
                                          <p:spTgt spid="48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488"/>
                                        </p:tgtEl>
                                        <p:attrNameLst>
                                          <p:attrName>style.visibility</p:attrName>
                                        </p:attrNameLst>
                                      </p:cBhvr>
                                      <p:to>
                                        <p:strVal val="visible"/>
                                      </p:to>
                                    </p:set>
                                    <p:anim calcmode="lin" valueType="num">
                                      <p:cBhvr>
                                        <p:cTn id="22" dur="500" fill="hold"/>
                                        <p:tgtEl>
                                          <p:spTgt spid="488"/>
                                        </p:tgtEl>
                                        <p:attrNameLst>
                                          <p:attrName>ppt_w</p:attrName>
                                        </p:attrNameLst>
                                      </p:cBhvr>
                                      <p:tavLst>
                                        <p:tav tm="0">
                                          <p:val>
                                            <p:fltVal val="0"/>
                                          </p:val>
                                        </p:tav>
                                        <p:tav tm="100000">
                                          <p:val>
                                            <p:strVal val="#ppt_w"/>
                                          </p:val>
                                        </p:tav>
                                      </p:tavLst>
                                    </p:anim>
                                    <p:anim calcmode="lin" valueType="num">
                                      <p:cBhvr>
                                        <p:cTn id="23" dur="500" fill="hold"/>
                                        <p:tgtEl>
                                          <p:spTgt spid="488"/>
                                        </p:tgtEl>
                                        <p:attrNameLst>
                                          <p:attrName>ppt_h</p:attrName>
                                        </p:attrNameLst>
                                      </p:cBhvr>
                                      <p:tavLst>
                                        <p:tav tm="0">
                                          <p:val>
                                            <p:fltVal val="0"/>
                                          </p:val>
                                        </p:tav>
                                        <p:tav tm="100000">
                                          <p:val>
                                            <p:strVal val="#ppt_h"/>
                                          </p:val>
                                        </p:tav>
                                      </p:tavLst>
                                    </p:anim>
                                    <p:animEffect transition="in" filter="fade">
                                      <p:cBhvr>
                                        <p:cTn id="24" dur="500"/>
                                        <p:tgtEl>
                                          <p:spTgt spid="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61"/>
        <p:cNvGrpSpPr/>
        <p:nvPr/>
      </p:nvGrpSpPr>
      <p:grpSpPr>
        <a:xfrm>
          <a:off x="0" y="0"/>
          <a:ext cx="0" cy="0"/>
          <a:chOff x="0" y="0"/>
          <a:chExt cx="0" cy="0"/>
        </a:xfrm>
      </p:grpSpPr>
      <p:pic>
        <p:nvPicPr>
          <p:cNvPr id="1162" name="Google Shape;1162;p61" descr="A picture containing outdoor, tree, sky, sunset&#10;&#10;Description automatically generated"/>
          <p:cNvPicPr preferRelativeResize="0"/>
          <p:nvPr/>
        </p:nvPicPr>
        <p:blipFill rotWithShape="1">
          <a:blip r:embed="rId3">
            <a:alphaModFix amt="85000"/>
          </a:blip>
          <a:srcRect t="14960"/>
          <a:stretch/>
        </p:blipFill>
        <p:spPr>
          <a:xfrm>
            <a:off x="0" y="0"/>
            <a:ext cx="12192000" cy="6858000"/>
          </a:xfrm>
          <a:prstGeom prst="rect">
            <a:avLst/>
          </a:prstGeom>
          <a:noFill/>
          <a:ln>
            <a:noFill/>
          </a:ln>
        </p:spPr>
      </p:pic>
      <p:grpSp>
        <p:nvGrpSpPr>
          <p:cNvPr id="1163" name="Google Shape;1163;p61"/>
          <p:cNvGrpSpPr/>
          <p:nvPr/>
        </p:nvGrpSpPr>
        <p:grpSpPr>
          <a:xfrm>
            <a:off x="72604" y="128337"/>
            <a:ext cx="12119396" cy="3477875"/>
            <a:chOff x="-463693" y="985678"/>
            <a:chExt cx="12630936" cy="3477875"/>
          </a:xfrm>
        </p:grpSpPr>
        <p:grpSp>
          <p:nvGrpSpPr>
            <p:cNvPr id="1164" name="Google Shape;1164;p61"/>
            <p:cNvGrpSpPr/>
            <p:nvPr/>
          </p:nvGrpSpPr>
          <p:grpSpPr>
            <a:xfrm>
              <a:off x="-463693" y="1642705"/>
              <a:ext cx="6317952" cy="2343725"/>
              <a:chOff x="-391734" y="1509916"/>
              <a:chExt cx="6238595" cy="2343725"/>
            </a:xfrm>
          </p:grpSpPr>
          <p:sp>
            <p:nvSpPr>
              <p:cNvPr id="1165" name="Google Shape;1165;p61"/>
              <p:cNvSpPr txBox="1"/>
              <p:nvPr/>
            </p:nvSpPr>
            <p:spPr>
              <a:xfrm>
                <a:off x="-391734" y="1509916"/>
                <a:ext cx="4531179"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es-ES" sz="4800" b="1" i="0" u="none" strike="noStrike" cap="none">
                    <a:solidFill>
                      <a:schemeClr val="lt1"/>
                    </a:solidFill>
                    <a:latin typeface="Arial"/>
                    <a:ea typeface="Arial"/>
                    <a:cs typeface="Arial"/>
                    <a:sym typeface="Arial"/>
                  </a:rPr>
                  <a:t>Apacible</a:t>
                </a:r>
                <a:endParaRPr/>
              </a:p>
            </p:txBody>
          </p:sp>
          <p:cxnSp>
            <p:nvCxnSpPr>
              <p:cNvPr id="1166" name="Google Shape;1166;p61"/>
              <p:cNvCxnSpPr/>
              <p:nvPr/>
            </p:nvCxnSpPr>
            <p:spPr>
              <a:xfrm>
                <a:off x="3568079" y="2420047"/>
                <a:ext cx="2278782" cy="0"/>
              </a:xfrm>
              <a:prstGeom prst="straightConnector1">
                <a:avLst/>
              </a:prstGeom>
              <a:noFill/>
              <a:ln w="41275" cap="flat" cmpd="sng">
                <a:solidFill>
                  <a:srgbClr val="F2F2F2"/>
                </a:solidFill>
                <a:prstDash val="solid"/>
                <a:round/>
                <a:headEnd type="none" w="sm" len="sm"/>
                <a:tailEnd type="triangle" w="med" len="med"/>
              </a:ln>
              <a:effectLst>
                <a:outerShdw blurRad="40000" dist="23000" dir="5400000" rotWithShape="0">
                  <a:srgbClr val="000000">
                    <a:alpha val="34901"/>
                  </a:srgbClr>
                </a:outerShdw>
              </a:effectLst>
            </p:spPr>
          </p:cxnSp>
          <p:sp>
            <p:nvSpPr>
              <p:cNvPr id="1167" name="Google Shape;1167;p61"/>
              <p:cNvSpPr txBox="1"/>
              <p:nvPr/>
            </p:nvSpPr>
            <p:spPr>
              <a:xfrm>
                <a:off x="-30005" y="2283981"/>
                <a:ext cx="4296808"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800"/>
                  <a:buFont typeface="Arial"/>
                  <a:buNone/>
                </a:pPr>
                <a:r>
                  <a:rPr lang="es-ES" sz="4800" i="0" u="none" strike="noStrike" cap="none" dirty="0" err="1">
                    <a:solidFill>
                      <a:schemeClr val="lt1"/>
                    </a:solidFill>
                    <a:latin typeface="Arial"/>
                    <a:ea typeface="Arial"/>
                    <a:cs typeface="Arial"/>
                    <a:sym typeface="Arial"/>
                  </a:rPr>
                  <a:t>Amajos</a:t>
                </a:r>
                <a:r>
                  <a:rPr lang="es-ES" sz="4800" i="0" u="none" strike="noStrike" cap="none" dirty="0">
                    <a:solidFill>
                      <a:schemeClr val="lt1"/>
                    </a:solidFill>
                    <a:latin typeface="Arial"/>
                    <a:ea typeface="Arial"/>
                    <a:cs typeface="Arial"/>
                    <a:sym typeface="Arial"/>
                  </a:rPr>
                  <a:t> (</a:t>
                </a:r>
                <a:r>
                  <a:rPr lang="es-ES" sz="4800" i="0" u="none" strike="noStrike" cap="none" dirty="0" err="1">
                    <a:solidFill>
                      <a:srgbClr val="FFFF00"/>
                    </a:solidFill>
                    <a:latin typeface="Arial"/>
                    <a:ea typeface="Arial"/>
                    <a:cs typeface="Arial"/>
                    <a:sym typeface="Arial"/>
                  </a:rPr>
                  <a:t>ἄμ</a:t>
                </a:r>
                <a:r>
                  <a:rPr lang="es-ES" sz="4800" i="0" u="none" strike="noStrike" cap="none" dirty="0">
                    <a:solidFill>
                      <a:srgbClr val="FFFF00"/>
                    </a:solidFill>
                    <a:latin typeface="Arial"/>
                    <a:ea typeface="Arial"/>
                    <a:cs typeface="Arial"/>
                    <a:sym typeface="Arial"/>
                  </a:rPr>
                  <a:t>αχος</a:t>
                </a:r>
                <a:r>
                  <a:rPr lang="es-ES" sz="4800" i="0" u="none" strike="noStrike" cap="none" dirty="0">
                    <a:solidFill>
                      <a:schemeClr val="lt1"/>
                    </a:solidFill>
                    <a:latin typeface="Arial"/>
                    <a:ea typeface="Arial"/>
                    <a:cs typeface="Arial"/>
                    <a:sym typeface="Arial"/>
                  </a:rPr>
                  <a:t>)</a:t>
                </a:r>
                <a:endParaRPr sz="4800" i="0" u="none" strike="noStrike" cap="none" dirty="0">
                  <a:solidFill>
                    <a:schemeClr val="lt1"/>
                  </a:solidFill>
                  <a:latin typeface="Arial"/>
                  <a:ea typeface="Arial"/>
                  <a:cs typeface="Arial"/>
                  <a:sym typeface="Arial"/>
                </a:endParaRPr>
              </a:p>
            </p:txBody>
          </p:sp>
        </p:grpSp>
        <p:sp>
          <p:nvSpPr>
            <p:cNvPr id="1168" name="Google Shape;1168;p61"/>
            <p:cNvSpPr txBox="1"/>
            <p:nvPr/>
          </p:nvSpPr>
          <p:spPr>
            <a:xfrm>
              <a:off x="5854259" y="985678"/>
              <a:ext cx="6312984" cy="34778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4400"/>
                <a:buFont typeface="Arial"/>
                <a:buNone/>
              </a:pPr>
              <a:r>
                <a:rPr lang="es-ES" sz="4400" i="0" u="none" strike="noStrike" cap="none" dirty="0">
                  <a:solidFill>
                    <a:schemeClr val="lt1"/>
                  </a:solidFill>
                  <a:latin typeface="Arial"/>
                  <a:ea typeface="Arial"/>
                  <a:cs typeface="Arial"/>
                  <a:sym typeface="Arial"/>
                </a:rPr>
                <a:t>Una persona que siempre promueve la paz entre sus semejantes, un pacificador</a:t>
              </a:r>
              <a:r>
                <a:rPr lang="es-ES" sz="4400" dirty="0">
                  <a:solidFill>
                    <a:schemeClr val="lt1"/>
                  </a:solidFill>
                </a:rPr>
                <a:t>.</a:t>
              </a:r>
              <a:endParaRPr sz="4400" i="0" u="none" strike="noStrike" cap="none" dirty="0">
                <a:solidFill>
                  <a:schemeClr val="lt1"/>
                </a:solidFill>
                <a:latin typeface="Arial"/>
                <a:ea typeface="Arial"/>
                <a:cs typeface="Arial"/>
                <a:sym typeface="Arial"/>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63"/>
                                        </p:tgtEl>
                                        <p:attrNameLst>
                                          <p:attrName>style.visibility</p:attrName>
                                        </p:attrNameLst>
                                      </p:cBhvr>
                                      <p:to>
                                        <p:strVal val="visible"/>
                                      </p:to>
                                    </p:set>
                                    <p:animEffect transition="in" filter="barn(inVertical)">
                                      <p:cBhvr>
                                        <p:cTn id="7" dur="500"/>
                                        <p:tgtEl>
                                          <p:spTgt spid="1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2"/>
        <p:cNvGrpSpPr/>
        <p:nvPr/>
      </p:nvGrpSpPr>
      <p:grpSpPr>
        <a:xfrm>
          <a:off x="0" y="0"/>
          <a:ext cx="0" cy="0"/>
          <a:chOff x="0" y="0"/>
          <a:chExt cx="0" cy="0"/>
        </a:xfrm>
      </p:grpSpPr>
      <p:sp>
        <p:nvSpPr>
          <p:cNvPr id="1173" name="Google Shape;1173;p62"/>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pic>
        <p:nvPicPr>
          <p:cNvPr id="1174" name="Google Shape;1174;p62" descr="A close up of wood&#10;&#10;Description automatically generated with low confidence"/>
          <p:cNvPicPr preferRelativeResize="0"/>
          <p:nvPr/>
        </p:nvPicPr>
        <p:blipFill rotWithShape="1">
          <a:blip r:embed="rId3">
            <a:alphaModFix amt="35000"/>
          </a:blip>
          <a:srcRect t="8487" b="7258"/>
          <a:stretch/>
        </p:blipFill>
        <p:spPr>
          <a:xfrm>
            <a:off x="20" y="1282"/>
            <a:ext cx="12191980" cy="6856718"/>
          </a:xfrm>
          <a:prstGeom prst="rect">
            <a:avLst/>
          </a:prstGeom>
          <a:noFill/>
          <a:ln>
            <a:noFill/>
          </a:ln>
        </p:spPr>
      </p:pic>
      <p:sp>
        <p:nvSpPr>
          <p:cNvPr id="1175" name="Google Shape;1175;p62"/>
          <p:cNvSpPr txBox="1"/>
          <p:nvPr/>
        </p:nvSpPr>
        <p:spPr>
          <a:xfrm>
            <a:off x="0" y="89624"/>
            <a:ext cx="12188952" cy="62478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s-ES" sz="5400" b="1" u="sng" dirty="0">
                <a:solidFill>
                  <a:schemeClr val="bg1"/>
                </a:solidFill>
                <a:effectLst>
                  <a:outerShdw blurRad="38100" dist="38100" dir="2700000" algn="tl">
                    <a:srgbClr val="000000">
                      <a:alpha val="43137"/>
                    </a:srgbClr>
                  </a:outerShdw>
                </a:effectLst>
                <a:highlight>
                  <a:srgbClr val="CC00FF"/>
                </a:highlight>
                <a:latin typeface="Arial"/>
                <a:ea typeface="Arial"/>
                <a:cs typeface="Arial"/>
                <a:sym typeface="Arial"/>
              </a:rPr>
              <a:t>La realidad de las contiendas en medio de la iglesia.</a:t>
            </a:r>
            <a:endParaRPr sz="5400" b="1" i="0" u="sng" strike="noStrike" cap="none" dirty="0">
              <a:solidFill>
                <a:schemeClr val="bg1"/>
              </a:solidFill>
              <a:effectLst>
                <a:outerShdw blurRad="38100" dist="38100" dir="2700000" algn="tl">
                  <a:srgbClr val="000000">
                    <a:alpha val="43137"/>
                  </a:srgbClr>
                </a:outerShdw>
              </a:effectLst>
              <a:highlight>
                <a:srgbClr val="CC00FF"/>
              </a:highlight>
              <a:latin typeface="Arial"/>
              <a:ea typeface="Arial"/>
              <a:cs typeface="Arial"/>
              <a:sym typeface="Arial"/>
            </a:endParaRPr>
          </a:p>
          <a:p>
            <a:pPr marL="0" marR="0" lvl="0" indent="0" algn="ctr" rtl="0">
              <a:lnSpc>
                <a:spcPct val="100000"/>
              </a:lnSpc>
              <a:spcBef>
                <a:spcPts val="0"/>
              </a:spcBef>
              <a:spcAft>
                <a:spcPts val="0"/>
              </a:spcAft>
              <a:buClr>
                <a:schemeClr val="dk1"/>
              </a:buClr>
              <a:buSzPts val="1200"/>
              <a:buFont typeface="Quattrocento Sans"/>
              <a:buNone/>
            </a:pPr>
            <a:endParaRPr sz="1200" b="1" i="0" u="none" strike="noStrike" cap="none" dirty="0">
              <a:solidFill>
                <a:srgbClr val="000000"/>
              </a:solidFill>
              <a:latin typeface="Arial"/>
              <a:ea typeface="Arial"/>
              <a:cs typeface="Arial"/>
              <a:sym typeface="Arial"/>
            </a:endParaRPr>
          </a:p>
          <a:p>
            <a:pPr marL="514350" marR="0" lvl="0" indent="-514350" algn="l" rtl="0">
              <a:lnSpc>
                <a:spcPct val="100000"/>
              </a:lnSpc>
              <a:spcBef>
                <a:spcPts val="0"/>
              </a:spcBef>
              <a:spcAft>
                <a:spcPts val="0"/>
              </a:spcAft>
              <a:buClr>
                <a:srgbClr val="000000"/>
              </a:buClr>
              <a:buSzPts val="2800"/>
              <a:buFont typeface="Arial"/>
              <a:buAutoNum type="arabicPeriod"/>
            </a:pPr>
            <a:r>
              <a:rPr lang="es-ES" sz="2800" b="1" i="0" u="none" strike="noStrike" cap="none" dirty="0">
                <a:solidFill>
                  <a:srgbClr val="000000"/>
                </a:solidFill>
                <a:latin typeface="Arial"/>
                <a:ea typeface="Arial"/>
                <a:cs typeface="Arial"/>
                <a:sym typeface="Arial"/>
              </a:rPr>
              <a:t>Carácter coléricos e impulsivos: </a:t>
            </a:r>
            <a:r>
              <a:rPr lang="es-ES" sz="2800" b="0" i="0" u="none" strike="noStrike" cap="none" dirty="0">
                <a:solidFill>
                  <a:srgbClr val="000000"/>
                </a:solidFill>
                <a:latin typeface="Arial"/>
                <a:ea typeface="Arial"/>
                <a:cs typeface="Arial"/>
                <a:sym typeface="Arial"/>
              </a:rPr>
              <a:t>“Santiago y su hermano Juan, hijos de Zebedeo, a quienes llamó Boanerges (es decir, </a:t>
            </a:r>
            <a:r>
              <a:rPr lang="es-ES" sz="2800" b="1" i="0" u="none" strike="noStrike" cap="none" dirty="0">
                <a:solidFill>
                  <a:srgbClr val="000000"/>
                </a:solidFill>
                <a:latin typeface="Arial"/>
                <a:ea typeface="Arial"/>
                <a:cs typeface="Arial"/>
                <a:sym typeface="Arial"/>
              </a:rPr>
              <a:t>"Hijos del Trueno"</a:t>
            </a:r>
            <a:r>
              <a:rPr lang="es-ES" sz="2800" b="0" i="0" u="none" strike="noStrike" cap="none" dirty="0">
                <a:solidFill>
                  <a:srgbClr val="000000"/>
                </a:solidFill>
                <a:latin typeface="Arial"/>
                <a:ea typeface="Arial"/>
                <a:cs typeface="Arial"/>
                <a:sym typeface="Arial"/>
              </a:rPr>
              <a:t>)”, </a:t>
            </a:r>
            <a:r>
              <a:rPr lang="es-ES" sz="28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Marcos.</a:t>
            </a:r>
            <a:r>
              <a:rPr lang="es-ES" sz="2800" b="1" i="0" u="sng" strike="noStrike" cap="none" dirty="0">
                <a:solidFill>
                  <a:schemeClr val="bg1"/>
                </a:solidFill>
                <a:effectLst>
                  <a:outerShdw blurRad="38100" dist="38100" dir="2700000" algn="tl">
                    <a:srgbClr val="000000">
                      <a:alpha val="43137"/>
                    </a:srgbClr>
                  </a:outerShdw>
                </a:effectLst>
                <a:highlight>
                  <a:srgbClr val="FF0066"/>
                </a:highlight>
                <a:sym typeface="Arial"/>
              </a:rPr>
              <a:t>3:17.</a:t>
            </a:r>
            <a:endParaRPr b="1" u="sng" dirty="0">
              <a:solidFill>
                <a:schemeClr val="bg1"/>
              </a:solidFill>
              <a:effectLst>
                <a:outerShdw blurRad="38100" dist="38100" dir="2700000" algn="tl">
                  <a:srgbClr val="000000">
                    <a:alpha val="43137"/>
                  </a:srgbClr>
                </a:outerShdw>
              </a:effectLst>
              <a:highlight>
                <a:srgbClr val="FF0066"/>
              </a:highlight>
            </a:endParaRPr>
          </a:p>
          <a:p>
            <a:pPr marL="514350" marR="0" lvl="0" indent="-514350" algn="l" rtl="0">
              <a:lnSpc>
                <a:spcPct val="100000"/>
              </a:lnSpc>
              <a:spcBef>
                <a:spcPts val="0"/>
              </a:spcBef>
              <a:spcAft>
                <a:spcPts val="0"/>
              </a:spcAft>
              <a:buClr>
                <a:srgbClr val="000000"/>
              </a:buClr>
              <a:buSzPts val="2800"/>
              <a:buFont typeface="Arial"/>
              <a:buAutoNum type="arabicPeriod"/>
            </a:pPr>
            <a:r>
              <a:rPr lang="es-ES" sz="2800" b="1" i="0" u="none" strike="noStrike" cap="none" dirty="0">
                <a:solidFill>
                  <a:srgbClr val="000000"/>
                </a:solidFill>
                <a:latin typeface="Arial"/>
                <a:ea typeface="Arial"/>
                <a:cs typeface="Arial"/>
                <a:sym typeface="Arial"/>
              </a:rPr>
              <a:t>Diferencia de opiniones:  </a:t>
            </a:r>
            <a:r>
              <a:rPr lang="es-ES" sz="2800" b="0" i="0" u="none" strike="noStrike" cap="none" dirty="0">
                <a:solidFill>
                  <a:srgbClr val="000000"/>
                </a:solidFill>
                <a:latin typeface="Arial"/>
                <a:ea typeface="Arial"/>
                <a:cs typeface="Arial"/>
                <a:sym typeface="Arial"/>
              </a:rPr>
              <a:t>“Bernabé quería llevar con ellos a Juan, al que también llamaban Marcos; pero a Pablo no le pareció conveniente llevarlo, porque Marcos los había abandonado en Panfilia y no había seguido con ellos en el trabajo. </a:t>
            </a:r>
            <a:r>
              <a:rPr lang="es-ES" sz="2800" b="1" i="0" u="none" strike="noStrike" cap="none" dirty="0">
                <a:solidFill>
                  <a:srgbClr val="000000"/>
                </a:solidFill>
                <a:latin typeface="Arial"/>
                <a:ea typeface="Arial"/>
                <a:cs typeface="Arial"/>
                <a:sym typeface="Arial"/>
              </a:rPr>
              <a:t>Fue tan serio el desacuerdo</a:t>
            </a:r>
            <a:r>
              <a:rPr lang="es-ES" sz="2800" b="0" i="0" u="none" strike="noStrike" cap="none" dirty="0">
                <a:solidFill>
                  <a:srgbClr val="000000"/>
                </a:solidFill>
                <a:latin typeface="Arial"/>
                <a:ea typeface="Arial"/>
                <a:cs typeface="Arial"/>
                <a:sym typeface="Arial"/>
              </a:rPr>
              <a:t>, que terminaron separándose: Bernabé se llevó a Marcos y se embarcó para Chipre, mientras Pablo, por su parte, escogió a Silas y, encomendado por los hermanos al amor del Señor, salió de allí”, </a:t>
            </a:r>
            <a:r>
              <a:rPr lang="es-ES" sz="28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Hechos.</a:t>
            </a:r>
            <a:r>
              <a:rPr lang="es-ES" sz="2800" b="1" i="0" u="sng" strike="noStrike" cap="none" dirty="0">
                <a:solidFill>
                  <a:schemeClr val="bg1"/>
                </a:solidFill>
                <a:effectLst>
                  <a:outerShdw blurRad="38100" dist="38100" dir="2700000" algn="tl">
                    <a:srgbClr val="000000">
                      <a:alpha val="43137"/>
                    </a:srgbClr>
                  </a:outerShdw>
                </a:effectLst>
                <a:highlight>
                  <a:srgbClr val="FF0066"/>
                </a:highlight>
                <a:sym typeface="Arial"/>
              </a:rPr>
              <a:t>15:37-40.</a:t>
            </a:r>
            <a:endParaRPr b="1" u="sng" dirty="0">
              <a:solidFill>
                <a:schemeClr val="bg1"/>
              </a:solidFill>
              <a:effectLst>
                <a:outerShdw blurRad="38100" dist="38100" dir="2700000" algn="tl">
                  <a:srgbClr val="000000">
                    <a:alpha val="43137"/>
                  </a:srgbClr>
                </a:outerShdw>
              </a:effectLst>
              <a:highlight>
                <a:srgbClr val="FF0066"/>
              </a:highlight>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75">
                                            <p:txEl>
                                              <p:pRg st="0" end="0"/>
                                            </p:txEl>
                                          </p:spTgt>
                                        </p:tgtEl>
                                        <p:attrNameLst>
                                          <p:attrName>style.visibility</p:attrName>
                                        </p:attrNameLst>
                                      </p:cBhvr>
                                      <p:to>
                                        <p:strVal val="visible"/>
                                      </p:to>
                                    </p:set>
                                    <p:anim calcmode="lin" valueType="num">
                                      <p:cBhvr additive="base">
                                        <p:cTn id="7" dur="500" fill="hold"/>
                                        <p:tgtEl>
                                          <p:spTgt spid="11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75">
                                            <p:txEl>
                                              <p:pRg st="2" end="2"/>
                                            </p:txEl>
                                          </p:spTgt>
                                        </p:tgtEl>
                                        <p:attrNameLst>
                                          <p:attrName>style.visibility</p:attrName>
                                        </p:attrNameLst>
                                      </p:cBhvr>
                                      <p:to>
                                        <p:strVal val="visible"/>
                                      </p:to>
                                    </p:set>
                                    <p:animEffect transition="in" filter="barn(inVertical)">
                                      <p:cBhvr>
                                        <p:cTn id="13" dur="500"/>
                                        <p:tgtEl>
                                          <p:spTgt spid="117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75">
                                            <p:txEl>
                                              <p:pRg st="3" end="3"/>
                                            </p:txEl>
                                          </p:spTgt>
                                        </p:tgtEl>
                                        <p:attrNameLst>
                                          <p:attrName>style.visibility</p:attrName>
                                        </p:attrNameLst>
                                      </p:cBhvr>
                                      <p:to>
                                        <p:strVal val="visible"/>
                                      </p:to>
                                    </p:set>
                                    <p:animEffect transition="in" filter="barn(inVertical)">
                                      <p:cBhvr>
                                        <p:cTn id="18" dur="500"/>
                                        <p:tgtEl>
                                          <p:spTgt spid="11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9"/>
        <p:cNvGrpSpPr/>
        <p:nvPr/>
      </p:nvGrpSpPr>
      <p:grpSpPr>
        <a:xfrm>
          <a:off x="0" y="0"/>
          <a:ext cx="0" cy="0"/>
          <a:chOff x="0" y="0"/>
          <a:chExt cx="0" cy="0"/>
        </a:xfrm>
      </p:grpSpPr>
      <p:sp>
        <p:nvSpPr>
          <p:cNvPr id="1180" name="Google Shape;1180;p63"/>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pic>
        <p:nvPicPr>
          <p:cNvPr id="1181" name="Google Shape;1181;p63" descr="A picture containing text&#10;&#10;Description automatically generated"/>
          <p:cNvPicPr preferRelativeResize="0"/>
          <p:nvPr/>
        </p:nvPicPr>
        <p:blipFill rotWithShape="1">
          <a:blip r:embed="rId3">
            <a:alphaModFix/>
          </a:blip>
          <a:srcRect t="9875" b="1209"/>
          <a:stretch/>
        </p:blipFill>
        <p:spPr>
          <a:xfrm>
            <a:off x="20" y="1282"/>
            <a:ext cx="12191980" cy="6856718"/>
          </a:xfrm>
          <a:prstGeom prst="rect">
            <a:avLst/>
          </a:prstGeom>
          <a:noFill/>
          <a:ln>
            <a:noFill/>
          </a:ln>
        </p:spPr>
      </p:pic>
      <p:sp>
        <p:nvSpPr>
          <p:cNvPr id="1182" name="Google Shape;1182;p63"/>
          <p:cNvSpPr txBox="1"/>
          <p:nvPr/>
        </p:nvSpPr>
        <p:spPr>
          <a:xfrm>
            <a:off x="232610" y="4035443"/>
            <a:ext cx="11726779" cy="24314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Arial"/>
              <a:buNone/>
            </a:pPr>
            <a:r>
              <a:rPr lang="es-ES" sz="2800" i="0" u="none" strike="noStrike" cap="none" dirty="0">
                <a:solidFill>
                  <a:schemeClr val="tx1"/>
                </a:solidFill>
                <a:latin typeface="Arial"/>
                <a:ea typeface="Arial"/>
                <a:cs typeface="Arial"/>
                <a:sym typeface="Arial"/>
              </a:rPr>
              <a:t>“Vivan en armonía los unos con los otros. No sean arrogantes, sino háganse solidarios con los humildes. No se crean los únicos que saben… Si es posible, y en cuanto dependa de ustedes, vivan en paz con todos”.</a:t>
            </a:r>
            <a:endParaRPr dirty="0">
              <a:solidFill>
                <a:schemeClr val="tx1"/>
              </a:solidFill>
            </a:endParaRPr>
          </a:p>
          <a:p>
            <a:pPr marL="0" marR="0" lvl="0" indent="0" algn="ctr" rtl="0">
              <a:lnSpc>
                <a:spcPct val="100000"/>
              </a:lnSpc>
              <a:spcBef>
                <a:spcPts val="0"/>
              </a:spcBef>
              <a:spcAft>
                <a:spcPts val="0"/>
              </a:spcAft>
              <a:buClr>
                <a:schemeClr val="lt1"/>
              </a:buClr>
              <a:buSzPts val="4000"/>
              <a:buFont typeface="Arial"/>
              <a:buNone/>
            </a:pPr>
            <a:r>
              <a:rPr lang="es-ES" sz="40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Romanos.12:16, 18</a:t>
            </a:r>
            <a:r>
              <a:rPr lang="es-ES" sz="4000" b="1" u="sng" dirty="0">
                <a:solidFill>
                  <a:schemeClr val="bg1"/>
                </a:solidFill>
                <a:effectLst>
                  <a:outerShdw blurRad="38100" dist="38100" dir="2700000" algn="tl">
                    <a:srgbClr val="000000">
                      <a:alpha val="43137"/>
                    </a:srgbClr>
                  </a:outerShdw>
                </a:effectLst>
                <a:highlight>
                  <a:srgbClr val="FF0066"/>
                </a:highlight>
              </a:rPr>
              <a:t>.</a:t>
            </a:r>
            <a:endParaRPr sz="4400" b="1" i="0" u="sng" strike="noStrike" cap="none" dirty="0">
              <a:solidFill>
                <a:schemeClr val="bg1"/>
              </a:solidFill>
              <a:effectLst>
                <a:outerShdw blurRad="38100" dist="38100" dir="2700000" algn="tl">
                  <a:srgbClr val="000000">
                    <a:alpha val="43137"/>
                  </a:srgbClr>
                </a:outerShdw>
              </a:effectLst>
              <a:highlight>
                <a:srgbClr val="FF0066"/>
              </a:highlight>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182">
                                            <p:txEl>
                                              <p:pRg st="0" end="0"/>
                                            </p:txEl>
                                          </p:spTgt>
                                        </p:tgtEl>
                                        <p:attrNameLst>
                                          <p:attrName>style.visibility</p:attrName>
                                        </p:attrNameLst>
                                      </p:cBhvr>
                                      <p:to>
                                        <p:strVal val="visible"/>
                                      </p:to>
                                    </p:set>
                                    <p:animEffect transition="in" filter="barn(inVertical)">
                                      <p:cBhvr>
                                        <p:cTn id="11" dur="500"/>
                                        <p:tgtEl>
                                          <p:spTgt spid="11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grpSp>
        <p:nvGrpSpPr>
          <p:cNvPr id="1187" name="Google Shape;1187;p64"/>
          <p:cNvGrpSpPr/>
          <p:nvPr/>
        </p:nvGrpSpPr>
        <p:grpSpPr>
          <a:xfrm>
            <a:off x="-441214" y="2924252"/>
            <a:ext cx="12657335" cy="3867971"/>
            <a:chOff x="-485218" y="3017510"/>
            <a:chExt cx="13818213" cy="3867971"/>
          </a:xfrm>
        </p:grpSpPr>
        <p:grpSp>
          <p:nvGrpSpPr>
            <p:cNvPr id="1188" name="Google Shape;1188;p64"/>
            <p:cNvGrpSpPr/>
            <p:nvPr/>
          </p:nvGrpSpPr>
          <p:grpSpPr>
            <a:xfrm>
              <a:off x="-485218" y="3017510"/>
              <a:ext cx="13818213" cy="3867971"/>
              <a:chOff x="-4768023" y="-663589"/>
              <a:chExt cx="8741055" cy="3867971"/>
            </a:xfrm>
          </p:grpSpPr>
          <p:sp>
            <p:nvSpPr>
              <p:cNvPr id="1189" name="Google Shape;1189;p64"/>
              <p:cNvSpPr txBox="1"/>
              <p:nvPr/>
            </p:nvSpPr>
            <p:spPr>
              <a:xfrm>
                <a:off x="-2208277" y="-663589"/>
                <a:ext cx="6181309"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400"/>
                  <a:buFont typeface="Arial"/>
                  <a:buNone/>
                </a:pPr>
                <a:r>
                  <a:rPr lang="es-ES" sz="4400" b="1" i="0" u="none" strike="noStrike" cap="none" dirty="0">
                    <a:solidFill>
                      <a:schemeClr val="dk1"/>
                    </a:solidFill>
                    <a:latin typeface="Arial"/>
                    <a:ea typeface="Arial"/>
                    <a:cs typeface="Arial"/>
                    <a:sym typeface="Arial"/>
                  </a:rPr>
                  <a:t>QUE GOBIERNE BIEN SU CASA.</a:t>
                </a:r>
                <a:endParaRPr dirty="0"/>
              </a:p>
            </p:txBody>
          </p:sp>
          <p:sp>
            <p:nvSpPr>
              <p:cNvPr id="1190" name="Google Shape;1190;p64"/>
              <p:cNvSpPr txBox="1"/>
              <p:nvPr/>
            </p:nvSpPr>
            <p:spPr>
              <a:xfrm>
                <a:off x="-2363898" y="194475"/>
                <a:ext cx="633692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al"/>
                  <a:buNone/>
                </a:pPr>
                <a:r>
                  <a:rPr lang="es-ES" sz="2400" b="0" i="0" u="none" strike="noStrike" cap="none" dirty="0">
                    <a:solidFill>
                      <a:schemeClr val="dk1"/>
                    </a:solidFill>
                    <a:latin typeface="Arial"/>
                    <a:ea typeface="Arial"/>
                    <a:cs typeface="Arial"/>
                    <a:sym typeface="Arial"/>
                  </a:rPr>
                  <a:t>   LOS OBISPOS TIENEN QUE TENER SU HOGAR EN ORDEN</a:t>
                </a:r>
                <a:endParaRPr dirty="0"/>
              </a:p>
            </p:txBody>
          </p:sp>
          <p:sp>
            <p:nvSpPr>
              <p:cNvPr id="1191" name="Google Shape;1191;p64"/>
              <p:cNvSpPr txBox="1"/>
              <p:nvPr/>
            </p:nvSpPr>
            <p:spPr>
              <a:xfrm>
                <a:off x="-4768023" y="-565881"/>
                <a:ext cx="2590622" cy="37702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3900"/>
                  <a:buFont typeface="Arial"/>
                  <a:buNone/>
                </a:pPr>
                <a:r>
                  <a:rPr lang="es-ES" sz="23900" b="0" i="0" u="none" strike="noStrike" cap="none">
                    <a:solidFill>
                      <a:schemeClr val="dk1"/>
                    </a:solidFill>
                    <a:latin typeface="Arial"/>
                    <a:ea typeface="Arial"/>
                    <a:cs typeface="Arial"/>
                    <a:sym typeface="Arial"/>
                  </a:rPr>
                  <a:t>15</a:t>
                </a:r>
                <a:endParaRPr sz="7200" b="0" i="0" u="none" strike="noStrike" cap="none">
                  <a:solidFill>
                    <a:schemeClr val="dk1"/>
                  </a:solidFill>
                  <a:latin typeface="Arial"/>
                  <a:ea typeface="Arial"/>
                  <a:cs typeface="Arial"/>
                  <a:sym typeface="Arial"/>
                </a:endParaRPr>
              </a:p>
            </p:txBody>
          </p:sp>
          <p:cxnSp>
            <p:nvCxnSpPr>
              <p:cNvPr id="1192" name="Google Shape;1192;p64"/>
              <p:cNvCxnSpPr/>
              <p:nvPr/>
            </p:nvCxnSpPr>
            <p:spPr>
              <a:xfrm>
                <a:off x="-2044458" y="703644"/>
                <a:ext cx="5884547" cy="0"/>
              </a:xfrm>
              <a:prstGeom prst="straightConnector1">
                <a:avLst/>
              </a:prstGeom>
              <a:noFill/>
              <a:ln w="44450" cap="flat" cmpd="sng">
                <a:solidFill>
                  <a:schemeClr val="dk1"/>
                </a:solidFill>
                <a:prstDash val="solid"/>
                <a:round/>
                <a:headEnd type="none" w="sm" len="sm"/>
                <a:tailEnd type="none" w="sm" len="sm"/>
              </a:ln>
            </p:spPr>
          </p:cxnSp>
          <p:cxnSp>
            <p:nvCxnSpPr>
              <p:cNvPr id="1193" name="Google Shape;1193;p64"/>
              <p:cNvCxnSpPr/>
              <p:nvPr/>
            </p:nvCxnSpPr>
            <p:spPr>
              <a:xfrm>
                <a:off x="-2043407" y="65061"/>
                <a:ext cx="5883496" cy="0"/>
              </a:xfrm>
              <a:prstGeom prst="straightConnector1">
                <a:avLst/>
              </a:prstGeom>
              <a:noFill/>
              <a:ln w="44450" cap="flat" cmpd="sng">
                <a:solidFill>
                  <a:schemeClr val="dk1"/>
                </a:solidFill>
                <a:prstDash val="solid"/>
                <a:round/>
                <a:headEnd type="none" w="sm" len="sm"/>
                <a:tailEnd type="none" w="sm" len="sm"/>
              </a:ln>
            </p:spPr>
          </p:cxnSp>
        </p:grpSp>
        <p:sp>
          <p:nvSpPr>
            <p:cNvPr id="1194" name="Google Shape;1194;p64"/>
            <p:cNvSpPr txBox="1"/>
            <p:nvPr/>
          </p:nvSpPr>
          <p:spPr>
            <a:xfrm>
              <a:off x="3315320" y="4515601"/>
              <a:ext cx="9771663" cy="23698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Arial"/>
                <a:buNone/>
              </a:pPr>
              <a:r>
                <a:rPr lang="es-ES" sz="2800" b="0" i="0" u="none" strike="noStrike" cap="none" dirty="0">
                  <a:solidFill>
                    <a:schemeClr val="dk1"/>
                  </a:solidFill>
                  <a:latin typeface="Arial"/>
                  <a:ea typeface="Arial"/>
                  <a:cs typeface="Arial"/>
                  <a:sym typeface="Arial"/>
                </a:rPr>
                <a:t>“Pero es necesario que el obispo… que gobierne bien su casa, que tenga a sus hijos en sujeción con toda honestidad (pues el que no sabe gobernar su propia casa, ¿cómo cuidará de la iglesia de Dios? …”</a:t>
              </a:r>
              <a:endParaRPr dirty="0"/>
            </a:p>
            <a:p>
              <a:pPr marL="0" marR="0" lvl="0" indent="0" algn="ctr" rtl="0">
                <a:lnSpc>
                  <a:spcPct val="100000"/>
                </a:lnSpc>
                <a:spcBef>
                  <a:spcPts val="0"/>
                </a:spcBef>
                <a:spcAft>
                  <a:spcPts val="0"/>
                </a:spcAft>
                <a:buClr>
                  <a:schemeClr val="dk1"/>
                </a:buClr>
                <a:buSzPts val="3600"/>
                <a:buFont typeface="Arial"/>
                <a:buNone/>
              </a:pPr>
              <a:r>
                <a:rPr lang="es-ES" sz="3600" b="1" u="sng" dirty="0">
                  <a:solidFill>
                    <a:schemeClr val="bg1"/>
                  </a:solidFill>
                  <a:effectLst>
                    <a:outerShdw blurRad="38100" dist="38100" dir="2700000" algn="tl">
                      <a:srgbClr val="000000">
                        <a:alpha val="43137"/>
                      </a:srgbClr>
                    </a:outerShdw>
                  </a:effectLst>
                  <a:highlight>
                    <a:srgbClr val="FF0066"/>
                  </a:highlight>
                </a:rPr>
                <a:t>I</a:t>
              </a:r>
              <a:r>
                <a:rPr lang="es-ES" sz="36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 Timoteo.3:4-5.</a:t>
              </a:r>
              <a:endParaRPr sz="60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endParaRPr>
            </a:p>
          </p:txBody>
        </p:sp>
      </p:grpSp>
      <p:pic>
        <p:nvPicPr>
          <p:cNvPr id="2" name="Imagen 1">
            <a:extLst>
              <a:ext uri="{FF2B5EF4-FFF2-40B4-BE49-F238E27FC236}">
                <a16:creationId xmlns:a16="http://schemas.microsoft.com/office/drawing/2014/main" id="{1A8C8749-7D9B-6709-27B6-97DF1349AD18}"/>
              </a:ext>
            </a:extLst>
          </p:cNvPr>
          <p:cNvPicPr>
            <a:picLocks noChangeAspect="1"/>
          </p:cNvPicPr>
          <p:nvPr/>
        </p:nvPicPr>
        <p:blipFill>
          <a:blip r:embed="rId3"/>
          <a:stretch>
            <a:fillRect/>
          </a:stretch>
        </p:blipFill>
        <p:spPr>
          <a:xfrm>
            <a:off x="24120" y="0"/>
            <a:ext cx="12192000" cy="2891103"/>
          </a:xfrm>
          <a:prstGeom prst="rect">
            <a:avLst/>
          </a:prstGeom>
          <a:solidFill>
            <a:schemeClr val="accent6">
              <a:lumMod val="60000"/>
              <a:lumOff val="40000"/>
            </a:schemeClr>
          </a:solidFill>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87"/>
                                        </p:tgtEl>
                                        <p:attrNameLst>
                                          <p:attrName>style.visibility</p:attrName>
                                        </p:attrNameLst>
                                      </p:cBhvr>
                                      <p:to>
                                        <p:strVal val="visible"/>
                                      </p:to>
                                    </p:set>
                                    <p:anim calcmode="lin" valueType="num">
                                      <p:cBhvr additive="base">
                                        <p:cTn id="7" dur="500" fill="hold"/>
                                        <p:tgtEl>
                                          <p:spTgt spid="1187"/>
                                        </p:tgtEl>
                                        <p:attrNameLst>
                                          <p:attrName>ppt_x</p:attrName>
                                        </p:attrNameLst>
                                      </p:cBhvr>
                                      <p:tavLst>
                                        <p:tav tm="0">
                                          <p:val>
                                            <p:strVal val="#ppt_x"/>
                                          </p:val>
                                        </p:tav>
                                        <p:tav tm="100000">
                                          <p:val>
                                            <p:strVal val="#ppt_x"/>
                                          </p:val>
                                        </p:tav>
                                      </p:tavLst>
                                    </p:anim>
                                    <p:anim calcmode="lin" valueType="num">
                                      <p:cBhvr additive="base">
                                        <p:cTn id="8" dur="500" fill="hold"/>
                                        <p:tgtEl>
                                          <p:spTgt spid="11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9"/>
        <p:cNvGrpSpPr/>
        <p:nvPr/>
      </p:nvGrpSpPr>
      <p:grpSpPr>
        <a:xfrm>
          <a:off x="0" y="0"/>
          <a:ext cx="0" cy="0"/>
          <a:chOff x="0" y="0"/>
          <a:chExt cx="0" cy="0"/>
        </a:xfrm>
      </p:grpSpPr>
      <p:sp>
        <p:nvSpPr>
          <p:cNvPr id="1200" name="Google Shape;1200;p65"/>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pic>
        <p:nvPicPr>
          <p:cNvPr id="1201" name="Google Shape;1201;p65" descr="A group of people walking on a beach&#10;&#10;Description automatically generated with medium confidence"/>
          <p:cNvPicPr preferRelativeResize="0"/>
          <p:nvPr/>
        </p:nvPicPr>
        <p:blipFill rotWithShape="1">
          <a:blip r:embed="rId3">
            <a:alphaModFix amt="35000"/>
          </a:blip>
          <a:srcRect t="15745"/>
          <a:stretch/>
        </p:blipFill>
        <p:spPr>
          <a:xfrm>
            <a:off x="20" y="1282"/>
            <a:ext cx="12191980" cy="6856718"/>
          </a:xfrm>
          <a:prstGeom prst="rect">
            <a:avLst/>
          </a:prstGeom>
          <a:noFill/>
          <a:ln>
            <a:noFill/>
          </a:ln>
        </p:spPr>
      </p:pic>
      <p:sp>
        <p:nvSpPr>
          <p:cNvPr id="1202" name="Google Shape;1202;p65"/>
          <p:cNvSpPr txBox="1"/>
          <p:nvPr/>
        </p:nvSpPr>
        <p:spPr>
          <a:xfrm>
            <a:off x="21" y="1943464"/>
            <a:ext cx="12191979" cy="47705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200"/>
              <a:buFont typeface="Quattrocento Sans"/>
              <a:buNone/>
            </a:pPr>
            <a:endParaRPr sz="12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r>
              <a:rPr lang="es-ES" sz="4000" b="1" i="0" u="sng" strike="noStrike" cap="none" dirty="0">
                <a:solidFill>
                  <a:schemeClr val="bg1"/>
                </a:solidFill>
                <a:effectLst>
                  <a:outerShdw blurRad="38100" dist="38100" dir="2700000" algn="tl">
                    <a:srgbClr val="000000">
                      <a:alpha val="43137"/>
                    </a:srgbClr>
                  </a:outerShdw>
                </a:effectLst>
                <a:highlight>
                  <a:srgbClr val="CC00FF"/>
                </a:highlight>
                <a:latin typeface="Arial"/>
                <a:ea typeface="Arial"/>
                <a:cs typeface="Arial"/>
                <a:sym typeface="Arial"/>
              </a:rPr>
              <a:t>Requisitos referentes a la vida familiar de los </a:t>
            </a:r>
            <a:r>
              <a:rPr lang="es-ES" sz="4000" b="1" u="sng" dirty="0">
                <a:solidFill>
                  <a:schemeClr val="bg1"/>
                </a:solidFill>
                <a:effectLst>
                  <a:outerShdw blurRad="38100" dist="38100" dir="2700000" algn="tl">
                    <a:srgbClr val="000000">
                      <a:alpha val="43137"/>
                    </a:srgbClr>
                  </a:outerShdw>
                </a:effectLst>
                <a:highlight>
                  <a:srgbClr val="CC00FF"/>
                </a:highlight>
              </a:rPr>
              <a:t>Obispos.</a:t>
            </a:r>
            <a:endParaRPr u="sng" dirty="0">
              <a:solidFill>
                <a:schemeClr val="bg1"/>
              </a:solidFill>
              <a:effectLst>
                <a:outerShdw blurRad="38100" dist="38100" dir="2700000" algn="tl">
                  <a:srgbClr val="000000">
                    <a:alpha val="43137"/>
                  </a:srgbClr>
                </a:outerShdw>
              </a:effectLst>
              <a:highlight>
                <a:srgbClr val="CC00FF"/>
              </a:highlight>
            </a:endParaRPr>
          </a:p>
          <a:p>
            <a:pPr marL="0" marR="0" lvl="0" indent="0" algn="ctr" rtl="0">
              <a:lnSpc>
                <a:spcPct val="100000"/>
              </a:lnSpc>
              <a:spcBef>
                <a:spcPts val="0"/>
              </a:spcBef>
              <a:spcAft>
                <a:spcPts val="0"/>
              </a:spcAft>
              <a:buClr>
                <a:srgbClr val="000000"/>
              </a:buClr>
              <a:buSzPts val="2800"/>
              <a:buFont typeface="Arial"/>
              <a:buNone/>
            </a:pPr>
            <a:r>
              <a:rPr lang="es-ES" sz="2800" b="0" i="0" u="none" strike="noStrike" cap="none" dirty="0">
                <a:solidFill>
                  <a:srgbClr val="000000"/>
                </a:solidFill>
                <a:latin typeface="Arial"/>
                <a:ea typeface="Arial"/>
                <a:cs typeface="Arial"/>
                <a:sym typeface="Arial"/>
              </a:rPr>
              <a:t>“Pero es necesario que el obispo… que gobierne bien su casa, que tenga a sus hijos en sujeción con toda honestidad (pues el que no sabe gobernar su propia casa, ¿cómo cuidará de la iglesia de Dios? …”</a:t>
            </a:r>
            <a:endParaRPr dirty="0"/>
          </a:p>
          <a:p>
            <a:pPr marL="0" marR="0" lvl="0" indent="0" algn="ctr" rtl="0">
              <a:lnSpc>
                <a:spcPct val="100000"/>
              </a:lnSpc>
              <a:spcBef>
                <a:spcPts val="0"/>
              </a:spcBef>
              <a:spcAft>
                <a:spcPts val="0"/>
              </a:spcAft>
              <a:buClr>
                <a:srgbClr val="000000"/>
              </a:buClr>
              <a:buSzPts val="2800"/>
              <a:buFont typeface="Arial"/>
              <a:buNone/>
            </a:pPr>
            <a:r>
              <a:rPr lang="es-ES" sz="2800" b="1" u="sng" dirty="0">
                <a:solidFill>
                  <a:schemeClr val="bg1"/>
                </a:solidFill>
                <a:effectLst>
                  <a:outerShdw blurRad="38100" dist="38100" dir="2700000" algn="tl">
                    <a:srgbClr val="000000">
                      <a:alpha val="43137"/>
                    </a:srgbClr>
                  </a:outerShdw>
                </a:effectLst>
                <a:highlight>
                  <a:srgbClr val="FF0066"/>
                </a:highlight>
              </a:rPr>
              <a:t>I</a:t>
            </a:r>
            <a:r>
              <a:rPr lang="es-ES" sz="28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 Timoteo.3:4-5</a:t>
            </a:r>
            <a:r>
              <a:rPr lang="es-ES" sz="2800" b="1" i="0" u="sng" strike="noStrike" cap="none" dirty="0">
                <a:solidFill>
                  <a:schemeClr val="bg1"/>
                </a:solidFill>
                <a:effectLst>
                  <a:outerShdw blurRad="38100" dist="38100" dir="2700000" algn="tl">
                    <a:srgbClr val="000000">
                      <a:alpha val="43137"/>
                    </a:srgbClr>
                  </a:outerShdw>
                </a:effectLst>
                <a:highlight>
                  <a:srgbClr val="FF0066"/>
                </a:highlight>
                <a:sym typeface="Arial"/>
              </a:rPr>
              <a:t>.</a:t>
            </a:r>
            <a:endParaRPr b="1" u="sng" dirty="0">
              <a:solidFill>
                <a:schemeClr val="bg1"/>
              </a:solidFill>
              <a:effectLst>
                <a:outerShdw blurRad="38100" dist="38100" dir="2700000" algn="tl">
                  <a:srgbClr val="000000">
                    <a:alpha val="43137"/>
                  </a:srgbClr>
                </a:outerShdw>
              </a:effectLst>
              <a:highlight>
                <a:srgbClr val="FF0066"/>
              </a:highlight>
            </a:endParaRPr>
          </a:p>
          <a:p>
            <a:pPr marL="0" marR="0" lvl="0" indent="0" algn="ctr" rtl="0">
              <a:lnSpc>
                <a:spcPct val="100000"/>
              </a:lnSpc>
              <a:spcBef>
                <a:spcPts val="0"/>
              </a:spcBef>
              <a:spcAft>
                <a:spcPts val="0"/>
              </a:spcAft>
              <a:buClr>
                <a:schemeClr val="dk1"/>
              </a:buClr>
              <a:buSzPts val="1600"/>
              <a:buFont typeface="Quattrocento Sans"/>
              <a:buNone/>
            </a:pPr>
            <a:endParaRPr sz="16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s-ES" sz="2800" b="0" i="0" u="none" strike="noStrike" cap="none" dirty="0">
                <a:solidFill>
                  <a:srgbClr val="000000"/>
                </a:solidFill>
                <a:latin typeface="Arial"/>
                <a:ea typeface="Arial"/>
                <a:cs typeface="Arial"/>
                <a:sym typeface="Arial"/>
              </a:rPr>
              <a:t>“El anciano debe ser intachable, esposo de una sola mujer; sus hijos deben ser creyentes, libres de sospecha de libertinaje o de desobediencia” </a:t>
            </a:r>
          </a:p>
          <a:p>
            <a:pPr marL="0" marR="0" lvl="0" indent="0" algn="ctr" rtl="0">
              <a:lnSpc>
                <a:spcPct val="100000"/>
              </a:lnSpc>
              <a:spcBef>
                <a:spcPts val="0"/>
              </a:spcBef>
              <a:spcAft>
                <a:spcPts val="0"/>
              </a:spcAft>
              <a:buClr>
                <a:srgbClr val="000000"/>
              </a:buClr>
              <a:buSzPts val="2800"/>
              <a:buFont typeface="Arial"/>
              <a:buNone/>
            </a:pPr>
            <a:r>
              <a:rPr lang="es-ES" sz="28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Tito.1:6.</a:t>
            </a:r>
            <a:endParaRPr sz="28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02">
                                            <p:txEl>
                                              <p:pRg st="1" end="1"/>
                                            </p:txEl>
                                          </p:spTgt>
                                        </p:tgtEl>
                                        <p:attrNameLst>
                                          <p:attrName>style.visibility</p:attrName>
                                        </p:attrNameLst>
                                      </p:cBhvr>
                                      <p:to>
                                        <p:strVal val="visible"/>
                                      </p:to>
                                    </p:set>
                                    <p:anim calcmode="lin" valueType="num">
                                      <p:cBhvr additive="base">
                                        <p:cTn id="7" dur="500" fill="hold"/>
                                        <p:tgtEl>
                                          <p:spTgt spid="120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0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0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02">
                                            <p:txEl>
                                              <p:pRg st="2" end="2"/>
                                            </p:txEl>
                                          </p:spTgt>
                                        </p:tgtEl>
                                        <p:attrNameLst>
                                          <p:attrName>style.visibility</p:attrName>
                                        </p:attrNameLst>
                                      </p:cBhvr>
                                      <p:to>
                                        <p:strVal val="visible"/>
                                      </p:to>
                                    </p:set>
                                    <p:animEffect transition="in" filter="barn(inVertical)">
                                      <p:cBhvr>
                                        <p:cTn id="17" dur="500"/>
                                        <p:tgtEl>
                                          <p:spTgt spid="120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02">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202">
                                            <p:txEl>
                                              <p:pRg st="5" end="5"/>
                                            </p:txEl>
                                          </p:spTgt>
                                        </p:tgtEl>
                                        <p:attrNameLst>
                                          <p:attrName>style.visibility</p:attrName>
                                        </p:attrNameLst>
                                      </p:cBhvr>
                                      <p:to>
                                        <p:strVal val="visible"/>
                                      </p:to>
                                    </p:set>
                                    <p:animEffect transition="in" filter="barn(inVertical)">
                                      <p:cBhvr>
                                        <p:cTn id="26" dur="500"/>
                                        <p:tgtEl>
                                          <p:spTgt spid="120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pic>
        <p:nvPicPr>
          <p:cNvPr id="1207" name="Google Shape;1207;p66" descr="A close-up of a book&#10;&#10;Description automatically generated with medium confidence"/>
          <p:cNvPicPr preferRelativeResize="0"/>
          <p:nvPr/>
        </p:nvPicPr>
        <p:blipFill rotWithShape="1">
          <a:blip r:embed="rId3">
            <a:alphaModFix amt="35000"/>
          </a:blip>
          <a:srcRect/>
          <a:stretch/>
        </p:blipFill>
        <p:spPr>
          <a:xfrm>
            <a:off x="0" y="0"/>
            <a:ext cx="12192000" cy="6858000"/>
          </a:xfrm>
          <a:prstGeom prst="rect">
            <a:avLst/>
          </a:prstGeom>
          <a:noFill/>
          <a:ln>
            <a:noFill/>
          </a:ln>
        </p:spPr>
      </p:pic>
      <p:grpSp>
        <p:nvGrpSpPr>
          <p:cNvPr id="1208" name="Google Shape;1208;p66"/>
          <p:cNvGrpSpPr/>
          <p:nvPr/>
        </p:nvGrpSpPr>
        <p:grpSpPr>
          <a:xfrm>
            <a:off x="1" y="2924252"/>
            <a:ext cx="12192000" cy="3867971"/>
            <a:chOff x="-485218" y="3017510"/>
            <a:chExt cx="13818213" cy="3867971"/>
          </a:xfrm>
        </p:grpSpPr>
        <p:grpSp>
          <p:nvGrpSpPr>
            <p:cNvPr id="1209" name="Google Shape;1209;p66"/>
            <p:cNvGrpSpPr/>
            <p:nvPr/>
          </p:nvGrpSpPr>
          <p:grpSpPr>
            <a:xfrm>
              <a:off x="-485218" y="3017510"/>
              <a:ext cx="13818213" cy="3867971"/>
              <a:chOff x="-4768023" y="-663589"/>
              <a:chExt cx="8741055" cy="3867971"/>
            </a:xfrm>
          </p:grpSpPr>
          <p:sp>
            <p:nvSpPr>
              <p:cNvPr id="1210" name="Google Shape;1210;p66"/>
              <p:cNvSpPr txBox="1"/>
              <p:nvPr/>
            </p:nvSpPr>
            <p:spPr>
              <a:xfrm>
                <a:off x="-2044458" y="-663589"/>
                <a:ext cx="601749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400"/>
                  <a:buFont typeface="Arial"/>
                  <a:buNone/>
                </a:pPr>
                <a:r>
                  <a:rPr lang="es-ES" sz="4400" b="1" i="0" u="none" strike="noStrike" cap="none" dirty="0">
                    <a:solidFill>
                      <a:schemeClr val="dk1"/>
                    </a:solidFill>
                    <a:latin typeface="Arial"/>
                    <a:ea typeface="Arial"/>
                    <a:cs typeface="Arial"/>
                    <a:sym typeface="Arial"/>
                  </a:rPr>
                  <a:t>NO SEA UN NEÓFITO.</a:t>
                </a:r>
                <a:endParaRPr dirty="0"/>
              </a:p>
            </p:txBody>
          </p:sp>
          <p:sp>
            <p:nvSpPr>
              <p:cNvPr id="1211" name="Google Shape;1211;p66"/>
              <p:cNvSpPr txBox="1"/>
              <p:nvPr/>
            </p:nvSpPr>
            <p:spPr>
              <a:xfrm>
                <a:off x="-2044458" y="194475"/>
                <a:ext cx="601748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al"/>
                  <a:buNone/>
                </a:pPr>
                <a:r>
                  <a:rPr lang="es-ES" sz="2400" b="0" i="0" u="none" strike="noStrike" cap="none">
                    <a:solidFill>
                      <a:schemeClr val="dk1"/>
                    </a:solidFill>
                    <a:latin typeface="Arial"/>
                    <a:ea typeface="Arial"/>
                    <a:cs typeface="Arial"/>
                    <a:sym typeface="Arial"/>
                  </a:rPr>
                  <a:t>NO DEBE SER UN RECIÉN CONVERTIDO</a:t>
                </a:r>
                <a:endParaRPr/>
              </a:p>
            </p:txBody>
          </p:sp>
          <p:sp>
            <p:nvSpPr>
              <p:cNvPr id="1212" name="Google Shape;1212;p66"/>
              <p:cNvSpPr txBox="1"/>
              <p:nvPr/>
            </p:nvSpPr>
            <p:spPr>
              <a:xfrm>
                <a:off x="-4768023" y="-565881"/>
                <a:ext cx="2590622" cy="37702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3900"/>
                  <a:buFont typeface="Arial"/>
                  <a:buNone/>
                </a:pPr>
                <a:r>
                  <a:rPr lang="es-ES" sz="23900" b="0" i="0" u="none" strike="noStrike" cap="none">
                    <a:solidFill>
                      <a:schemeClr val="dk1"/>
                    </a:solidFill>
                    <a:latin typeface="Arial"/>
                    <a:ea typeface="Arial"/>
                    <a:cs typeface="Arial"/>
                    <a:sym typeface="Arial"/>
                  </a:rPr>
                  <a:t>16</a:t>
                </a:r>
                <a:endParaRPr sz="7200" b="0" i="0" u="none" strike="noStrike" cap="none">
                  <a:solidFill>
                    <a:schemeClr val="dk1"/>
                  </a:solidFill>
                  <a:latin typeface="Arial"/>
                  <a:ea typeface="Arial"/>
                  <a:cs typeface="Arial"/>
                  <a:sym typeface="Arial"/>
                </a:endParaRPr>
              </a:p>
            </p:txBody>
          </p:sp>
          <p:cxnSp>
            <p:nvCxnSpPr>
              <p:cNvPr id="1213" name="Google Shape;1213;p66"/>
              <p:cNvCxnSpPr/>
              <p:nvPr/>
            </p:nvCxnSpPr>
            <p:spPr>
              <a:xfrm>
                <a:off x="-2044458" y="703644"/>
                <a:ext cx="5884547" cy="0"/>
              </a:xfrm>
              <a:prstGeom prst="straightConnector1">
                <a:avLst/>
              </a:prstGeom>
              <a:noFill/>
              <a:ln w="44450" cap="flat" cmpd="sng">
                <a:solidFill>
                  <a:schemeClr val="dk1"/>
                </a:solidFill>
                <a:prstDash val="solid"/>
                <a:round/>
                <a:headEnd type="none" w="sm" len="sm"/>
                <a:tailEnd type="none" w="sm" len="sm"/>
              </a:ln>
            </p:spPr>
          </p:cxnSp>
          <p:cxnSp>
            <p:nvCxnSpPr>
              <p:cNvPr id="1214" name="Google Shape;1214;p66"/>
              <p:cNvCxnSpPr/>
              <p:nvPr/>
            </p:nvCxnSpPr>
            <p:spPr>
              <a:xfrm>
                <a:off x="-2043407" y="65061"/>
                <a:ext cx="5883496" cy="0"/>
              </a:xfrm>
              <a:prstGeom prst="straightConnector1">
                <a:avLst/>
              </a:prstGeom>
              <a:noFill/>
              <a:ln w="44450" cap="flat" cmpd="sng">
                <a:solidFill>
                  <a:schemeClr val="dk1"/>
                </a:solidFill>
                <a:prstDash val="solid"/>
                <a:round/>
                <a:headEnd type="none" w="sm" len="sm"/>
                <a:tailEnd type="none" w="sm" len="sm"/>
              </a:ln>
            </p:spPr>
          </p:cxnSp>
        </p:grpSp>
        <p:sp>
          <p:nvSpPr>
            <p:cNvPr id="1215" name="Google Shape;1215;p66"/>
            <p:cNvSpPr txBox="1"/>
            <p:nvPr/>
          </p:nvSpPr>
          <p:spPr>
            <a:xfrm>
              <a:off x="3315320" y="4515601"/>
              <a:ext cx="9771663"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Arial"/>
                <a:buNone/>
              </a:pPr>
              <a:r>
                <a:rPr lang="es-ES" sz="2800" b="0" i="0" u="none" strike="noStrike" cap="none" dirty="0">
                  <a:solidFill>
                    <a:schemeClr val="dk1"/>
                  </a:solidFill>
                  <a:latin typeface="Arial"/>
                  <a:ea typeface="Arial"/>
                  <a:cs typeface="Arial"/>
                  <a:sym typeface="Arial"/>
                </a:rPr>
                <a:t>““Pero es necesario que el obispo sea… no un neófito, no sea que envaneciéndose caiga en la condenación del diablo…”</a:t>
              </a:r>
              <a:endParaRPr dirty="0"/>
            </a:p>
            <a:p>
              <a:pPr marL="0" marR="0" lvl="0" indent="0" algn="ctr" rtl="0">
                <a:lnSpc>
                  <a:spcPct val="100000"/>
                </a:lnSpc>
                <a:spcBef>
                  <a:spcPts val="0"/>
                </a:spcBef>
                <a:spcAft>
                  <a:spcPts val="0"/>
                </a:spcAft>
                <a:buClr>
                  <a:schemeClr val="dk1"/>
                </a:buClr>
                <a:buSzPts val="3600"/>
                <a:buFont typeface="Arial"/>
                <a:buNone/>
              </a:pPr>
              <a:r>
                <a:rPr lang="es-ES" sz="3600" b="1" u="sng" dirty="0">
                  <a:solidFill>
                    <a:schemeClr val="bg1"/>
                  </a:solidFill>
                  <a:effectLst>
                    <a:outerShdw blurRad="38100" dist="38100" dir="2700000" algn="tl">
                      <a:srgbClr val="000000">
                        <a:alpha val="43137"/>
                      </a:srgbClr>
                    </a:outerShdw>
                  </a:effectLst>
                  <a:highlight>
                    <a:srgbClr val="FF0066"/>
                  </a:highlight>
                </a:rPr>
                <a:t>I</a:t>
              </a:r>
              <a:r>
                <a:rPr lang="es-ES" sz="36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 Timoteo.3:6</a:t>
              </a:r>
              <a:r>
                <a:rPr lang="es-ES" sz="3600" b="1" i="0" u="sng" strike="noStrike" cap="none" dirty="0">
                  <a:solidFill>
                    <a:schemeClr val="bg1"/>
                  </a:solidFill>
                  <a:effectLst>
                    <a:outerShdw blurRad="38100" dist="38100" dir="2700000" algn="tl">
                      <a:srgbClr val="000000">
                        <a:alpha val="43137"/>
                      </a:srgbClr>
                    </a:outerShdw>
                  </a:effectLst>
                  <a:highlight>
                    <a:srgbClr val="FF0066"/>
                  </a:highlight>
                  <a:sym typeface="Arial"/>
                </a:rPr>
                <a:t>.</a:t>
              </a:r>
              <a:endParaRPr b="1" u="sng" dirty="0">
                <a:solidFill>
                  <a:schemeClr val="bg1"/>
                </a:solidFill>
                <a:effectLst>
                  <a:outerShdw blurRad="38100" dist="38100" dir="2700000" algn="tl">
                    <a:srgbClr val="000000">
                      <a:alpha val="43137"/>
                    </a:srgbClr>
                  </a:outerShdw>
                </a:effectLst>
                <a:highlight>
                  <a:srgbClr val="FF0066"/>
                </a:highlight>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08"/>
                                        </p:tgtEl>
                                        <p:attrNameLst>
                                          <p:attrName>style.visibility</p:attrName>
                                        </p:attrNameLst>
                                      </p:cBhvr>
                                      <p:to>
                                        <p:strVal val="visible"/>
                                      </p:to>
                                    </p:set>
                                    <p:anim calcmode="lin" valueType="num">
                                      <p:cBhvr additive="base">
                                        <p:cTn id="7" dur="500" fill="hold"/>
                                        <p:tgtEl>
                                          <p:spTgt spid="1208"/>
                                        </p:tgtEl>
                                        <p:attrNameLst>
                                          <p:attrName>ppt_x</p:attrName>
                                        </p:attrNameLst>
                                      </p:cBhvr>
                                      <p:tavLst>
                                        <p:tav tm="0">
                                          <p:val>
                                            <p:strVal val="#ppt_x"/>
                                          </p:val>
                                        </p:tav>
                                        <p:tav tm="100000">
                                          <p:val>
                                            <p:strVal val="#ppt_x"/>
                                          </p:val>
                                        </p:tav>
                                      </p:tavLst>
                                    </p:anim>
                                    <p:anim calcmode="lin" valueType="num">
                                      <p:cBhvr additive="base">
                                        <p:cTn id="8" dur="500" fill="hold"/>
                                        <p:tgtEl>
                                          <p:spTgt spid="12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pic>
        <p:nvPicPr>
          <p:cNvPr id="1220" name="Google Shape;1220;p67" descr="A person writing on a piece of paper&#10;&#10;Description automatically generated with medium confidence"/>
          <p:cNvPicPr preferRelativeResize="0"/>
          <p:nvPr/>
        </p:nvPicPr>
        <p:blipFill rotWithShape="1">
          <a:blip r:embed="rId3">
            <a:alphaModFix/>
          </a:blip>
          <a:srcRect/>
          <a:stretch/>
        </p:blipFill>
        <p:spPr>
          <a:xfrm>
            <a:off x="7052098" y="0"/>
            <a:ext cx="5139902" cy="6858000"/>
          </a:xfrm>
          <a:prstGeom prst="rect">
            <a:avLst/>
          </a:prstGeom>
          <a:noFill/>
          <a:ln>
            <a:noFill/>
          </a:ln>
        </p:spPr>
      </p:pic>
      <p:sp>
        <p:nvSpPr>
          <p:cNvPr id="1221" name="Google Shape;1221;p67"/>
          <p:cNvSpPr txBox="1"/>
          <p:nvPr/>
        </p:nvSpPr>
        <p:spPr>
          <a:xfrm>
            <a:off x="21" y="176463"/>
            <a:ext cx="7052077" cy="60631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200"/>
              <a:buFont typeface="Quattrocento Sans"/>
              <a:buNone/>
            </a:pPr>
            <a:endParaRPr sz="12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r>
              <a:rPr lang="es-ES" sz="4000" b="1" i="0" u="sng" strike="noStrike" cap="none" dirty="0">
                <a:solidFill>
                  <a:schemeClr val="bg1"/>
                </a:solidFill>
                <a:effectLst>
                  <a:outerShdw blurRad="38100" dist="38100" dir="2700000" algn="tl">
                    <a:srgbClr val="000000">
                      <a:alpha val="43137"/>
                    </a:srgbClr>
                  </a:outerShdw>
                </a:effectLst>
                <a:highlight>
                  <a:srgbClr val="CC00FF"/>
                </a:highlight>
                <a:sym typeface="Arial"/>
              </a:rPr>
              <a:t>El modelo mentor-discípulo</a:t>
            </a:r>
            <a:endParaRPr u="sng" dirty="0">
              <a:solidFill>
                <a:schemeClr val="bg1"/>
              </a:solidFill>
              <a:effectLst>
                <a:outerShdw blurRad="38100" dist="38100" dir="2700000" algn="tl">
                  <a:srgbClr val="000000">
                    <a:alpha val="43137"/>
                  </a:srgbClr>
                </a:outerShdw>
              </a:effectLst>
              <a:highlight>
                <a:srgbClr val="CC00FF"/>
              </a:highlight>
            </a:endParaRPr>
          </a:p>
          <a:p>
            <a:pPr marL="0" marR="0" lvl="0" indent="0" algn="ctr" rtl="0">
              <a:lnSpc>
                <a:spcPct val="100000"/>
              </a:lnSpc>
              <a:spcBef>
                <a:spcPts val="0"/>
              </a:spcBef>
              <a:spcAft>
                <a:spcPts val="0"/>
              </a:spcAft>
              <a:buClr>
                <a:schemeClr val="dk1"/>
              </a:buClr>
              <a:buSzPts val="1200"/>
              <a:buFont typeface="Quattrocento Sans"/>
              <a:buNone/>
            </a:pPr>
            <a:endParaRPr sz="12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s-ES" sz="2400" b="0" i="0" u="none" strike="noStrike" cap="none" dirty="0">
                <a:solidFill>
                  <a:srgbClr val="000000"/>
                </a:solidFill>
                <a:latin typeface="Arial"/>
                <a:ea typeface="Arial"/>
                <a:cs typeface="Arial"/>
                <a:sym typeface="Arial"/>
              </a:rPr>
              <a:t>“Partiendo él de allí, halló a Eliseo hijo de Safat, que araba con doce yuntas delante de sí, y él tenía la última. Y pasando Elías por delante de él, echó sobre él su manto. Entonces dejando él los bueyes, vino corriendo en pos de Elías, y dijo: Te ruego que me dejes besar a mi padre y a mi madre, y luego te seguiré. Y él le dijo: Ve, vuelve; ¿qué te he hecho yo? Y se volvió, y tomó un par de bueyes y los mató, y con el arado de los bueyes coció la carne, y la dio al pueblo para que comiesen. Después se levantó y fue tras Elías, y le servía”.</a:t>
            </a:r>
            <a:endParaRPr dirty="0"/>
          </a:p>
          <a:p>
            <a:pPr marL="0" marR="0" lvl="0" indent="0" algn="ctr" rtl="0">
              <a:lnSpc>
                <a:spcPct val="100000"/>
              </a:lnSpc>
              <a:spcBef>
                <a:spcPts val="0"/>
              </a:spcBef>
              <a:spcAft>
                <a:spcPts val="0"/>
              </a:spcAft>
              <a:buClr>
                <a:srgbClr val="000000"/>
              </a:buClr>
              <a:buSzPts val="3600"/>
              <a:buFont typeface="Arial"/>
              <a:buNone/>
            </a:pPr>
            <a:r>
              <a:rPr lang="es-ES" sz="3600" b="1" u="sng" dirty="0">
                <a:solidFill>
                  <a:schemeClr val="bg1"/>
                </a:solidFill>
                <a:effectLst>
                  <a:outerShdw blurRad="38100" dist="38100" dir="2700000" algn="tl">
                    <a:srgbClr val="000000">
                      <a:alpha val="43137"/>
                    </a:srgbClr>
                  </a:outerShdw>
                </a:effectLst>
                <a:highlight>
                  <a:srgbClr val="FF0066"/>
                </a:highlight>
              </a:rPr>
              <a:t>I</a:t>
            </a:r>
            <a:r>
              <a:rPr lang="es-ES" sz="3600" b="1" u="sng"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 Reyes.19:19-21.</a:t>
            </a:r>
            <a:endParaRPr sz="36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1">
                                            <p:txEl>
                                              <p:pRg st="1" end="1"/>
                                            </p:txEl>
                                          </p:spTgt>
                                        </p:tgtEl>
                                        <p:attrNameLst>
                                          <p:attrName>style.visibility</p:attrName>
                                        </p:attrNameLst>
                                      </p:cBhvr>
                                      <p:to>
                                        <p:strVal val="visible"/>
                                      </p:to>
                                    </p:set>
                                    <p:anim calcmode="lin" valueType="num">
                                      <p:cBhvr additive="base">
                                        <p:cTn id="7" dur="500" fill="hold"/>
                                        <p:tgtEl>
                                          <p:spTgt spid="122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21">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21">
                                            <p:txEl>
                                              <p:pRg st="3" end="3"/>
                                            </p:txEl>
                                          </p:spTgt>
                                        </p:tgtEl>
                                        <p:attrNameLst>
                                          <p:attrName>style.visibility</p:attrName>
                                        </p:attrNameLst>
                                      </p:cBhvr>
                                      <p:to>
                                        <p:strVal val="visible"/>
                                      </p:to>
                                    </p:set>
                                    <p:animEffect transition="in" filter="barn(inVertical)">
                                      <p:cBhvr>
                                        <p:cTn id="17" dur="500"/>
                                        <p:tgtEl>
                                          <p:spTgt spid="12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25"/>
        <p:cNvGrpSpPr/>
        <p:nvPr/>
      </p:nvGrpSpPr>
      <p:grpSpPr>
        <a:xfrm>
          <a:off x="0" y="0"/>
          <a:ext cx="0" cy="0"/>
          <a:chOff x="0" y="0"/>
          <a:chExt cx="0" cy="0"/>
        </a:xfrm>
      </p:grpSpPr>
      <p:sp>
        <p:nvSpPr>
          <p:cNvPr id="1226" name="Google Shape;1226;p68"/>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pic>
        <p:nvPicPr>
          <p:cNvPr id="1227" name="Google Shape;1227;p68" descr="A picture containing outdoor, sky, person, grass&#10;&#10;Description automatically generated"/>
          <p:cNvPicPr preferRelativeResize="0"/>
          <p:nvPr/>
        </p:nvPicPr>
        <p:blipFill rotWithShape="1">
          <a:blip r:embed="rId3">
            <a:alphaModFix amt="50000"/>
          </a:blip>
          <a:srcRect t="15745"/>
          <a:stretch/>
        </p:blipFill>
        <p:spPr>
          <a:xfrm>
            <a:off x="20" y="1282"/>
            <a:ext cx="12191980" cy="6856718"/>
          </a:xfrm>
          <a:prstGeom prst="rect">
            <a:avLst/>
          </a:prstGeom>
          <a:noFill/>
          <a:ln>
            <a:noFill/>
          </a:ln>
        </p:spPr>
      </p:pic>
      <p:grpSp>
        <p:nvGrpSpPr>
          <p:cNvPr id="1228" name="Google Shape;1228;p68"/>
          <p:cNvGrpSpPr/>
          <p:nvPr/>
        </p:nvGrpSpPr>
        <p:grpSpPr>
          <a:xfrm>
            <a:off x="119201" y="3529689"/>
            <a:ext cx="11215292" cy="3154710"/>
            <a:chOff x="4736406" y="3542988"/>
            <a:chExt cx="8188136" cy="3154710"/>
          </a:xfrm>
        </p:grpSpPr>
        <p:grpSp>
          <p:nvGrpSpPr>
            <p:cNvPr id="1229" name="Google Shape;1229;p68"/>
            <p:cNvGrpSpPr/>
            <p:nvPr/>
          </p:nvGrpSpPr>
          <p:grpSpPr>
            <a:xfrm>
              <a:off x="4736406" y="3542988"/>
              <a:ext cx="7987707" cy="3154710"/>
              <a:chOff x="-1464955" y="-138111"/>
              <a:chExt cx="5052823" cy="3154710"/>
            </a:xfrm>
          </p:grpSpPr>
          <p:sp>
            <p:nvSpPr>
              <p:cNvPr id="1230" name="Google Shape;1230;p68"/>
              <p:cNvSpPr txBox="1"/>
              <p:nvPr/>
            </p:nvSpPr>
            <p:spPr>
              <a:xfrm>
                <a:off x="-138481" y="-138111"/>
                <a:ext cx="3665839"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400"/>
                  <a:buFont typeface="Arial"/>
                  <a:buNone/>
                </a:pPr>
                <a:r>
                  <a:rPr lang="es-ES" sz="4400" b="1" i="0" u="none" strike="noStrike" cap="none" dirty="0">
                    <a:solidFill>
                      <a:schemeClr val="dk1"/>
                    </a:solidFill>
                    <a:latin typeface="Arial"/>
                    <a:ea typeface="Arial"/>
                    <a:cs typeface="Arial"/>
                    <a:sym typeface="Arial"/>
                  </a:rPr>
                  <a:t>AMANTE DE LO BUENO.</a:t>
                </a:r>
                <a:endParaRPr dirty="0"/>
              </a:p>
            </p:txBody>
          </p:sp>
          <p:sp>
            <p:nvSpPr>
              <p:cNvPr id="1231" name="Google Shape;1231;p68"/>
              <p:cNvSpPr txBox="1"/>
              <p:nvPr/>
            </p:nvSpPr>
            <p:spPr>
              <a:xfrm>
                <a:off x="-157729" y="606433"/>
                <a:ext cx="3745597"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al"/>
                  <a:buNone/>
                </a:pPr>
                <a:r>
                  <a:rPr lang="es-ES" sz="2400" b="0" i="0" u="none" strike="noStrike" cap="none" dirty="0">
                    <a:solidFill>
                      <a:schemeClr val="dk1"/>
                    </a:solidFill>
                    <a:latin typeface="Arial"/>
                    <a:ea typeface="Arial"/>
                    <a:cs typeface="Arial"/>
                    <a:sym typeface="Arial"/>
                  </a:rPr>
                  <a:t>  LOS OBIPOS DEBEN SER UN AMIGO DEL BIEN</a:t>
                </a:r>
                <a:endParaRPr dirty="0"/>
              </a:p>
            </p:txBody>
          </p:sp>
          <p:sp>
            <p:nvSpPr>
              <p:cNvPr id="1232" name="Google Shape;1232;p68"/>
              <p:cNvSpPr txBox="1"/>
              <p:nvPr/>
            </p:nvSpPr>
            <p:spPr>
              <a:xfrm>
                <a:off x="-1464955" y="-138111"/>
                <a:ext cx="1441682" cy="31547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9900"/>
                  <a:buFont typeface="Arial"/>
                  <a:buNone/>
                </a:pPr>
                <a:r>
                  <a:rPr lang="es-ES" sz="19900" b="0" i="0" u="none" strike="noStrike" cap="none">
                    <a:solidFill>
                      <a:schemeClr val="dk1"/>
                    </a:solidFill>
                    <a:latin typeface="Arial"/>
                    <a:ea typeface="Arial"/>
                    <a:cs typeface="Arial"/>
                    <a:sym typeface="Arial"/>
                  </a:rPr>
                  <a:t>17</a:t>
                </a:r>
                <a:endParaRPr sz="6600" b="0" i="0" u="none" strike="noStrike" cap="none">
                  <a:solidFill>
                    <a:schemeClr val="dk1"/>
                  </a:solidFill>
                  <a:latin typeface="Arial"/>
                  <a:ea typeface="Arial"/>
                  <a:cs typeface="Arial"/>
                  <a:sym typeface="Arial"/>
                </a:endParaRPr>
              </a:p>
            </p:txBody>
          </p:sp>
          <p:cxnSp>
            <p:nvCxnSpPr>
              <p:cNvPr id="1233" name="Google Shape;1233;p68"/>
              <p:cNvCxnSpPr/>
              <p:nvPr/>
            </p:nvCxnSpPr>
            <p:spPr>
              <a:xfrm>
                <a:off x="-83895" y="1115508"/>
                <a:ext cx="3499682" cy="0"/>
              </a:xfrm>
              <a:prstGeom prst="straightConnector1">
                <a:avLst/>
              </a:prstGeom>
              <a:noFill/>
              <a:ln w="44450" cap="flat" cmpd="sng">
                <a:solidFill>
                  <a:schemeClr val="dk1"/>
                </a:solidFill>
                <a:prstDash val="solid"/>
                <a:round/>
                <a:headEnd type="none" w="sm" len="sm"/>
                <a:tailEnd type="none" w="sm" len="sm"/>
              </a:ln>
            </p:spPr>
          </p:cxnSp>
          <p:cxnSp>
            <p:nvCxnSpPr>
              <p:cNvPr id="1234" name="Google Shape;1234;p68"/>
              <p:cNvCxnSpPr/>
              <p:nvPr/>
            </p:nvCxnSpPr>
            <p:spPr>
              <a:xfrm>
                <a:off x="-26924" y="525510"/>
                <a:ext cx="3442711" cy="0"/>
              </a:xfrm>
              <a:prstGeom prst="straightConnector1">
                <a:avLst/>
              </a:prstGeom>
              <a:noFill/>
              <a:ln w="44450" cap="flat" cmpd="sng">
                <a:solidFill>
                  <a:schemeClr val="dk1"/>
                </a:solidFill>
                <a:prstDash val="solid"/>
                <a:round/>
                <a:headEnd type="none" w="sm" len="sm"/>
                <a:tailEnd type="none" w="sm" len="sm"/>
              </a:ln>
            </p:spPr>
          </p:cxnSp>
        </p:grpSp>
        <p:sp>
          <p:nvSpPr>
            <p:cNvPr id="1235" name="Google Shape;1235;p68"/>
            <p:cNvSpPr txBox="1"/>
            <p:nvPr/>
          </p:nvSpPr>
          <p:spPr>
            <a:xfrm>
              <a:off x="6301414" y="4879568"/>
              <a:ext cx="6623128" cy="15081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Arial"/>
                <a:buNone/>
              </a:pPr>
              <a:r>
                <a:rPr lang="es-ES" sz="2800" b="0" i="0" u="none" strike="noStrike" cap="none" dirty="0">
                  <a:solidFill>
                    <a:schemeClr val="dk1"/>
                  </a:solidFill>
                  <a:latin typeface="Arial"/>
                  <a:ea typeface="Arial"/>
                  <a:cs typeface="Arial"/>
                  <a:sym typeface="Arial"/>
                </a:rPr>
                <a:t>“Porque es necesario que el obispo sea… amante de lo bueno…”</a:t>
              </a:r>
              <a:endParaRPr dirty="0"/>
            </a:p>
            <a:p>
              <a:pPr marL="0" marR="0" lvl="0" indent="0" algn="ctr" rtl="0">
                <a:lnSpc>
                  <a:spcPct val="100000"/>
                </a:lnSpc>
                <a:spcBef>
                  <a:spcPts val="0"/>
                </a:spcBef>
                <a:spcAft>
                  <a:spcPts val="0"/>
                </a:spcAft>
                <a:buClr>
                  <a:schemeClr val="dk1"/>
                </a:buClr>
                <a:buSzPts val="3600"/>
                <a:buFont typeface="Arial"/>
                <a:buNone/>
              </a:pPr>
              <a:r>
                <a:rPr lang="es-ES" sz="36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Tito.1:8.</a:t>
              </a:r>
              <a:endParaRPr sz="60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8"/>
                                        </p:tgtEl>
                                        <p:attrNameLst>
                                          <p:attrName>style.visibility</p:attrName>
                                        </p:attrNameLst>
                                      </p:cBhvr>
                                      <p:to>
                                        <p:strVal val="visible"/>
                                      </p:to>
                                    </p:set>
                                    <p:anim calcmode="lin" valueType="num">
                                      <p:cBhvr additive="base">
                                        <p:cTn id="7" dur="500" fill="hold"/>
                                        <p:tgtEl>
                                          <p:spTgt spid="1228"/>
                                        </p:tgtEl>
                                        <p:attrNameLst>
                                          <p:attrName>ppt_x</p:attrName>
                                        </p:attrNameLst>
                                      </p:cBhvr>
                                      <p:tavLst>
                                        <p:tav tm="0">
                                          <p:val>
                                            <p:strVal val="#ppt_x"/>
                                          </p:val>
                                        </p:tav>
                                        <p:tav tm="100000">
                                          <p:val>
                                            <p:strVal val="#ppt_x"/>
                                          </p:val>
                                        </p:tav>
                                      </p:tavLst>
                                    </p:anim>
                                    <p:anim calcmode="lin" valueType="num">
                                      <p:cBhvr additive="base">
                                        <p:cTn id="8" dur="500" fill="hold"/>
                                        <p:tgtEl>
                                          <p:spTgt spid="12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pic>
        <p:nvPicPr>
          <p:cNvPr id="1240" name="Google Shape;1240;p69" descr="A picture containing floor, athletic game, sport, tennis&#10;&#10;Description automatically generated"/>
          <p:cNvPicPr preferRelativeResize="0"/>
          <p:nvPr/>
        </p:nvPicPr>
        <p:blipFill rotWithShape="1">
          <a:blip r:embed="rId3">
            <a:alphaModFix/>
          </a:blip>
          <a:srcRect/>
          <a:stretch/>
        </p:blipFill>
        <p:spPr>
          <a:xfrm>
            <a:off x="32084" y="0"/>
            <a:ext cx="6384758" cy="4256505"/>
          </a:xfrm>
          <a:prstGeom prst="rect">
            <a:avLst/>
          </a:prstGeom>
          <a:noFill/>
          <a:ln>
            <a:noFill/>
          </a:ln>
        </p:spPr>
      </p:pic>
      <p:grpSp>
        <p:nvGrpSpPr>
          <p:cNvPr id="1241" name="Google Shape;1241;p69"/>
          <p:cNvGrpSpPr/>
          <p:nvPr/>
        </p:nvGrpSpPr>
        <p:grpSpPr>
          <a:xfrm>
            <a:off x="0" y="548203"/>
            <a:ext cx="12192000" cy="6018054"/>
            <a:chOff x="-8278401" y="1581865"/>
            <a:chExt cx="19613067" cy="6018054"/>
          </a:xfrm>
        </p:grpSpPr>
        <p:grpSp>
          <p:nvGrpSpPr>
            <p:cNvPr id="1242" name="Google Shape;1242;p69"/>
            <p:cNvGrpSpPr/>
            <p:nvPr/>
          </p:nvGrpSpPr>
          <p:grpSpPr>
            <a:xfrm>
              <a:off x="1528132" y="1581865"/>
              <a:ext cx="9806534" cy="3331209"/>
              <a:chOff x="1575073" y="1449076"/>
              <a:chExt cx="9683361" cy="3331209"/>
            </a:xfrm>
          </p:grpSpPr>
          <p:sp>
            <p:nvSpPr>
              <p:cNvPr id="1243" name="Google Shape;1243;p69"/>
              <p:cNvSpPr txBox="1"/>
              <p:nvPr/>
            </p:nvSpPr>
            <p:spPr>
              <a:xfrm>
                <a:off x="2084723" y="1449076"/>
                <a:ext cx="917371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800"/>
                  <a:buFont typeface="Arial"/>
                  <a:buNone/>
                </a:pPr>
                <a:r>
                  <a:rPr lang="es-ES" sz="4800" b="1" i="0" u="none" strike="noStrike" cap="none" dirty="0">
                    <a:solidFill>
                      <a:schemeClr val="dk1"/>
                    </a:solidFill>
                    <a:latin typeface="Arial"/>
                    <a:ea typeface="Arial"/>
                    <a:cs typeface="Arial"/>
                    <a:sym typeface="Arial"/>
                  </a:rPr>
                  <a:t> Amante de lo bueno</a:t>
                </a:r>
                <a:endParaRPr dirty="0"/>
              </a:p>
            </p:txBody>
          </p:sp>
          <p:sp>
            <p:nvSpPr>
              <p:cNvPr id="1244" name="Google Shape;1244;p69"/>
              <p:cNvSpPr txBox="1"/>
              <p:nvPr/>
            </p:nvSpPr>
            <p:spPr>
              <a:xfrm>
                <a:off x="1575073" y="3210625"/>
                <a:ext cx="968336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800"/>
                  <a:buFont typeface="Arial"/>
                  <a:buNone/>
                </a:pPr>
                <a:r>
                  <a:rPr lang="es-ES" sz="4800" i="0" u="none" strike="noStrike" cap="none">
                    <a:solidFill>
                      <a:schemeClr val="dk1"/>
                    </a:solidFill>
                    <a:latin typeface="Arial"/>
                    <a:ea typeface="Arial"/>
                    <a:cs typeface="Arial"/>
                    <a:sym typeface="Arial"/>
                  </a:rPr>
                  <a:t>  filágazos (</a:t>
                </a:r>
                <a:r>
                  <a:rPr lang="es-ES" sz="4800" i="0" u="none" strike="noStrike" cap="none">
                    <a:solidFill>
                      <a:srgbClr val="0000CC"/>
                    </a:solidFill>
                    <a:latin typeface="Arial"/>
                    <a:ea typeface="Arial"/>
                    <a:cs typeface="Arial"/>
                    <a:sym typeface="Arial"/>
                  </a:rPr>
                  <a:t>φιλάγαθος</a:t>
                </a:r>
                <a:r>
                  <a:rPr lang="es-ES" sz="4800" i="0" u="none" strike="noStrike" cap="none">
                    <a:solidFill>
                      <a:schemeClr val="dk1"/>
                    </a:solidFill>
                    <a:latin typeface="Arial"/>
                    <a:ea typeface="Arial"/>
                    <a:cs typeface="Arial"/>
                    <a:sym typeface="Arial"/>
                  </a:rPr>
                  <a:t>)</a:t>
                </a:r>
                <a:endParaRPr sz="4800" i="0" u="none" strike="noStrike" cap="none">
                  <a:solidFill>
                    <a:schemeClr val="dk1"/>
                  </a:solidFill>
                  <a:latin typeface="Arial"/>
                  <a:ea typeface="Arial"/>
                  <a:cs typeface="Arial"/>
                  <a:sym typeface="Arial"/>
                </a:endParaRPr>
              </a:p>
            </p:txBody>
          </p:sp>
        </p:grpSp>
        <p:sp>
          <p:nvSpPr>
            <p:cNvPr id="1245" name="Google Shape;1245;p69"/>
            <p:cNvSpPr txBox="1"/>
            <p:nvPr/>
          </p:nvSpPr>
          <p:spPr>
            <a:xfrm>
              <a:off x="-8278401" y="5537816"/>
              <a:ext cx="19613067" cy="20621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200"/>
                <a:buFont typeface="Arial"/>
                <a:buNone/>
              </a:pPr>
              <a:r>
                <a:rPr lang="es-ES" sz="3200" dirty="0">
                  <a:solidFill>
                    <a:schemeClr val="dk1"/>
                  </a:solidFill>
                </a:rPr>
                <a:t>Los</a:t>
              </a:r>
              <a:r>
                <a:rPr lang="es-ES" sz="3200" i="0" u="none" strike="noStrike" cap="none" dirty="0">
                  <a:solidFill>
                    <a:schemeClr val="dk1"/>
                  </a:solidFill>
                  <a:latin typeface="Arial"/>
                  <a:ea typeface="Arial"/>
                  <a:cs typeface="Arial"/>
                  <a:sym typeface="Arial"/>
                </a:rPr>
                <a:t> obispos tienen que ser una persona madura cuya prioridad es tener compañerismo con la gente buena, que hace cosas buenas y participa en actividades que reflejan la buena, agradable y perfecta voluntad de Dios.</a:t>
              </a:r>
              <a:endParaRPr sz="3600" i="0" u="none" strike="noStrike" cap="none" dirty="0">
                <a:solidFill>
                  <a:schemeClr val="dk1"/>
                </a:solidFill>
                <a:latin typeface="Arial"/>
                <a:ea typeface="Arial"/>
                <a:cs typeface="Arial"/>
                <a:sym typeface="Arial"/>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41"/>
                                        </p:tgtEl>
                                        <p:attrNameLst>
                                          <p:attrName>style.visibility</p:attrName>
                                        </p:attrNameLst>
                                      </p:cBhvr>
                                      <p:to>
                                        <p:strVal val="visible"/>
                                      </p:to>
                                    </p:set>
                                    <p:animEffect transition="in" filter="barn(inVertical)">
                                      <p:cBhvr>
                                        <p:cTn id="7" dur="500"/>
                                        <p:tgtEl>
                                          <p:spTgt spid="1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81000">
              <a:srgbClr val="EEEEEE"/>
            </a:gs>
            <a:gs pos="100000">
              <a:srgbClr val="D8D8D8"/>
            </a:gs>
          </a:gsLst>
          <a:path path="circle">
            <a:fillToRect l="50000" t="50000" r="50000" b="50000"/>
          </a:path>
          <a:tileRect/>
        </a:gradFill>
        <a:effectLst/>
      </p:bgPr>
    </p:bg>
    <p:spTree>
      <p:nvGrpSpPr>
        <p:cNvPr id="1" name="Shape 1249"/>
        <p:cNvGrpSpPr/>
        <p:nvPr/>
      </p:nvGrpSpPr>
      <p:grpSpPr>
        <a:xfrm>
          <a:off x="0" y="0"/>
          <a:ext cx="0" cy="0"/>
          <a:chOff x="0" y="0"/>
          <a:chExt cx="0" cy="0"/>
        </a:xfrm>
      </p:grpSpPr>
      <p:sp>
        <p:nvSpPr>
          <p:cNvPr id="1250" name="Google Shape;1250;p70"/>
          <p:cNvSpPr/>
          <p:nvPr/>
        </p:nvSpPr>
        <p:spPr>
          <a:xfrm>
            <a:off x="0" y="1025260"/>
            <a:ext cx="12029440" cy="1702932"/>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51" name="Google Shape;1251;p70"/>
          <p:cNvSpPr/>
          <p:nvPr/>
        </p:nvSpPr>
        <p:spPr>
          <a:xfrm>
            <a:off x="10216516" y="1185259"/>
            <a:ext cx="1748004" cy="1590675"/>
          </a:xfrm>
          <a:custGeom>
            <a:avLst/>
            <a:gdLst/>
            <a:ahLst/>
            <a:cxnLst/>
            <a:rect l="l" t="t" r="r" b="b"/>
            <a:pathLst>
              <a:path w="1524" h="1002" extrusionOk="0">
                <a:moveTo>
                  <a:pt x="1510" y="0"/>
                </a:moveTo>
                <a:lnTo>
                  <a:pt x="1524" y="1002"/>
                </a:lnTo>
                <a:lnTo>
                  <a:pt x="0" y="901"/>
                </a:lnTo>
                <a:lnTo>
                  <a:pt x="269" y="366"/>
                </a:lnTo>
                <a:lnTo>
                  <a:pt x="399" y="86"/>
                </a:lnTo>
                <a:lnTo>
                  <a:pt x="1510" y="0"/>
                </a:lnTo>
                <a:close/>
              </a:path>
            </a:pathLst>
          </a:custGeom>
          <a:solidFill>
            <a:srgbClr val="0F243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1252" name="Google Shape;1252;p70"/>
          <p:cNvSpPr/>
          <p:nvPr/>
        </p:nvSpPr>
        <p:spPr>
          <a:xfrm>
            <a:off x="10194150" y="1113847"/>
            <a:ext cx="1352295" cy="1493837"/>
          </a:xfrm>
          <a:custGeom>
            <a:avLst/>
            <a:gdLst/>
            <a:ahLst/>
            <a:cxnLst/>
            <a:rect l="l" t="t" r="r" b="b"/>
            <a:pathLst>
              <a:path w="1179" h="941" extrusionOk="0">
                <a:moveTo>
                  <a:pt x="779" y="0"/>
                </a:moveTo>
                <a:lnTo>
                  <a:pt x="883" y="126"/>
                </a:lnTo>
                <a:lnTo>
                  <a:pt x="1179" y="892"/>
                </a:lnTo>
                <a:lnTo>
                  <a:pt x="0" y="941"/>
                </a:lnTo>
                <a:lnTo>
                  <a:pt x="127" y="55"/>
                </a:lnTo>
                <a:lnTo>
                  <a:pt x="779"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1253" name="Google Shape;1253;p70"/>
          <p:cNvSpPr/>
          <p:nvPr/>
        </p:nvSpPr>
        <p:spPr>
          <a:xfrm>
            <a:off x="10415756" y="860476"/>
            <a:ext cx="1233009" cy="1630362"/>
          </a:xfrm>
          <a:custGeom>
            <a:avLst/>
            <a:gdLst/>
            <a:ahLst/>
            <a:cxnLst/>
            <a:rect l="l" t="t" r="r" b="b"/>
            <a:pathLst>
              <a:path w="1075" h="1027" extrusionOk="0">
                <a:moveTo>
                  <a:pt x="278" y="0"/>
                </a:moveTo>
                <a:lnTo>
                  <a:pt x="852" y="33"/>
                </a:lnTo>
                <a:lnTo>
                  <a:pt x="1075" y="1027"/>
                </a:lnTo>
                <a:lnTo>
                  <a:pt x="0" y="939"/>
                </a:lnTo>
                <a:lnTo>
                  <a:pt x="278" y="0"/>
                </a:lnTo>
                <a:close/>
              </a:path>
            </a:pathLst>
          </a:custGeom>
          <a:solidFill>
            <a:schemeClr val="dk2"/>
          </a:solidFill>
          <a:ln>
            <a:noFill/>
          </a:ln>
        </p:spPr>
        <p:txBody>
          <a:bodyPr spcFirstLastPara="1" wrap="square" lIns="182875" tIns="274300" rIns="182875" bIns="182875" anchor="ctr" anchorCtr="1">
            <a:noAutofit/>
          </a:bodyPr>
          <a:lstStyle/>
          <a:p>
            <a:pPr marL="0" marR="0" lvl="0" indent="0" algn="l" rtl="0">
              <a:lnSpc>
                <a:spcPct val="100000"/>
              </a:lnSpc>
              <a:spcBef>
                <a:spcPts val="0"/>
              </a:spcBef>
              <a:spcAft>
                <a:spcPts val="0"/>
              </a:spcAft>
              <a:buClr>
                <a:srgbClr val="FFFFFF"/>
              </a:buClr>
              <a:buSzPts val="6000"/>
              <a:buFont typeface="Arial"/>
              <a:buNone/>
            </a:pPr>
            <a:r>
              <a:rPr lang="es-ES" sz="6000" b="1" i="0" u="none" strike="noStrike" cap="none" dirty="0">
                <a:solidFill>
                  <a:srgbClr val="FFFFFF"/>
                </a:solidFill>
                <a:latin typeface="Arial"/>
                <a:ea typeface="Arial"/>
                <a:cs typeface="Arial"/>
                <a:sym typeface="Arial"/>
              </a:rPr>
              <a:t>1</a:t>
            </a:r>
            <a:endParaRPr dirty="0"/>
          </a:p>
        </p:txBody>
      </p:sp>
      <p:sp>
        <p:nvSpPr>
          <p:cNvPr id="1254" name="Google Shape;1254;p70"/>
          <p:cNvSpPr txBox="1"/>
          <p:nvPr/>
        </p:nvSpPr>
        <p:spPr>
          <a:xfrm>
            <a:off x="88437" y="1143873"/>
            <a:ext cx="10216516"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Arial"/>
              <a:buNone/>
            </a:pPr>
            <a:r>
              <a:rPr lang="es-ES" sz="1800" dirty="0">
                <a:solidFill>
                  <a:srgbClr val="FFFFFF"/>
                </a:solidFill>
                <a:latin typeface="Arial"/>
                <a:ea typeface="Arial"/>
                <a:cs typeface="Arial"/>
                <a:sym typeface="Arial"/>
              </a:rPr>
              <a:t>SE ALEJA DE TODA INMUNDICIA.</a:t>
            </a:r>
            <a:endParaRPr sz="1800" b="0"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800"/>
              <a:buFont typeface="Arial"/>
              <a:buNone/>
            </a:pPr>
            <a:r>
              <a:rPr lang="es-ES" sz="1800" b="0" i="0" u="none" strike="noStrike" cap="none" dirty="0">
                <a:solidFill>
                  <a:srgbClr val="FFFFFF"/>
                </a:solidFill>
                <a:latin typeface="Arial"/>
                <a:ea typeface="Arial"/>
                <a:cs typeface="Arial"/>
                <a:sym typeface="Arial"/>
              </a:rPr>
              <a:t>“El que robaba, deje de robar y póngase a trabajar, realizando un buen trabajo con sus manos para que tenga algo que dar a los necesitados. No digan malas palabras, sino solo palabras buenas que edifiquen la comunidad y traigan beneficios a quienes las escuchen”, </a:t>
            </a:r>
            <a:r>
              <a:rPr lang="es-ES" sz="18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Efesios.4:28-29</a:t>
            </a:r>
            <a:r>
              <a:rPr lang="es-ES" sz="1800" b="1" u="sng" dirty="0">
                <a:solidFill>
                  <a:schemeClr val="bg1"/>
                </a:solidFill>
                <a:effectLst>
                  <a:outerShdw blurRad="38100" dist="38100" dir="2700000" algn="tl">
                    <a:srgbClr val="000000">
                      <a:alpha val="43137"/>
                    </a:srgbClr>
                  </a:outerShdw>
                </a:effectLst>
                <a:highlight>
                  <a:srgbClr val="FF0066"/>
                </a:highlight>
              </a:rPr>
              <a:t>.</a:t>
            </a:r>
            <a:endParaRPr sz="1800" b="1" i="0" u="sng" strike="noStrike" cap="none" dirty="0">
              <a:solidFill>
                <a:schemeClr val="bg1"/>
              </a:solidFill>
              <a:effectLst>
                <a:outerShdw blurRad="38100" dist="38100" dir="2700000" algn="tl">
                  <a:srgbClr val="000000">
                    <a:alpha val="43137"/>
                  </a:srgbClr>
                </a:outerShdw>
              </a:effectLst>
              <a:highlight>
                <a:srgbClr val="FF0066"/>
              </a:highlight>
              <a:sym typeface="Arial"/>
            </a:endParaRPr>
          </a:p>
        </p:txBody>
      </p:sp>
      <p:grpSp>
        <p:nvGrpSpPr>
          <p:cNvPr id="1255" name="Google Shape;1255;p70"/>
          <p:cNvGrpSpPr/>
          <p:nvPr/>
        </p:nvGrpSpPr>
        <p:grpSpPr>
          <a:xfrm>
            <a:off x="670921" y="2784579"/>
            <a:ext cx="11331357" cy="1934553"/>
            <a:chOff x="670921" y="2784579"/>
            <a:chExt cx="11331357" cy="1934553"/>
          </a:xfrm>
        </p:grpSpPr>
        <p:grpSp>
          <p:nvGrpSpPr>
            <p:cNvPr id="1256" name="Google Shape;1256;p70"/>
            <p:cNvGrpSpPr/>
            <p:nvPr/>
          </p:nvGrpSpPr>
          <p:grpSpPr>
            <a:xfrm>
              <a:off x="670921" y="2784579"/>
              <a:ext cx="11331357" cy="1934553"/>
              <a:chOff x="670921" y="2784579"/>
              <a:chExt cx="11331357" cy="1934553"/>
            </a:xfrm>
          </p:grpSpPr>
          <p:sp>
            <p:nvSpPr>
              <p:cNvPr id="1257" name="Google Shape;1257;p70"/>
              <p:cNvSpPr/>
              <p:nvPr/>
            </p:nvSpPr>
            <p:spPr>
              <a:xfrm flipH="1">
                <a:off x="670921" y="2940189"/>
                <a:ext cx="11331357" cy="1778943"/>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58" name="Google Shape;1258;p70"/>
              <p:cNvSpPr/>
              <p:nvPr/>
            </p:nvSpPr>
            <p:spPr>
              <a:xfrm flipH="1">
                <a:off x="670923" y="2972780"/>
                <a:ext cx="1392881" cy="1588206"/>
              </a:xfrm>
              <a:custGeom>
                <a:avLst/>
                <a:gdLst/>
                <a:ahLst/>
                <a:cxnLst/>
                <a:rect l="l" t="t" r="r" b="b"/>
                <a:pathLst>
                  <a:path w="10000" h="10531" extrusionOk="0">
                    <a:moveTo>
                      <a:pt x="10000" y="0"/>
                    </a:moveTo>
                    <a:cubicBezTo>
                      <a:pt x="9990" y="3413"/>
                      <a:pt x="9981" y="7118"/>
                      <a:pt x="9971" y="10531"/>
                    </a:cubicBezTo>
                    <a:lnTo>
                      <a:pt x="0" y="9442"/>
                    </a:lnTo>
                    <a:lnTo>
                      <a:pt x="1968" y="2411"/>
                    </a:lnTo>
                    <a:lnTo>
                      <a:pt x="3092" y="179"/>
                    </a:lnTo>
                    <a:lnTo>
                      <a:pt x="10000" y="0"/>
                    </a:lnTo>
                    <a:close/>
                  </a:path>
                </a:pathLst>
              </a:custGeom>
              <a:solidFill>
                <a:srgbClr val="455C2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1259" name="Google Shape;1259;p70"/>
              <p:cNvSpPr/>
              <p:nvPr/>
            </p:nvSpPr>
            <p:spPr>
              <a:xfrm flipH="1">
                <a:off x="721360" y="2810855"/>
                <a:ext cx="1659300" cy="1589087"/>
              </a:xfrm>
              <a:custGeom>
                <a:avLst/>
                <a:gdLst/>
                <a:ahLst/>
                <a:cxnLst/>
                <a:rect l="l" t="t" r="r" b="b"/>
                <a:pathLst>
                  <a:path w="1283" h="1001" extrusionOk="0">
                    <a:moveTo>
                      <a:pt x="1069" y="0"/>
                    </a:moveTo>
                    <a:lnTo>
                      <a:pt x="1283" y="848"/>
                    </a:lnTo>
                    <a:lnTo>
                      <a:pt x="236" y="1001"/>
                    </a:lnTo>
                    <a:lnTo>
                      <a:pt x="0" y="155"/>
                    </a:lnTo>
                    <a:lnTo>
                      <a:pt x="1069" y="0"/>
                    </a:lnTo>
                    <a:close/>
                  </a:path>
                </a:pathLst>
              </a:custGeom>
              <a:solidFill>
                <a:srgbClr val="92D05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1260" name="Google Shape;1260;p70"/>
              <p:cNvSpPr/>
              <p:nvPr/>
            </p:nvSpPr>
            <p:spPr>
              <a:xfrm flipH="1">
                <a:off x="748520" y="2784579"/>
                <a:ext cx="1237685" cy="1346200"/>
              </a:xfrm>
              <a:custGeom>
                <a:avLst/>
                <a:gdLst/>
                <a:ahLst/>
                <a:cxnLst/>
                <a:rect l="l" t="t" r="r" b="b"/>
                <a:pathLst>
                  <a:path w="957" h="848" extrusionOk="0">
                    <a:moveTo>
                      <a:pt x="743" y="0"/>
                    </a:moveTo>
                    <a:lnTo>
                      <a:pt x="957" y="848"/>
                    </a:lnTo>
                    <a:lnTo>
                      <a:pt x="0" y="813"/>
                    </a:lnTo>
                    <a:lnTo>
                      <a:pt x="23" y="208"/>
                    </a:lnTo>
                    <a:lnTo>
                      <a:pt x="743" y="0"/>
                    </a:lnTo>
                    <a:close/>
                  </a:path>
                </a:pathLst>
              </a:custGeom>
              <a:solidFill>
                <a:srgbClr val="00B050"/>
              </a:solidFill>
              <a:ln>
                <a:noFill/>
              </a:ln>
            </p:spPr>
            <p:txBody>
              <a:bodyPr spcFirstLastPara="1" wrap="square" lIns="182875" tIns="365750" rIns="274300" bIns="182875" anchor="ctr" anchorCtr="1">
                <a:noAutofit/>
              </a:bodyPr>
              <a:lstStyle/>
              <a:p>
                <a:pPr marL="0" marR="0" lvl="0" indent="0" algn="l" rtl="0">
                  <a:lnSpc>
                    <a:spcPct val="100000"/>
                  </a:lnSpc>
                  <a:spcBef>
                    <a:spcPts val="0"/>
                  </a:spcBef>
                  <a:spcAft>
                    <a:spcPts val="0"/>
                  </a:spcAft>
                  <a:buClr>
                    <a:srgbClr val="FFFFFF"/>
                  </a:buClr>
                  <a:buSzPts val="6000"/>
                  <a:buFont typeface="Arial"/>
                  <a:buNone/>
                </a:pPr>
                <a:r>
                  <a:rPr lang="es-ES" sz="6000" b="1" i="0" u="none" strike="noStrike" cap="none" dirty="0">
                    <a:solidFill>
                      <a:srgbClr val="FFFFFF"/>
                    </a:solidFill>
                    <a:latin typeface="Arial"/>
                    <a:ea typeface="Arial"/>
                    <a:cs typeface="Arial"/>
                    <a:sym typeface="Arial"/>
                  </a:rPr>
                  <a:t>2</a:t>
                </a:r>
                <a:endParaRPr dirty="0"/>
              </a:p>
            </p:txBody>
          </p:sp>
        </p:grpSp>
        <p:sp>
          <p:nvSpPr>
            <p:cNvPr id="1261" name="Google Shape;1261;p70"/>
            <p:cNvSpPr txBox="1"/>
            <p:nvPr/>
          </p:nvSpPr>
          <p:spPr>
            <a:xfrm>
              <a:off x="2404449" y="3006192"/>
              <a:ext cx="957404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Arial"/>
                <a:buNone/>
              </a:pPr>
              <a:r>
                <a:rPr lang="es-ES" sz="1800" b="0" i="0" u="none" strike="noStrike" cap="none" dirty="0">
                  <a:solidFill>
                    <a:srgbClr val="FFFFFF"/>
                  </a:solidFill>
                  <a:latin typeface="Arial"/>
                  <a:ea typeface="Arial"/>
                  <a:cs typeface="Arial"/>
                  <a:sym typeface="Arial"/>
                </a:rPr>
                <a:t>TIENE COMUNIÓN </a:t>
              </a:r>
              <a:r>
                <a:rPr lang="es-ES" sz="1800" dirty="0">
                  <a:solidFill>
                    <a:srgbClr val="FFFFFF"/>
                  </a:solidFill>
                  <a:latin typeface="Arial"/>
                  <a:ea typeface="Arial"/>
                  <a:cs typeface="Arial"/>
                  <a:sym typeface="Arial"/>
                </a:rPr>
                <a:t>CON LOS SANTOS Y SU DELICIA ESTA EN LA PALABRA DE DIOS.</a:t>
              </a:r>
              <a:endParaRPr sz="1800" b="0"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800"/>
                <a:buFont typeface="Arial"/>
                <a:buNone/>
              </a:pPr>
              <a:r>
                <a:rPr lang="es-ES" sz="1800" b="0" i="0" u="none" strike="noStrike" cap="none" dirty="0">
                  <a:solidFill>
                    <a:srgbClr val="FFFFFF"/>
                  </a:solidFill>
                  <a:latin typeface="Arial"/>
                  <a:ea typeface="Arial"/>
                  <a:cs typeface="Arial"/>
                  <a:sym typeface="Arial"/>
                </a:rPr>
                <a:t>“Bienaventurado el varón que no anduvo en consejo de malos, ni estuvo en camino de pecadores, ni en silla de escarnecedores se ha sentado; sino que en la ley de Jehová está su delicia, y en su ley medita de día y de noche”, </a:t>
              </a:r>
              <a:r>
                <a:rPr lang="es-ES" sz="1800" b="1" i="0" u="sng" strike="noStrike" cap="none" dirty="0">
                  <a:solidFill>
                    <a:srgbClr val="FFFFFF"/>
                  </a:solidFill>
                  <a:effectLst>
                    <a:outerShdw blurRad="38100" dist="38100" dir="2700000" algn="tl">
                      <a:srgbClr val="000000">
                        <a:alpha val="43137"/>
                      </a:srgbClr>
                    </a:outerShdw>
                  </a:effectLst>
                  <a:highlight>
                    <a:srgbClr val="FF0066"/>
                  </a:highlight>
                  <a:latin typeface="Arial"/>
                  <a:ea typeface="Arial"/>
                  <a:cs typeface="Arial"/>
                  <a:sym typeface="Arial"/>
                </a:rPr>
                <a:t>Salmo.1:1-2</a:t>
              </a:r>
              <a:r>
                <a:rPr lang="es-ES" sz="1800" b="1" i="0" u="sng" strike="noStrike" cap="none" dirty="0">
                  <a:solidFill>
                    <a:srgbClr val="FFFFFF"/>
                  </a:solidFill>
                  <a:effectLst>
                    <a:outerShdw blurRad="38100" dist="38100" dir="2700000" algn="tl">
                      <a:srgbClr val="000000">
                        <a:alpha val="43137"/>
                      </a:srgbClr>
                    </a:outerShdw>
                  </a:effectLst>
                  <a:highlight>
                    <a:srgbClr val="FF0066"/>
                  </a:highlight>
                  <a:sym typeface="Arial"/>
                </a:rPr>
                <a:t>.</a:t>
              </a:r>
              <a:endParaRPr b="1" u="sng" dirty="0">
                <a:effectLst>
                  <a:outerShdw blurRad="38100" dist="38100" dir="2700000" algn="tl">
                    <a:srgbClr val="000000">
                      <a:alpha val="43137"/>
                    </a:srgbClr>
                  </a:outerShdw>
                </a:effectLst>
                <a:highlight>
                  <a:srgbClr val="FF0066"/>
                </a:highlight>
              </a:endParaRPr>
            </a:p>
          </p:txBody>
        </p:sp>
      </p:grpSp>
      <p:sp>
        <p:nvSpPr>
          <p:cNvPr id="1262" name="Google Shape;1262;p70"/>
          <p:cNvSpPr txBox="1"/>
          <p:nvPr/>
        </p:nvSpPr>
        <p:spPr>
          <a:xfrm>
            <a:off x="99620" y="168611"/>
            <a:ext cx="12192000"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s-ES" sz="4400" b="1" i="0" u="sng" strike="noStrike" cap="none" dirty="0">
                <a:solidFill>
                  <a:schemeClr val="bg1"/>
                </a:solidFill>
                <a:effectLst>
                  <a:outerShdw blurRad="38100" dist="38100" dir="2700000" algn="tl">
                    <a:srgbClr val="000000">
                      <a:alpha val="43137"/>
                    </a:srgbClr>
                  </a:outerShdw>
                </a:effectLst>
                <a:highlight>
                  <a:srgbClr val="CC00FF"/>
                </a:highlight>
                <a:latin typeface="Arial"/>
                <a:ea typeface="Arial"/>
                <a:cs typeface="Arial"/>
                <a:sym typeface="Arial"/>
              </a:rPr>
              <a:t>Características de una buena persona.</a:t>
            </a:r>
            <a:endParaRPr sz="4800" b="1" i="0" u="sng" strike="noStrike" cap="none" dirty="0">
              <a:solidFill>
                <a:schemeClr val="bg1"/>
              </a:solidFill>
              <a:effectLst>
                <a:outerShdw blurRad="38100" dist="38100" dir="2700000" algn="tl">
                  <a:srgbClr val="000000">
                    <a:alpha val="43137"/>
                  </a:srgbClr>
                </a:outerShdw>
              </a:effectLst>
              <a:highlight>
                <a:srgbClr val="CC00FF"/>
              </a:highlight>
              <a:latin typeface="Arial"/>
              <a:ea typeface="Arial"/>
              <a:cs typeface="Arial"/>
              <a:sym typeface="Arial"/>
            </a:endParaRPr>
          </a:p>
        </p:txBody>
      </p:sp>
      <p:grpSp>
        <p:nvGrpSpPr>
          <p:cNvPr id="1263" name="Google Shape;1263;p70"/>
          <p:cNvGrpSpPr/>
          <p:nvPr/>
        </p:nvGrpSpPr>
        <p:grpSpPr>
          <a:xfrm>
            <a:off x="413587" y="4883387"/>
            <a:ext cx="11632403" cy="1747633"/>
            <a:chOff x="293373" y="4517687"/>
            <a:chExt cx="11632403" cy="1747633"/>
          </a:xfrm>
        </p:grpSpPr>
        <p:sp>
          <p:nvSpPr>
            <p:cNvPr id="1264" name="Google Shape;1264;p70"/>
            <p:cNvSpPr/>
            <p:nvPr/>
          </p:nvSpPr>
          <p:spPr>
            <a:xfrm>
              <a:off x="293373" y="4689354"/>
              <a:ext cx="11632403" cy="1514889"/>
            </a:xfrm>
            <a:custGeom>
              <a:avLst/>
              <a:gdLst/>
              <a:ahLst/>
              <a:cxnLst/>
              <a:rect l="l" t="t" r="r" b="b"/>
              <a:pathLst>
                <a:path w="8753158" h="1594485" extrusionOk="0">
                  <a:moveTo>
                    <a:pt x="3810" y="3810"/>
                  </a:moveTo>
                  <a:lnTo>
                    <a:pt x="8505508" y="0"/>
                  </a:lnTo>
                  <a:lnTo>
                    <a:pt x="8753158" y="1590675"/>
                  </a:lnTo>
                  <a:lnTo>
                    <a:pt x="0" y="1594485"/>
                  </a:lnTo>
                  <a:lnTo>
                    <a:pt x="3810" y="3810"/>
                  </a:lnTo>
                  <a:close/>
                </a:path>
              </a:pathLst>
            </a:cu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1265" name="Google Shape;1265;p70"/>
            <p:cNvGrpSpPr/>
            <p:nvPr/>
          </p:nvGrpSpPr>
          <p:grpSpPr>
            <a:xfrm>
              <a:off x="407636" y="4517687"/>
              <a:ext cx="11501590" cy="1747633"/>
              <a:chOff x="397037" y="4780249"/>
              <a:chExt cx="11501590" cy="1747633"/>
            </a:xfrm>
          </p:grpSpPr>
          <p:sp>
            <p:nvSpPr>
              <p:cNvPr id="1266" name="Google Shape;1266;p70"/>
              <p:cNvSpPr/>
              <p:nvPr/>
            </p:nvSpPr>
            <p:spPr>
              <a:xfrm>
                <a:off x="10466891" y="4931129"/>
                <a:ext cx="1431736" cy="1596753"/>
              </a:xfrm>
              <a:custGeom>
                <a:avLst/>
                <a:gdLst/>
                <a:ahLst/>
                <a:cxnLst/>
                <a:rect l="l" t="t" r="r" b="b"/>
                <a:pathLst>
                  <a:path w="10044" h="10119" extrusionOk="0">
                    <a:moveTo>
                      <a:pt x="8211" y="0"/>
                    </a:moveTo>
                    <a:lnTo>
                      <a:pt x="10044" y="10119"/>
                    </a:lnTo>
                    <a:lnTo>
                      <a:pt x="0" y="9064"/>
                    </a:lnTo>
                    <a:lnTo>
                      <a:pt x="2479" y="2173"/>
                    </a:lnTo>
                    <a:lnTo>
                      <a:pt x="3461" y="262"/>
                    </a:lnTo>
                    <a:lnTo>
                      <a:pt x="8211" y="0"/>
                    </a:lnTo>
                    <a:close/>
                  </a:path>
                </a:pathLst>
              </a:custGeom>
              <a:solidFill>
                <a:srgbClr val="7A271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1267" name="Google Shape;1267;p70"/>
              <p:cNvSpPr/>
              <p:nvPr/>
            </p:nvSpPr>
            <p:spPr>
              <a:xfrm>
                <a:off x="10216516" y="4780249"/>
                <a:ext cx="1578447" cy="1563687"/>
              </a:xfrm>
              <a:custGeom>
                <a:avLst/>
                <a:gdLst/>
                <a:ahLst/>
                <a:cxnLst/>
                <a:rect l="l" t="t" r="r" b="b"/>
                <a:pathLst>
                  <a:path w="1331" h="985" extrusionOk="0">
                    <a:moveTo>
                      <a:pt x="958" y="0"/>
                    </a:moveTo>
                    <a:lnTo>
                      <a:pt x="1331" y="852"/>
                    </a:lnTo>
                    <a:lnTo>
                      <a:pt x="233" y="985"/>
                    </a:lnTo>
                    <a:lnTo>
                      <a:pt x="0" y="197"/>
                    </a:lnTo>
                    <a:lnTo>
                      <a:pt x="958" y="0"/>
                    </a:lnTo>
                    <a:close/>
                  </a:path>
                </a:pathLst>
              </a:custGeom>
              <a:solidFill>
                <a:srgbClr val="F4BBA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Arial"/>
                  <a:ea typeface="Arial"/>
                  <a:cs typeface="Arial"/>
                  <a:sym typeface="Arial"/>
                </a:endParaRPr>
              </a:p>
            </p:txBody>
          </p:sp>
          <p:sp>
            <p:nvSpPr>
              <p:cNvPr id="1268" name="Google Shape;1268;p70"/>
              <p:cNvSpPr/>
              <p:nvPr/>
            </p:nvSpPr>
            <p:spPr>
              <a:xfrm>
                <a:off x="10451326" y="4780249"/>
                <a:ext cx="1343637" cy="1360487"/>
              </a:xfrm>
              <a:custGeom>
                <a:avLst/>
                <a:gdLst/>
                <a:ahLst/>
                <a:cxnLst/>
                <a:rect l="l" t="t" r="r" b="b"/>
                <a:pathLst>
                  <a:path w="1133" h="857" extrusionOk="0">
                    <a:moveTo>
                      <a:pt x="760" y="0"/>
                    </a:moveTo>
                    <a:lnTo>
                      <a:pt x="1133" y="852"/>
                    </a:lnTo>
                    <a:lnTo>
                      <a:pt x="44" y="857"/>
                    </a:lnTo>
                    <a:lnTo>
                      <a:pt x="0" y="309"/>
                    </a:lnTo>
                    <a:lnTo>
                      <a:pt x="760" y="0"/>
                    </a:lnTo>
                    <a:close/>
                  </a:path>
                </a:pathLst>
              </a:custGeom>
              <a:solidFill>
                <a:srgbClr val="C00000"/>
              </a:solidFill>
              <a:ln>
                <a:noFill/>
              </a:ln>
            </p:spPr>
            <p:txBody>
              <a:bodyPr spcFirstLastPara="1" wrap="square" lIns="182875" tIns="548625" rIns="457200" bIns="182875" anchor="ctr" anchorCtr="1">
                <a:noAutofit/>
              </a:bodyPr>
              <a:lstStyle/>
              <a:p>
                <a:pPr marL="0" marR="0" lvl="0" indent="0" algn="l" rtl="0">
                  <a:lnSpc>
                    <a:spcPct val="100000"/>
                  </a:lnSpc>
                  <a:spcBef>
                    <a:spcPts val="0"/>
                  </a:spcBef>
                  <a:spcAft>
                    <a:spcPts val="0"/>
                  </a:spcAft>
                  <a:buClr>
                    <a:srgbClr val="FFFFFF"/>
                  </a:buClr>
                  <a:buSzPts val="6000"/>
                  <a:buFont typeface="Arial"/>
                  <a:buNone/>
                </a:pPr>
                <a:r>
                  <a:rPr lang="es-ES" sz="6000" b="1" i="0" u="none" strike="noStrike" cap="none" dirty="0">
                    <a:solidFill>
                      <a:srgbClr val="FFFFFF"/>
                    </a:solidFill>
                    <a:latin typeface="Arial"/>
                    <a:ea typeface="Arial"/>
                    <a:cs typeface="Arial"/>
                    <a:sym typeface="Arial"/>
                  </a:rPr>
                  <a:t>3</a:t>
                </a:r>
                <a:endParaRPr dirty="0"/>
              </a:p>
            </p:txBody>
          </p:sp>
          <p:sp>
            <p:nvSpPr>
              <p:cNvPr id="1269" name="Google Shape;1269;p70"/>
              <p:cNvSpPr txBox="1"/>
              <p:nvPr/>
            </p:nvSpPr>
            <p:spPr>
              <a:xfrm>
                <a:off x="397037" y="5126332"/>
                <a:ext cx="9819479"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Arial"/>
                  <a:buNone/>
                </a:pPr>
                <a:r>
                  <a:rPr lang="es-ES" sz="2000" dirty="0">
                    <a:solidFill>
                      <a:srgbClr val="FFFFFF"/>
                    </a:solidFill>
                    <a:latin typeface="Arial"/>
                    <a:ea typeface="Arial"/>
                    <a:cs typeface="Arial"/>
                    <a:sym typeface="Arial"/>
                  </a:rPr>
                  <a:t>HACE EL BIEN A LOS DEMÁS</a:t>
                </a:r>
                <a:endParaRPr dirty="0"/>
              </a:p>
              <a:p>
                <a:pPr marL="0" marR="0" lvl="0" indent="0" algn="l" rtl="0">
                  <a:lnSpc>
                    <a:spcPct val="100000"/>
                  </a:lnSpc>
                  <a:spcBef>
                    <a:spcPts val="0"/>
                  </a:spcBef>
                  <a:spcAft>
                    <a:spcPts val="0"/>
                  </a:spcAft>
                  <a:buClr>
                    <a:srgbClr val="FFFFFF"/>
                  </a:buClr>
                  <a:buSzPts val="2000"/>
                  <a:buFont typeface="Arial"/>
                  <a:buNone/>
                </a:pPr>
                <a:r>
                  <a:rPr lang="es-ES" sz="2000" b="0" i="0" u="none" strike="noStrike" cap="none" dirty="0">
                    <a:solidFill>
                      <a:srgbClr val="FFFFFF"/>
                    </a:solidFill>
                    <a:latin typeface="Arial"/>
                    <a:ea typeface="Arial"/>
                    <a:cs typeface="Arial"/>
                    <a:sym typeface="Arial"/>
                  </a:rPr>
                  <a:t>“Así que, según tengamos oportunidad, hagamos bien a todos, y mayormente a los de la familia de la fe”, </a:t>
                </a:r>
                <a:r>
                  <a:rPr lang="es-ES" sz="2000" b="1" u="sng" strike="noStrike" cap="none" dirty="0">
                    <a:solidFill>
                      <a:srgbClr val="FFFFFF"/>
                    </a:solidFill>
                    <a:effectLst>
                      <a:outerShdw blurRad="38100" dist="38100" dir="2700000" algn="tl">
                        <a:srgbClr val="000000">
                          <a:alpha val="43137"/>
                        </a:srgbClr>
                      </a:outerShdw>
                    </a:effectLst>
                    <a:highlight>
                      <a:srgbClr val="000000"/>
                    </a:highlight>
                    <a:latin typeface="Arial"/>
                    <a:ea typeface="Arial"/>
                    <a:cs typeface="Arial"/>
                    <a:sym typeface="Arial"/>
                  </a:rPr>
                  <a:t>Gálatas.</a:t>
                </a:r>
                <a:r>
                  <a:rPr lang="es-ES" sz="2000" b="1" u="sng" strike="noStrike" cap="none" dirty="0">
                    <a:solidFill>
                      <a:srgbClr val="FFFFFF"/>
                    </a:solidFill>
                    <a:effectLst>
                      <a:outerShdw blurRad="38100" dist="38100" dir="2700000" algn="tl">
                        <a:srgbClr val="000000">
                          <a:alpha val="43137"/>
                        </a:srgbClr>
                      </a:outerShdw>
                    </a:effectLst>
                    <a:highlight>
                      <a:srgbClr val="000000"/>
                    </a:highlight>
                    <a:sym typeface="Arial"/>
                  </a:rPr>
                  <a:t>6:10.</a:t>
                </a:r>
                <a:endParaRPr b="1" u="sng" dirty="0">
                  <a:effectLst>
                    <a:outerShdw blurRad="38100" dist="38100" dir="2700000" algn="tl">
                      <a:srgbClr val="000000">
                        <a:alpha val="43137"/>
                      </a:srgbClr>
                    </a:outerShdw>
                  </a:effectLst>
                  <a:highlight>
                    <a:srgbClr val="000000"/>
                  </a:highlight>
                </a:endParaRPr>
              </a:p>
            </p:txBody>
          </p:sp>
        </p:gr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62"/>
                                        </p:tgtEl>
                                        <p:attrNameLst>
                                          <p:attrName>style.visibility</p:attrName>
                                        </p:attrNameLst>
                                      </p:cBhvr>
                                      <p:to>
                                        <p:strVal val="visible"/>
                                      </p:to>
                                    </p:set>
                                    <p:anim calcmode="lin" valueType="num">
                                      <p:cBhvr additive="base">
                                        <p:cTn id="7" dur="500" fill="hold"/>
                                        <p:tgtEl>
                                          <p:spTgt spid="1262"/>
                                        </p:tgtEl>
                                        <p:attrNameLst>
                                          <p:attrName>ppt_x</p:attrName>
                                        </p:attrNameLst>
                                      </p:cBhvr>
                                      <p:tavLst>
                                        <p:tav tm="0">
                                          <p:val>
                                            <p:strVal val="#ppt_x"/>
                                          </p:val>
                                        </p:tav>
                                        <p:tav tm="100000">
                                          <p:val>
                                            <p:strVal val="#ppt_x"/>
                                          </p:val>
                                        </p:tav>
                                      </p:tavLst>
                                    </p:anim>
                                    <p:anim calcmode="lin" valueType="num">
                                      <p:cBhvr additive="base">
                                        <p:cTn id="8" dur="500" fill="hold"/>
                                        <p:tgtEl>
                                          <p:spTgt spid="126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53"/>
                                        </p:tgtEl>
                                        <p:attrNameLst>
                                          <p:attrName>style.visibility</p:attrName>
                                        </p:attrNameLst>
                                      </p:cBhvr>
                                      <p:to>
                                        <p:strVal val="visible"/>
                                      </p:to>
                                    </p:set>
                                    <p:anim calcmode="lin" valueType="num">
                                      <p:cBhvr additive="base">
                                        <p:cTn id="13" dur="500" fill="hold"/>
                                        <p:tgtEl>
                                          <p:spTgt spid="1253"/>
                                        </p:tgtEl>
                                        <p:attrNameLst>
                                          <p:attrName>ppt_x</p:attrName>
                                        </p:attrNameLst>
                                      </p:cBhvr>
                                      <p:tavLst>
                                        <p:tav tm="0">
                                          <p:val>
                                            <p:strVal val="#ppt_x"/>
                                          </p:val>
                                        </p:tav>
                                        <p:tav tm="100000">
                                          <p:val>
                                            <p:strVal val="#ppt_x"/>
                                          </p:val>
                                        </p:tav>
                                      </p:tavLst>
                                    </p:anim>
                                    <p:anim calcmode="lin" valueType="num">
                                      <p:cBhvr additive="base">
                                        <p:cTn id="14" dur="500" fill="hold"/>
                                        <p:tgtEl>
                                          <p:spTgt spid="125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54">
                                            <p:txEl>
                                              <p:pRg st="0" end="0"/>
                                            </p:txEl>
                                          </p:spTgt>
                                        </p:tgtEl>
                                        <p:attrNameLst>
                                          <p:attrName>style.visibility</p:attrName>
                                        </p:attrNameLst>
                                      </p:cBhvr>
                                      <p:to>
                                        <p:strVal val="visible"/>
                                      </p:to>
                                    </p:set>
                                    <p:anim calcmode="lin" valueType="num">
                                      <p:cBhvr additive="base">
                                        <p:cTn id="19" dur="500" fill="hold"/>
                                        <p:tgtEl>
                                          <p:spTgt spid="125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5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54">
                                            <p:txEl>
                                              <p:pRg st="1" end="1"/>
                                            </p:txEl>
                                          </p:spTgt>
                                        </p:tgtEl>
                                        <p:attrNameLst>
                                          <p:attrName>style.visibility</p:attrName>
                                        </p:attrNameLst>
                                      </p:cBhvr>
                                      <p:to>
                                        <p:strVal val="visible"/>
                                      </p:to>
                                    </p:set>
                                    <p:animEffect transition="in" filter="barn(inVertical)">
                                      <p:cBhvr>
                                        <p:cTn id="25" dur="500"/>
                                        <p:tgtEl>
                                          <p:spTgt spid="125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55"/>
                                        </p:tgtEl>
                                        <p:attrNameLst>
                                          <p:attrName>style.visibility</p:attrName>
                                        </p:attrNameLst>
                                      </p:cBhvr>
                                      <p:to>
                                        <p:strVal val="visible"/>
                                      </p:to>
                                    </p:set>
                                    <p:anim calcmode="lin" valueType="num">
                                      <p:cBhvr additive="base">
                                        <p:cTn id="30" dur="500" fill="hold"/>
                                        <p:tgtEl>
                                          <p:spTgt spid="1255"/>
                                        </p:tgtEl>
                                        <p:attrNameLst>
                                          <p:attrName>ppt_x</p:attrName>
                                        </p:attrNameLst>
                                      </p:cBhvr>
                                      <p:tavLst>
                                        <p:tav tm="0">
                                          <p:val>
                                            <p:strVal val="#ppt_x"/>
                                          </p:val>
                                        </p:tav>
                                        <p:tav tm="100000">
                                          <p:val>
                                            <p:strVal val="#ppt_x"/>
                                          </p:val>
                                        </p:tav>
                                      </p:tavLst>
                                    </p:anim>
                                    <p:anim calcmode="lin" valueType="num">
                                      <p:cBhvr additive="base">
                                        <p:cTn id="31" dur="500" fill="hold"/>
                                        <p:tgtEl>
                                          <p:spTgt spid="125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263"/>
                                        </p:tgtEl>
                                        <p:attrNameLst>
                                          <p:attrName>style.visibility</p:attrName>
                                        </p:attrNameLst>
                                      </p:cBhvr>
                                      <p:to>
                                        <p:strVal val="visible"/>
                                      </p:to>
                                    </p:set>
                                    <p:anim calcmode="lin" valueType="num">
                                      <p:cBhvr additive="base">
                                        <p:cTn id="36" dur="500" fill="hold"/>
                                        <p:tgtEl>
                                          <p:spTgt spid="1263"/>
                                        </p:tgtEl>
                                        <p:attrNameLst>
                                          <p:attrName>ppt_x</p:attrName>
                                        </p:attrNameLst>
                                      </p:cBhvr>
                                      <p:tavLst>
                                        <p:tav tm="0">
                                          <p:val>
                                            <p:strVal val="#ppt_x"/>
                                          </p:val>
                                        </p:tav>
                                        <p:tav tm="100000">
                                          <p:val>
                                            <p:strVal val="#ppt_x"/>
                                          </p:val>
                                        </p:tav>
                                      </p:tavLst>
                                    </p:anim>
                                    <p:anim calcmode="lin" valueType="num">
                                      <p:cBhvr additive="base">
                                        <p:cTn id="37" dur="500" fill="hold"/>
                                        <p:tgtEl>
                                          <p:spTgt spid="12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3" grpId="0" animBg="1"/>
      <p:bldP spid="126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492"/>
        <p:cNvGrpSpPr/>
        <p:nvPr/>
      </p:nvGrpSpPr>
      <p:grpSpPr>
        <a:xfrm>
          <a:off x="0" y="0"/>
          <a:ext cx="0" cy="0"/>
          <a:chOff x="0" y="0"/>
          <a:chExt cx="0" cy="0"/>
        </a:xfrm>
      </p:grpSpPr>
      <p:sp>
        <p:nvSpPr>
          <p:cNvPr id="493" name="Google Shape;493;p8"/>
          <p:cNvSpPr txBox="1">
            <a:spLocks noGrp="1"/>
          </p:cNvSpPr>
          <p:nvPr>
            <p:ph type="title"/>
          </p:nvPr>
        </p:nvSpPr>
        <p:spPr>
          <a:xfrm>
            <a:off x="488428" y="0"/>
            <a:ext cx="11703571" cy="144301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ct val="100000"/>
              <a:buFont typeface="Arial"/>
              <a:buNone/>
            </a:pPr>
            <a:r>
              <a:rPr lang="es-ES" sz="3600" b="1" u="sng" dirty="0">
                <a:solidFill>
                  <a:srgbClr val="002060"/>
                </a:solidFill>
                <a:effectLst>
                  <a:outerShdw blurRad="38100" dist="38100" dir="2700000" algn="tl">
                    <a:srgbClr val="000000">
                      <a:alpha val="43137"/>
                    </a:srgbClr>
                  </a:outerShdw>
                </a:effectLst>
                <a:latin typeface="Arial"/>
                <a:ea typeface="Arial"/>
                <a:cs typeface="Arial"/>
                <a:sym typeface="Arial"/>
              </a:rPr>
              <a:t>El Buen testimonio es un requisito indispensable para ser ancianos- Obispos- Pastores. </a:t>
            </a:r>
            <a:endParaRPr sz="3600" u="sng" dirty="0">
              <a:effectLst>
                <a:outerShdw blurRad="38100" dist="38100" dir="2700000" algn="tl">
                  <a:srgbClr val="000000">
                    <a:alpha val="43137"/>
                  </a:srgbClr>
                </a:outerShdw>
              </a:effectLst>
            </a:endParaRPr>
          </a:p>
        </p:txBody>
      </p:sp>
      <p:grpSp>
        <p:nvGrpSpPr>
          <p:cNvPr id="494" name="Google Shape;494;p8"/>
          <p:cNvGrpSpPr/>
          <p:nvPr/>
        </p:nvGrpSpPr>
        <p:grpSpPr>
          <a:xfrm>
            <a:off x="1337289" y="1417407"/>
            <a:ext cx="4064951" cy="4473828"/>
            <a:chOff x="937269" y="1398245"/>
            <a:chExt cx="4457057" cy="4905375"/>
          </a:xfrm>
        </p:grpSpPr>
        <p:sp>
          <p:nvSpPr>
            <p:cNvPr id="495" name="Google Shape;495;p8"/>
            <p:cNvSpPr/>
            <p:nvPr/>
          </p:nvSpPr>
          <p:spPr>
            <a:xfrm>
              <a:off x="1227983" y="3256064"/>
              <a:ext cx="774700" cy="606425"/>
            </a:xfrm>
            <a:custGeom>
              <a:avLst/>
              <a:gdLst/>
              <a:ahLst/>
              <a:cxnLst/>
              <a:rect l="l" t="t" r="r" b="b"/>
              <a:pathLst>
                <a:path w="1463" h="1144" extrusionOk="0">
                  <a:moveTo>
                    <a:pt x="1075" y="1144"/>
                  </a:moveTo>
                  <a:lnTo>
                    <a:pt x="1463" y="0"/>
                  </a:lnTo>
                  <a:lnTo>
                    <a:pt x="0" y="0"/>
                  </a:lnTo>
                  <a:lnTo>
                    <a:pt x="1075" y="1144"/>
                  </a:lnTo>
                  <a:close/>
                </a:path>
              </a:pathLst>
            </a:custGeom>
            <a:gradFill>
              <a:gsLst>
                <a:gs pos="0">
                  <a:srgbClr val="1F3864"/>
                </a:gs>
                <a:gs pos="3000">
                  <a:srgbClr val="1F3864"/>
                </a:gs>
                <a:gs pos="100000">
                  <a:srgbClr val="1F3864"/>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chemeClr val="dk1"/>
                </a:solidFill>
                <a:latin typeface="Arial"/>
                <a:ea typeface="Arial"/>
                <a:cs typeface="Arial"/>
                <a:sym typeface="Arial"/>
              </a:endParaRPr>
            </a:p>
          </p:txBody>
        </p:sp>
        <p:sp>
          <p:nvSpPr>
            <p:cNvPr id="496" name="Google Shape;496;p8"/>
            <p:cNvSpPr/>
            <p:nvPr/>
          </p:nvSpPr>
          <p:spPr>
            <a:xfrm>
              <a:off x="937269" y="1398245"/>
              <a:ext cx="4418013" cy="4905375"/>
            </a:xfrm>
            <a:custGeom>
              <a:avLst/>
              <a:gdLst/>
              <a:ahLst/>
              <a:cxnLst/>
              <a:rect l="l" t="t" r="r" b="b"/>
              <a:pathLst>
                <a:path w="8349" h="9270" extrusionOk="0">
                  <a:moveTo>
                    <a:pt x="3027" y="0"/>
                  </a:moveTo>
                  <a:lnTo>
                    <a:pt x="8349" y="0"/>
                  </a:lnTo>
                  <a:lnTo>
                    <a:pt x="5438" y="9270"/>
                  </a:lnTo>
                  <a:lnTo>
                    <a:pt x="0" y="9270"/>
                  </a:lnTo>
                  <a:lnTo>
                    <a:pt x="3027" y="0"/>
                  </a:lnTo>
                  <a:close/>
                </a:path>
              </a:pathLst>
            </a:custGeom>
            <a:gradFill>
              <a:gsLst>
                <a:gs pos="0">
                  <a:srgbClr val="DCE1E7"/>
                </a:gs>
                <a:gs pos="34000">
                  <a:srgbClr val="7F7F7F">
                    <a:alpha val="44705"/>
                  </a:srgbClr>
                </a:gs>
                <a:gs pos="62808">
                  <a:srgbClr val="7F7F7F">
                    <a:alpha val="63921"/>
                  </a:srgbClr>
                </a:gs>
                <a:gs pos="82000">
                  <a:srgbClr val="DCE1E7"/>
                </a:gs>
                <a:gs pos="100000">
                  <a:srgbClr val="DCE1E7"/>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chemeClr val="dk1"/>
                </a:solidFill>
                <a:latin typeface="Arial"/>
                <a:ea typeface="Arial"/>
                <a:cs typeface="Arial"/>
                <a:sym typeface="Arial"/>
              </a:endParaRPr>
            </a:p>
          </p:txBody>
        </p:sp>
        <p:sp>
          <p:nvSpPr>
            <p:cNvPr id="497" name="Google Shape;497;p8"/>
            <p:cNvSpPr/>
            <p:nvPr/>
          </p:nvSpPr>
          <p:spPr>
            <a:xfrm>
              <a:off x="976313" y="1398245"/>
              <a:ext cx="4418013" cy="4905374"/>
            </a:xfrm>
            <a:custGeom>
              <a:avLst/>
              <a:gdLst/>
              <a:ahLst/>
              <a:cxnLst/>
              <a:rect l="l" t="t" r="r" b="b"/>
              <a:pathLst>
                <a:path w="8349" h="9270" extrusionOk="0">
                  <a:moveTo>
                    <a:pt x="3027" y="0"/>
                  </a:moveTo>
                  <a:lnTo>
                    <a:pt x="8349" y="0"/>
                  </a:lnTo>
                  <a:lnTo>
                    <a:pt x="5438" y="9270"/>
                  </a:lnTo>
                  <a:lnTo>
                    <a:pt x="0" y="9270"/>
                  </a:lnTo>
                  <a:lnTo>
                    <a:pt x="3027" y="0"/>
                  </a:lnTo>
                  <a:close/>
                </a:path>
              </a:pathLst>
            </a:custGeom>
            <a:gradFill>
              <a:gsLst>
                <a:gs pos="0">
                  <a:srgbClr val="E6E9EE"/>
                </a:gs>
                <a:gs pos="11000">
                  <a:srgbClr val="E5E8ED"/>
                </a:gs>
                <a:gs pos="100000">
                  <a:srgbClr val="E5E8ED"/>
                </a:gs>
              </a:gsLst>
              <a:lin ang="162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chemeClr val="dk1"/>
                </a:solidFill>
                <a:latin typeface="Arial"/>
                <a:ea typeface="Arial"/>
                <a:cs typeface="Arial"/>
                <a:sym typeface="Arial"/>
              </a:endParaRPr>
            </a:p>
          </p:txBody>
        </p:sp>
        <p:sp>
          <p:nvSpPr>
            <p:cNvPr id="498" name="Google Shape;498;p8"/>
            <p:cNvSpPr/>
            <p:nvPr/>
          </p:nvSpPr>
          <p:spPr>
            <a:xfrm>
              <a:off x="1233454" y="1654276"/>
              <a:ext cx="2878138" cy="1601788"/>
            </a:xfrm>
            <a:custGeom>
              <a:avLst/>
              <a:gdLst/>
              <a:ahLst/>
              <a:cxnLst/>
              <a:rect l="l" t="t" r="r" b="b"/>
              <a:pathLst>
                <a:path w="5438" h="3028" extrusionOk="0">
                  <a:moveTo>
                    <a:pt x="0" y="3028"/>
                  </a:moveTo>
                  <a:lnTo>
                    <a:pt x="1463" y="3028"/>
                  </a:lnTo>
                  <a:lnTo>
                    <a:pt x="4002" y="3028"/>
                  </a:lnTo>
                  <a:lnTo>
                    <a:pt x="5438" y="1555"/>
                  </a:lnTo>
                  <a:lnTo>
                    <a:pt x="4937" y="0"/>
                  </a:lnTo>
                  <a:lnTo>
                    <a:pt x="926" y="0"/>
                  </a:lnTo>
                  <a:lnTo>
                    <a:pt x="0" y="3028"/>
                  </a:lnTo>
                  <a:close/>
                </a:path>
              </a:pathLst>
            </a:custGeom>
            <a:gradFill>
              <a:gsLst>
                <a:gs pos="0">
                  <a:srgbClr val="002060"/>
                </a:gs>
                <a:gs pos="3000">
                  <a:srgbClr val="002060"/>
                </a:gs>
                <a:gs pos="100000">
                  <a:schemeClr val="accent1"/>
                </a:gs>
              </a:gsLst>
              <a:path path="circle">
                <a:fillToRect l="100000" t="100000"/>
              </a:path>
              <a:tileRect r="-100000" b="-10000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chemeClr val="dk1"/>
                </a:solidFill>
                <a:latin typeface="Arial"/>
                <a:ea typeface="Arial"/>
                <a:cs typeface="Arial"/>
                <a:sym typeface="Arial"/>
              </a:endParaRPr>
            </a:p>
          </p:txBody>
        </p:sp>
      </p:grpSp>
      <p:cxnSp>
        <p:nvCxnSpPr>
          <p:cNvPr id="499" name="Google Shape;499;p8"/>
          <p:cNvCxnSpPr/>
          <p:nvPr/>
        </p:nvCxnSpPr>
        <p:spPr>
          <a:xfrm>
            <a:off x="2896230" y="5896434"/>
            <a:ext cx="722405" cy="0"/>
          </a:xfrm>
          <a:prstGeom prst="straightConnector1">
            <a:avLst/>
          </a:prstGeom>
          <a:noFill/>
          <a:ln w="25400" cap="flat" cmpd="sng">
            <a:solidFill>
              <a:schemeClr val="accent1"/>
            </a:solidFill>
            <a:prstDash val="solid"/>
            <a:miter lim="800000"/>
            <a:headEnd type="none" w="sm" len="sm"/>
            <a:tailEnd type="none" w="sm" len="sm"/>
          </a:ln>
        </p:spPr>
      </p:cxnSp>
      <p:grpSp>
        <p:nvGrpSpPr>
          <p:cNvPr id="500" name="Google Shape;500;p8"/>
          <p:cNvGrpSpPr/>
          <p:nvPr/>
        </p:nvGrpSpPr>
        <p:grpSpPr>
          <a:xfrm>
            <a:off x="4602154" y="1427947"/>
            <a:ext cx="4064951" cy="4473828"/>
            <a:chOff x="937269" y="1398245"/>
            <a:chExt cx="4457057" cy="4905375"/>
          </a:xfrm>
        </p:grpSpPr>
        <p:sp>
          <p:nvSpPr>
            <p:cNvPr id="501" name="Google Shape;501;p8"/>
            <p:cNvSpPr/>
            <p:nvPr/>
          </p:nvSpPr>
          <p:spPr>
            <a:xfrm>
              <a:off x="1194296" y="3256064"/>
              <a:ext cx="774700" cy="606425"/>
            </a:xfrm>
            <a:custGeom>
              <a:avLst/>
              <a:gdLst/>
              <a:ahLst/>
              <a:cxnLst/>
              <a:rect l="l" t="t" r="r" b="b"/>
              <a:pathLst>
                <a:path w="1463" h="1144" extrusionOk="0">
                  <a:moveTo>
                    <a:pt x="1075" y="1144"/>
                  </a:moveTo>
                  <a:lnTo>
                    <a:pt x="1463" y="0"/>
                  </a:lnTo>
                  <a:lnTo>
                    <a:pt x="0" y="0"/>
                  </a:lnTo>
                  <a:lnTo>
                    <a:pt x="1075" y="1144"/>
                  </a:lnTo>
                  <a:close/>
                </a:path>
              </a:pathLst>
            </a:custGeom>
            <a:gradFill>
              <a:gsLst>
                <a:gs pos="0">
                  <a:srgbClr val="67214C"/>
                </a:gs>
                <a:gs pos="3000">
                  <a:srgbClr val="67214C"/>
                </a:gs>
                <a:gs pos="100000">
                  <a:srgbClr val="5E1C45"/>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02" name="Google Shape;502;p8"/>
            <p:cNvSpPr/>
            <p:nvPr/>
          </p:nvSpPr>
          <p:spPr>
            <a:xfrm>
              <a:off x="937269" y="1398245"/>
              <a:ext cx="4418013" cy="4905375"/>
            </a:xfrm>
            <a:custGeom>
              <a:avLst/>
              <a:gdLst/>
              <a:ahLst/>
              <a:cxnLst/>
              <a:rect l="l" t="t" r="r" b="b"/>
              <a:pathLst>
                <a:path w="8349" h="9270" extrusionOk="0">
                  <a:moveTo>
                    <a:pt x="3027" y="0"/>
                  </a:moveTo>
                  <a:lnTo>
                    <a:pt x="8349" y="0"/>
                  </a:lnTo>
                  <a:lnTo>
                    <a:pt x="5438" y="9270"/>
                  </a:lnTo>
                  <a:lnTo>
                    <a:pt x="0" y="9270"/>
                  </a:lnTo>
                  <a:lnTo>
                    <a:pt x="3027" y="0"/>
                  </a:lnTo>
                  <a:close/>
                </a:path>
              </a:pathLst>
            </a:custGeom>
            <a:gradFill>
              <a:gsLst>
                <a:gs pos="0">
                  <a:srgbClr val="DCE1E7"/>
                </a:gs>
                <a:gs pos="34000">
                  <a:srgbClr val="7F7F7F">
                    <a:alpha val="44705"/>
                  </a:srgbClr>
                </a:gs>
                <a:gs pos="62808">
                  <a:srgbClr val="7F7F7F">
                    <a:alpha val="63921"/>
                  </a:srgbClr>
                </a:gs>
                <a:gs pos="82000">
                  <a:srgbClr val="DCE1E7"/>
                </a:gs>
                <a:gs pos="100000">
                  <a:srgbClr val="DCE1E7"/>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03" name="Google Shape;503;p8"/>
            <p:cNvSpPr/>
            <p:nvPr/>
          </p:nvSpPr>
          <p:spPr>
            <a:xfrm>
              <a:off x="976313" y="1398245"/>
              <a:ext cx="4418013" cy="4905374"/>
            </a:xfrm>
            <a:custGeom>
              <a:avLst/>
              <a:gdLst/>
              <a:ahLst/>
              <a:cxnLst/>
              <a:rect l="l" t="t" r="r" b="b"/>
              <a:pathLst>
                <a:path w="8349" h="9270" extrusionOk="0">
                  <a:moveTo>
                    <a:pt x="3027" y="0"/>
                  </a:moveTo>
                  <a:lnTo>
                    <a:pt x="8349" y="0"/>
                  </a:lnTo>
                  <a:lnTo>
                    <a:pt x="5438" y="9270"/>
                  </a:lnTo>
                  <a:lnTo>
                    <a:pt x="0" y="9270"/>
                  </a:lnTo>
                  <a:lnTo>
                    <a:pt x="3027" y="0"/>
                  </a:lnTo>
                  <a:close/>
                </a:path>
              </a:pathLst>
            </a:custGeom>
            <a:gradFill>
              <a:gsLst>
                <a:gs pos="0">
                  <a:srgbClr val="E6E9EE"/>
                </a:gs>
                <a:gs pos="11000">
                  <a:srgbClr val="E5E8ED"/>
                </a:gs>
                <a:gs pos="100000">
                  <a:srgbClr val="E5E8ED"/>
                </a:gs>
              </a:gsLst>
              <a:lin ang="162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04" name="Google Shape;504;p8"/>
            <p:cNvSpPr/>
            <p:nvPr/>
          </p:nvSpPr>
          <p:spPr>
            <a:xfrm>
              <a:off x="1194296" y="1654276"/>
              <a:ext cx="2878138" cy="1601788"/>
            </a:xfrm>
            <a:custGeom>
              <a:avLst/>
              <a:gdLst/>
              <a:ahLst/>
              <a:cxnLst/>
              <a:rect l="l" t="t" r="r" b="b"/>
              <a:pathLst>
                <a:path w="5438" h="3028" extrusionOk="0">
                  <a:moveTo>
                    <a:pt x="0" y="3028"/>
                  </a:moveTo>
                  <a:lnTo>
                    <a:pt x="1463" y="3028"/>
                  </a:lnTo>
                  <a:lnTo>
                    <a:pt x="4002" y="3028"/>
                  </a:lnTo>
                  <a:lnTo>
                    <a:pt x="5438" y="1555"/>
                  </a:lnTo>
                  <a:lnTo>
                    <a:pt x="4937" y="0"/>
                  </a:lnTo>
                  <a:lnTo>
                    <a:pt x="926" y="0"/>
                  </a:lnTo>
                  <a:lnTo>
                    <a:pt x="0" y="3028"/>
                  </a:lnTo>
                  <a:close/>
                </a:path>
              </a:pathLst>
            </a:custGeom>
            <a:gradFill>
              <a:gsLst>
                <a:gs pos="0">
                  <a:srgbClr val="FF0000"/>
                </a:gs>
                <a:gs pos="40000">
                  <a:srgbClr val="FF0000"/>
                </a:gs>
                <a:gs pos="87000">
                  <a:schemeClr val="accent2"/>
                </a:gs>
                <a:gs pos="100000">
                  <a:schemeClr val="accent2"/>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cxnSp>
        <p:nvCxnSpPr>
          <p:cNvPr id="505" name="Google Shape;505;p8"/>
          <p:cNvCxnSpPr/>
          <p:nvPr/>
        </p:nvCxnSpPr>
        <p:spPr>
          <a:xfrm>
            <a:off x="6072433" y="5896434"/>
            <a:ext cx="722405" cy="0"/>
          </a:xfrm>
          <a:prstGeom prst="straightConnector1">
            <a:avLst/>
          </a:prstGeom>
          <a:noFill/>
          <a:ln w="25400" cap="flat" cmpd="sng">
            <a:solidFill>
              <a:schemeClr val="accent2"/>
            </a:solidFill>
            <a:prstDash val="solid"/>
            <a:miter lim="800000"/>
            <a:headEnd type="none" w="sm" len="sm"/>
            <a:tailEnd type="none" w="sm" len="sm"/>
          </a:ln>
        </p:spPr>
      </p:cxnSp>
      <p:grpSp>
        <p:nvGrpSpPr>
          <p:cNvPr id="506" name="Google Shape;506;p8"/>
          <p:cNvGrpSpPr/>
          <p:nvPr/>
        </p:nvGrpSpPr>
        <p:grpSpPr>
          <a:xfrm>
            <a:off x="7659811" y="1402338"/>
            <a:ext cx="4302239" cy="4525043"/>
            <a:chOff x="853957" y="1398245"/>
            <a:chExt cx="4717234" cy="4961530"/>
          </a:xfrm>
        </p:grpSpPr>
        <p:sp>
          <p:nvSpPr>
            <p:cNvPr id="507" name="Google Shape;507;p8"/>
            <p:cNvSpPr/>
            <p:nvPr/>
          </p:nvSpPr>
          <p:spPr>
            <a:xfrm>
              <a:off x="1194908" y="3300664"/>
              <a:ext cx="774700" cy="606425"/>
            </a:xfrm>
            <a:custGeom>
              <a:avLst/>
              <a:gdLst/>
              <a:ahLst/>
              <a:cxnLst/>
              <a:rect l="l" t="t" r="r" b="b"/>
              <a:pathLst>
                <a:path w="1463" h="1144" extrusionOk="0">
                  <a:moveTo>
                    <a:pt x="1075" y="1144"/>
                  </a:moveTo>
                  <a:lnTo>
                    <a:pt x="1463" y="0"/>
                  </a:lnTo>
                  <a:lnTo>
                    <a:pt x="0" y="0"/>
                  </a:lnTo>
                  <a:lnTo>
                    <a:pt x="1075" y="1144"/>
                  </a:lnTo>
                  <a:close/>
                </a:path>
              </a:pathLst>
            </a:custGeom>
            <a:gradFill>
              <a:gsLst>
                <a:gs pos="0">
                  <a:srgbClr val="463967"/>
                </a:gs>
                <a:gs pos="3000">
                  <a:srgbClr val="463967"/>
                </a:gs>
                <a:gs pos="100000">
                  <a:srgbClr val="423563"/>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08" name="Google Shape;508;p8"/>
            <p:cNvSpPr/>
            <p:nvPr/>
          </p:nvSpPr>
          <p:spPr>
            <a:xfrm>
              <a:off x="937269" y="1398245"/>
              <a:ext cx="4418013" cy="4905375"/>
            </a:xfrm>
            <a:custGeom>
              <a:avLst/>
              <a:gdLst/>
              <a:ahLst/>
              <a:cxnLst/>
              <a:rect l="l" t="t" r="r" b="b"/>
              <a:pathLst>
                <a:path w="8349" h="9270" extrusionOk="0">
                  <a:moveTo>
                    <a:pt x="3027" y="0"/>
                  </a:moveTo>
                  <a:lnTo>
                    <a:pt x="8349" y="0"/>
                  </a:lnTo>
                  <a:lnTo>
                    <a:pt x="5438" y="9270"/>
                  </a:lnTo>
                  <a:lnTo>
                    <a:pt x="0" y="9270"/>
                  </a:lnTo>
                  <a:lnTo>
                    <a:pt x="3027" y="0"/>
                  </a:lnTo>
                  <a:close/>
                </a:path>
              </a:pathLst>
            </a:custGeom>
            <a:gradFill>
              <a:gsLst>
                <a:gs pos="0">
                  <a:srgbClr val="DCE1E7"/>
                </a:gs>
                <a:gs pos="34000">
                  <a:srgbClr val="7F7F7F">
                    <a:alpha val="44705"/>
                  </a:srgbClr>
                </a:gs>
                <a:gs pos="62808">
                  <a:srgbClr val="7F7F7F">
                    <a:alpha val="63921"/>
                  </a:srgbClr>
                </a:gs>
                <a:gs pos="82000">
                  <a:srgbClr val="DCE1E7"/>
                </a:gs>
                <a:gs pos="100000">
                  <a:srgbClr val="DCE1E7"/>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09" name="Google Shape;509;p8"/>
            <p:cNvSpPr/>
            <p:nvPr/>
          </p:nvSpPr>
          <p:spPr>
            <a:xfrm>
              <a:off x="853957" y="1454401"/>
              <a:ext cx="4717234" cy="4905374"/>
            </a:xfrm>
            <a:custGeom>
              <a:avLst/>
              <a:gdLst/>
              <a:ahLst/>
              <a:cxnLst/>
              <a:rect l="l" t="t" r="r" b="b"/>
              <a:pathLst>
                <a:path w="8349" h="9270" extrusionOk="0">
                  <a:moveTo>
                    <a:pt x="3027" y="0"/>
                  </a:moveTo>
                  <a:lnTo>
                    <a:pt x="8349" y="0"/>
                  </a:lnTo>
                  <a:lnTo>
                    <a:pt x="5438" y="9270"/>
                  </a:lnTo>
                  <a:lnTo>
                    <a:pt x="0" y="9270"/>
                  </a:lnTo>
                  <a:lnTo>
                    <a:pt x="3027" y="0"/>
                  </a:lnTo>
                  <a:close/>
                </a:path>
              </a:pathLst>
            </a:custGeom>
            <a:gradFill>
              <a:gsLst>
                <a:gs pos="0">
                  <a:srgbClr val="E6E9EE"/>
                </a:gs>
                <a:gs pos="11000">
                  <a:srgbClr val="E5E8ED"/>
                </a:gs>
                <a:gs pos="100000">
                  <a:srgbClr val="E5E8ED"/>
                </a:gs>
              </a:gsLst>
              <a:lin ang="162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10" name="Google Shape;510;p8"/>
            <p:cNvSpPr/>
            <p:nvPr/>
          </p:nvSpPr>
          <p:spPr>
            <a:xfrm>
              <a:off x="1168167" y="1719972"/>
              <a:ext cx="2878138" cy="1601788"/>
            </a:xfrm>
            <a:custGeom>
              <a:avLst/>
              <a:gdLst/>
              <a:ahLst/>
              <a:cxnLst/>
              <a:rect l="l" t="t" r="r" b="b"/>
              <a:pathLst>
                <a:path w="5438" h="3028" extrusionOk="0">
                  <a:moveTo>
                    <a:pt x="0" y="3028"/>
                  </a:moveTo>
                  <a:lnTo>
                    <a:pt x="1463" y="3028"/>
                  </a:lnTo>
                  <a:lnTo>
                    <a:pt x="4002" y="3028"/>
                  </a:lnTo>
                  <a:lnTo>
                    <a:pt x="5438" y="1555"/>
                  </a:lnTo>
                  <a:lnTo>
                    <a:pt x="4937" y="0"/>
                  </a:lnTo>
                  <a:lnTo>
                    <a:pt x="926" y="0"/>
                  </a:lnTo>
                  <a:lnTo>
                    <a:pt x="0" y="3028"/>
                  </a:lnTo>
                  <a:close/>
                </a:path>
              </a:pathLst>
            </a:custGeom>
            <a:gradFill>
              <a:gsLst>
                <a:gs pos="0">
                  <a:srgbClr val="0C0C0C"/>
                </a:gs>
                <a:gs pos="40000">
                  <a:srgbClr val="0C0C0C"/>
                </a:gs>
                <a:gs pos="87000">
                  <a:schemeClr val="accent3"/>
                </a:gs>
                <a:gs pos="100000">
                  <a:schemeClr val="accent3"/>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cxnSp>
        <p:nvCxnSpPr>
          <p:cNvPr id="511" name="Google Shape;511;p8"/>
          <p:cNvCxnSpPr/>
          <p:nvPr/>
        </p:nvCxnSpPr>
        <p:spPr>
          <a:xfrm>
            <a:off x="9352790" y="5896434"/>
            <a:ext cx="722405" cy="0"/>
          </a:xfrm>
          <a:prstGeom prst="straightConnector1">
            <a:avLst/>
          </a:prstGeom>
          <a:noFill/>
          <a:ln w="25400" cap="flat" cmpd="sng">
            <a:solidFill>
              <a:schemeClr val="accent3"/>
            </a:solidFill>
            <a:prstDash val="solid"/>
            <a:miter lim="800000"/>
            <a:headEnd type="none" w="sm" len="sm"/>
            <a:tailEnd type="none" w="sm" len="sm"/>
          </a:ln>
        </p:spPr>
      </p:cxnSp>
      <p:sp>
        <p:nvSpPr>
          <p:cNvPr id="512" name="Google Shape;512;p8"/>
          <p:cNvSpPr txBox="1"/>
          <p:nvPr/>
        </p:nvSpPr>
        <p:spPr>
          <a:xfrm>
            <a:off x="2059624" y="3639252"/>
            <a:ext cx="2395613"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dirty="0">
                <a:solidFill>
                  <a:srgbClr val="3F3F3F"/>
                </a:solidFill>
                <a:latin typeface="Arial"/>
                <a:ea typeface="Arial"/>
                <a:cs typeface="Arial"/>
                <a:sym typeface="Arial"/>
              </a:rPr>
              <a:t>“Porque es necesario que el obispo sea </a:t>
            </a:r>
            <a:r>
              <a:rPr lang="es-ES" sz="1800" b="1" dirty="0">
                <a:solidFill>
                  <a:srgbClr val="FF0000"/>
                </a:solidFill>
                <a:latin typeface="Arial"/>
                <a:ea typeface="Arial"/>
                <a:cs typeface="Arial"/>
                <a:sym typeface="Arial"/>
              </a:rPr>
              <a:t>irreprensible</a:t>
            </a:r>
            <a:r>
              <a:rPr lang="es-ES" sz="1800" dirty="0">
                <a:solidFill>
                  <a:srgbClr val="3F3F3F"/>
                </a:solidFill>
                <a:latin typeface="Arial"/>
                <a:ea typeface="Arial"/>
                <a:cs typeface="Arial"/>
                <a:sym typeface="Arial"/>
              </a:rPr>
              <a:t>…”, </a:t>
            </a:r>
            <a:r>
              <a:rPr lang="es-ES" sz="1800" b="1" u="sng"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Tito.1:7.</a:t>
            </a:r>
            <a:endParaRPr sz="1800" b="1" u="sng"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endParaRPr>
          </a:p>
        </p:txBody>
      </p:sp>
      <p:sp>
        <p:nvSpPr>
          <p:cNvPr id="513" name="Google Shape;513;p8"/>
          <p:cNvSpPr txBox="1"/>
          <p:nvPr/>
        </p:nvSpPr>
        <p:spPr>
          <a:xfrm>
            <a:off x="5288543" y="3253240"/>
            <a:ext cx="2352544" cy="20313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dirty="0">
                <a:solidFill>
                  <a:srgbClr val="3F3F3F"/>
                </a:solidFill>
                <a:latin typeface="Arial"/>
                <a:ea typeface="Arial"/>
                <a:cs typeface="Arial"/>
                <a:sym typeface="Arial"/>
              </a:rPr>
              <a:t> “Y éstos también sean sometidos a prueba primero, y entonces ejerzan el diaconado, si son </a:t>
            </a:r>
            <a:r>
              <a:rPr lang="es-ES" sz="1800" b="1" dirty="0">
                <a:solidFill>
                  <a:srgbClr val="FF0000"/>
                </a:solidFill>
                <a:latin typeface="Arial"/>
                <a:ea typeface="Arial"/>
                <a:cs typeface="Arial"/>
                <a:sym typeface="Arial"/>
              </a:rPr>
              <a:t>irreprensibles</a:t>
            </a:r>
            <a:r>
              <a:rPr lang="es-ES" sz="1800" dirty="0">
                <a:solidFill>
                  <a:srgbClr val="3F3F3F"/>
                </a:solidFill>
                <a:latin typeface="Arial"/>
                <a:ea typeface="Arial"/>
                <a:cs typeface="Arial"/>
                <a:sym typeface="Arial"/>
              </a:rPr>
              <a:t>”, </a:t>
            </a:r>
          </a:p>
          <a:p>
            <a:pPr marL="0" marR="0" lvl="0" indent="0" algn="ctr" rtl="0">
              <a:spcBef>
                <a:spcPts val="0"/>
              </a:spcBef>
              <a:spcAft>
                <a:spcPts val="0"/>
              </a:spcAft>
              <a:buNone/>
            </a:pPr>
            <a:r>
              <a:rPr lang="es-ES" sz="1800" dirty="0">
                <a:solidFill>
                  <a:srgbClr val="3F3F3F"/>
                </a:solidFill>
                <a:latin typeface="Arial"/>
                <a:ea typeface="Arial"/>
                <a:cs typeface="Arial"/>
                <a:sym typeface="Arial"/>
              </a:rPr>
              <a:t> </a:t>
            </a:r>
            <a:r>
              <a:rPr lang="es-ES" sz="1800" b="1" u="sng"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I Timoteo.3:10.</a:t>
            </a:r>
            <a:endParaRPr sz="1800" b="1" u="sng"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endParaRPr>
          </a:p>
        </p:txBody>
      </p:sp>
      <p:sp>
        <p:nvSpPr>
          <p:cNvPr id="514" name="Google Shape;514;p8"/>
          <p:cNvSpPr txBox="1"/>
          <p:nvPr/>
        </p:nvSpPr>
        <p:spPr>
          <a:xfrm>
            <a:off x="8436049" y="3323940"/>
            <a:ext cx="2502220" cy="20313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dirty="0">
                <a:solidFill>
                  <a:srgbClr val="3F3F3F"/>
                </a:solidFill>
                <a:latin typeface="Arial"/>
                <a:ea typeface="Arial"/>
                <a:cs typeface="Arial"/>
                <a:sym typeface="Arial"/>
              </a:rPr>
              <a:t>“Buscad, pues, hermanos… a siete varones </a:t>
            </a:r>
            <a:r>
              <a:rPr lang="es-ES" sz="1800" b="1" dirty="0">
                <a:solidFill>
                  <a:srgbClr val="FF0000"/>
                </a:solidFill>
                <a:latin typeface="Arial"/>
                <a:ea typeface="Arial"/>
                <a:cs typeface="Arial"/>
                <a:sym typeface="Arial"/>
              </a:rPr>
              <a:t>de buen testimonio</a:t>
            </a:r>
            <a:r>
              <a:rPr lang="es-ES" sz="1800" dirty="0">
                <a:solidFill>
                  <a:srgbClr val="3F3F3F"/>
                </a:solidFill>
                <a:latin typeface="Arial"/>
                <a:ea typeface="Arial"/>
                <a:cs typeface="Arial"/>
                <a:sym typeface="Arial"/>
              </a:rPr>
              <a:t>, llenos del Espíritu Santo y de sabiduría…”, </a:t>
            </a:r>
          </a:p>
          <a:p>
            <a:pPr marL="0" marR="0" lvl="0" indent="0" algn="ctr" rtl="0">
              <a:spcBef>
                <a:spcPts val="0"/>
              </a:spcBef>
              <a:spcAft>
                <a:spcPts val="0"/>
              </a:spcAft>
              <a:buNone/>
            </a:pPr>
            <a:r>
              <a:rPr lang="es-ES" sz="1800" b="1" u="sng"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Hechos.6:3</a:t>
            </a:r>
            <a:r>
              <a:rPr lang="es-ES" sz="1800" b="1" u="sng" dirty="0">
                <a:solidFill>
                  <a:schemeClr val="bg1"/>
                </a:solidFill>
                <a:effectLst>
                  <a:outerShdw blurRad="38100" dist="38100" dir="2700000" algn="tl">
                    <a:srgbClr val="000000">
                      <a:alpha val="43137"/>
                    </a:srgbClr>
                  </a:outerShdw>
                </a:effectLst>
                <a:highlight>
                  <a:srgbClr val="FF0066"/>
                </a:highlight>
              </a:rPr>
              <a:t>.</a:t>
            </a:r>
            <a:endParaRPr sz="1800" b="1" u="sng" dirty="0">
              <a:solidFill>
                <a:schemeClr val="bg1"/>
              </a:solidFill>
              <a:effectLst>
                <a:outerShdw blurRad="38100" dist="38100" dir="2700000" algn="tl">
                  <a:srgbClr val="000000">
                    <a:alpha val="43137"/>
                  </a:srgbClr>
                </a:outerShdw>
              </a:effectLst>
              <a:highlight>
                <a:srgbClr val="FF0066"/>
              </a:highlight>
              <a:sym typeface="Arial"/>
            </a:endParaRPr>
          </a:p>
        </p:txBody>
      </p:sp>
      <p:sp>
        <p:nvSpPr>
          <p:cNvPr id="515" name="Google Shape;515;p8"/>
          <p:cNvSpPr txBox="1"/>
          <p:nvPr/>
        </p:nvSpPr>
        <p:spPr>
          <a:xfrm rot="-197330">
            <a:off x="1931525" y="1981256"/>
            <a:ext cx="2143505" cy="615553"/>
          </a:xfrm>
          <a:prstGeom prst="rect">
            <a:avLst/>
          </a:prstGeom>
          <a:noFill/>
          <a:ln>
            <a:noFill/>
          </a:ln>
          <a:effectLst>
            <a:reflection stA="52000" endA="300" endPos="35000" sy="-100000" algn="bl" rotWithShape="0"/>
          </a:effectLst>
        </p:spPr>
        <p:txBody>
          <a:bodyPr spcFirstLastPara="1" wrap="square" lIns="0" tIns="0" rIns="0" bIns="0" anchor="b" anchorCtr="0">
            <a:spAutoFit/>
          </a:bodyPr>
          <a:lstStyle/>
          <a:p>
            <a:pPr marL="0" marR="0" lvl="0" indent="0" algn="ctr" rtl="0">
              <a:spcBef>
                <a:spcPts val="0"/>
              </a:spcBef>
              <a:spcAft>
                <a:spcPts val="0"/>
              </a:spcAft>
              <a:buNone/>
            </a:pPr>
            <a:r>
              <a:rPr lang="es-ES" sz="4000" b="1" dirty="0">
                <a:solidFill>
                  <a:schemeClr val="lt1"/>
                </a:solidFill>
                <a:latin typeface="Arial"/>
                <a:ea typeface="Arial"/>
                <a:cs typeface="Arial"/>
                <a:sym typeface="Arial"/>
              </a:rPr>
              <a:t>Obispos</a:t>
            </a:r>
            <a:endParaRPr dirty="0"/>
          </a:p>
        </p:txBody>
      </p:sp>
      <p:sp>
        <p:nvSpPr>
          <p:cNvPr id="516" name="Google Shape;516;p8"/>
          <p:cNvSpPr txBox="1"/>
          <p:nvPr/>
        </p:nvSpPr>
        <p:spPr>
          <a:xfrm>
            <a:off x="5062544" y="2007227"/>
            <a:ext cx="2344563" cy="615553"/>
          </a:xfrm>
          <a:prstGeom prst="rect">
            <a:avLst/>
          </a:prstGeom>
          <a:noFill/>
          <a:ln>
            <a:noFill/>
          </a:ln>
          <a:effectLst>
            <a:reflection stA="52000" endA="300" endPos="35000" sy="-100000" algn="bl" rotWithShape="0"/>
          </a:effectLst>
        </p:spPr>
        <p:txBody>
          <a:bodyPr spcFirstLastPara="1" wrap="square" lIns="0" tIns="0" rIns="0" bIns="0" anchor="b" anchorCtr="0">
            <a:spAutoFit/>
          </a:bodyPr>
          <a:lstStyle/>
          <a:p>
            <a:pPr marL="0" marR="0" lvl="0" indent="0" algn="ctr" rtl="0">
              <a:spcBef>
                <a:spcPts val="0"/>
              </a:spcBef>
              <a:spcAft>
                <a:spcPts val="0"/>
              </a:spcAft>
              <a:buNone/>
            </a:pPr>
            <a:r>
              <a:rPr lang="es-ES" sz="4000" b="1" dirty="0">
                <a:solidFill>
                  <a:schemeClr val="lt1"/>
                </a:solidFill>
                <a:latin typeface="Arial"/>
                <a:ea typeface="Arial"/>
                <a:cs typeface="Arial"/>
                <a:sym typeface="Arial"/>
              </a:rPr>
              <a:t>Diáconos</a:t>
            </a:r>
            <a:endParaRPr dirty="0"/>
          </a:p>
        </p:txBody>
      </p:sp>
      <p:sp>
        <p:nvSpPr>
          <p:cNvPr id="517" name="Google Shape;517;p8"/>
          <p:cNvSpPr txBox="1"/>
          <p:nvPr/>
        </p:nvSpPr>
        <p:spPr>
          <a:xfrm>
            <a:off x="8216965" y="2007227"/>
            <a:ext cx="2240875" cy="615553"/>
          </a:xfrm>
          <a:prstGeom prst="rect">
            <a:avLst/>
          </a:prstGeom>
          <a:noFill/>
          <a:ln>
            <a:noFill/>
          </a:ln>
          <a:effectLst>
            <a:reflection stA="52000" endA="300" endPos="35000" sy="-100000" algn="bl" rotWithShape="0"/>
          </a:effectLst>
        </p:spPr>
        <p:txBody>
          <a:bodyPr spcFirstLastPara="1" wrap="square" lIns="0" tIns="0" rIns="0" bIns="0" anchor="b" anchorCtr="0">
            <a:spAutoFit/>
          </a:bodyPr>
          <a:lstStyle/>
          <a:p>
            <a:pPr marL="0" marR="0" lvl="0" indent="0" algn="ctr" rtl="0">
              <a:spcBef>
                <a:spcPts val="0"/>
              </a:spcBef>
              <a:spcAft>
                <a:spcPts val="0"/>
              </a:spcAft>
              <a:buNone/>
            </a:pPr>
            <a:r>
              <a:rPr lang="es-ES" sz="4000" b="1" dirty="0">
                <a:solidFill>
                  <a:schemeClr val="lt1"/>
                </a:solidFill>
                <a:latin typeface="Arial"/>
                <a:ea typeface="Arial"/>
                <a:cs typeface="Arial"/>
                <a:sym typeface="Arial"/>
              </a:rPr>
              <a:t>diáconos</a:t>
            </a:r>
            <a:endParaRPr dirty="0"/>
          </a:p>
        </p:txBody>
      </p:sp>
      <p:pic>
        <p:nvPicPr>
          <p:cNvPr id="518" name="Google Shape;518;p8" descr="Research"/>
          <p:cNvPicPr preferRelativeResize="0"/>
          <p:nvPr/>
        </p:nvPicPr>
        <p:blipFill rotWithShape="1">
          <a:blip r:embed="rId3">
            <a:alphaModFix/>
          </a:blip>
          <a:srcRect/>
          <a:stretch/>
        </p:blipFill>
        <p:spPr>
          <a:xfrm>
            <a:off x="9486104" y="5410752"/>
            <a:ext cx="455774" cy="455774"/>
          </a:xfrm>
          <a:prstGeom prst="rect">
            <a:avLst/>
          </a:prstGeom>
          <a:noFill/>
          <a:ln>
            <a:noFill/>
          </a:ln>
        </p:spPr>
      </p:pic>
      <p:pic>
        <p:nvPicPr>
          <p:cNvPr id="519" name="Google Shape;519;p8" descr="Gears"/>
          <p:cNvPicPr preferRelativeResize="0"/>
          <p:nvPr/>
        </p:nvPicPr>
        <p:blipFill rotWithShape="1">
          <a:blip r:embed="rId4">
            <a:alphaModFix/>
          </a:blip>
          <a:srcRect/>
          <a:stretch/>
        </p:blipFill>
        <p:spPr>
          <a:xfrm>
            <a:off x="6200012" y="5367628"/>
            <a:ext cx="467244" cy="467244"/>
          </a:xfrm>
          <a:prstGeom prst="rect">
            <a:avLst/>
          </a:prstGeom>
          <a:noFill/>
          <a:ln>
            <a:noFill/>
          </a:ln>
        </p:spPr>
      </p:pic>
      <p:pic>
        <p:nvPicPr>
          <p:cNvPr id="520" name="Google Shape;520;p8" descr="Head with gears"/>
          <p:cNvPicPr preferRelativeResize="0"/>
          <p:nvPr/>
        </p:nvPicPr>
        <p:blipFill rotWithShape="1">
          <a:blip r:embed="rId5">
            <a:alphaModFix/>
          </a:blip>
          <a:srcRect/>
          <a:stretch/>
        </p:blipFill>
        <p:spPr>
          <a:xfrm>
            <a:off x="3045371" y="5410752"/>
            <a:ext cx="424120" cy="424120"/>
          </a:xfrm>
          <a:prstGeom prst="rect">
            <a:avLst/>
          </a:prstGeom>
          <a:noFill/>
          <a:ln>
            <a:noFill/>
          </a:ln>
        </p:spPr>
      </p:pic>
      <p:sp>
        <p:nvSpPr>
          <p:cNvPr id="521" name="Google Shape;521;p8"/>
          <p:cNvSpPr/>
          <p:nvPr/>
        </p:nvSpPr>
        <p:spPr>
          <a:xfrm>
            <a:off x="0" y="0"/>
            <a:ext cx="488428" cy="6857999"/>
          </a:xfrm>
          <a:prstGeom prst="rect">
            <a:avLst/>
          </a:prstGeom>
          <a:solidFill>
            <a:srgbClr val="0000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2" name="Google Shape;522;p8"/>
          <p:cNvSpPr/>
          <p:nvPr/>
        </p:nvSpPr>
        <p:spPr>
          <a:xfrm>
            <a:off x="79685" y="1152843"/>
            <a:ext cx="344227" cy="345440"/>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3" name="Google Shape;523;p8"/>
          <p:cNvSpPr/>
          <p:nvPr/>
        </p:nvSpPr>
        <p:spPr>
          <a:xfrm>
            <a:off x="67604" y="5545794"/>
            <a:ext cx="344227" cy="345440"/>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3"/>
                                        </p:tgtEl>
                                        <p:attrNameLst>
                                          <p:attrName>style.visibility</p:attrName>
                                        </p:attrNameLst>
                                      </p:cBhvr>
                                      <p:to>
                                        <p:strVal val="visible"/>
                                      </p:to>
                                    </p:set>
                                    <p:anim calcmode="lin" valueType="num">
                                      <p:cBhvr additive="base">
                                        <p:cTn id="7" dur="500" fill="hold"/>
                                        <p:tgtEl>
                                          <p:spTgt spid="493"/>
                                        </p:tgtEl>
                                        <p:attrNameLst>
                                          <p:attrName>ppt_x</p:attrName>
                                        </p:attrNameLst>
                                      </p:cBhvr>
                                      <p:tavLst>
                                        <p:tav tm="0">
                                          <p:val>
                                            <p:strVal val="#ppt_x"/>
                                          </p:val>
                                        </p:tav>
                                        <p:tav tm="100000">
                                          <p:val>
                                            <p:strVal val="#ppt_x"/>
                                          </p:val>
                                        </p:tav>
                                      </p:tavLst>
                                    </p:anim>
                                    <p:anim calcmode="lin" valueType="num">
                                      <p:cBhvr additive="base">
                                        <p:cTn id="8" dur="500" fill="hold"/>
                                        <p:tgtEl>
                                          <p:spTgt spid="49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5"/>
                                        </p:tgtEl>
                                        <p:attrNameLst>
                                          <p:attrName>style.visibility</p:attrName>
                                        </p:attrNameLst>
                                      </p:cBhvr>
                                      <p:to>
                                        <p:strVal val="visible"/>
                                      </p:to>
                                    </p:set>
                                    <p:anim calcmode="lin" valueType="num">
                                      <p:cBhvr additive="base">
                                        <p:cTn id="13" dur="500" fill="hold"/>
                                        <p:tgtEl>
                                          <p:spTgt spid="515"/>
                                        </p:tgtEl>
                                        <p:attrNameLst>
                                          <p:attrName>ppt_x</p:attrName>
                                        </p:attrNameLst>
                                      </p:cBhvr>
                                      <p:tavLst>
                                        <p:tav tm="0">
                                          <p:val>
                                            <p:strVal val="#ppt_x"/>
                                          </p:val>
                                        </p:tav>
                                        <p:tav tm="100000">
                                          <p:val>
                                            <p:strVal val="#ppt_x"/>
                                          </p:val>
                                        </p:tav>
                                      </p:tavLst>
                                    </p:anim>
                                    <p:anim calcmode="lin" valueType="num">
                                      <p:cBhvr additive="base">
                                        <p:cTn id="14" dur="500" fill="hold"/>
                                        <p:tgtEl>
                                          <p:spTgt spid="5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12">
                                            <p:txEl>
                                              <p:pRg st="0" end="0"/>
                                            </p:txEl>
                                          </p:spTgt>
                                        </p:tgtEl>
                                        <p:attrNameLst>
                                          <p:attrName>style.visibility</p:attrName>
                                        </p:attrNameLst>
                                      </p:cBhvr>
                                      <p:to>
                                        <p:strVal val="visible"/>
                                      </p:to>
                                    </p:set>
                                    <p:animEffect transition="in" filter="barn(inVertical)">
                                      <p:cBhvr>
                                        <p:cTn id="19" dur="500"/>
                                        <p:tgtEl>
                                          <p:spTgt spid="51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16"/>
                                        </p:tgtEl>
                                        <p:attrNameLst>
                                          <p:attrName>style.visibility</p:attrName>
                                        </p:attrNameLst>
                                      </p:cBhvr>
                                      <p:to>
                                        <p:strVal val="visible"/>
                                      </p:to>
                                    </p:set>
                                    <p:anim calcmode="lin" valueType="num">
                                      <p:cBhvr additive="base">
                                        <p:cTn id="24" dur="500" fill="hold"/>
                                        <p:tgtEl>
                                          <p:spTgt spid="516"/>
                                        </p:tgtEl>
                                        <p:attrNameLst>
                                          <p:attrName>ppt_x</p:attrName>
                                        </p:attrNameLst>
                                      </p:cBhvr>
                                      <p:tavLst>
                                        <p:tav tm="0">
                                          <p:val>
                                            <p:strVal val="#ppt_x"/>
                                          </p:val>
                                        </p:tav>
                                        <p:tav tm="100000">
                                          <p:val>
                                            <p:strVal val="#ppt_x"/>
                                          </p:val>
                                        </p:tav>
                                      </p:tavLst>
                                    </p:anim>
                                    <p:anim calcmode="lin" valueType="num">
                                      <p:cBhvr additive="base">
                                        <p:cTn id="25" dur="500" fill="hold"/>
                                        <p:tgtEl>
                                          <p:spTgt spid="51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13">
                                            <p:txEl>
                                              <p:pRg st="1" end="1"/>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13">
                                            <p:txEl>
                                              <p:pRg st="0" end="0"/>
                                            </p:txEl>
                                          </p:spTgt>
                                        </p:tgtEl>
                                        <p:attrNameLst>
                                          <p:attrName>style.visibility</p:attrName>
                                        </p:attrNameLst>
                                      </p:cBhvr>
                                      <p:to>
                                        <p:strVal val="visible"/>
                                      </p:to>
                                    </p:set>
                                    <p:animEffect transition="in" filter="barn(inVertical)">
                                      <p:cBhvr>
                                        <p:cTn id="34" dur="500"/>
                                        <p:tgtEl>
                                          <p:spTgt spid="51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17"/>
                                        </p:tgtEl>
                                        <p:attrNameLst>
                                          <p:attrName>style.visibility</p:attrName>
                                        </p:attrNameLst>
                                      </p:cBhvr>
                                      <p:to>
                                        <p:strVal val="visible"/>
                                      </p:to>
                                    </p:set>
                                    <p:anim calcmode="lin" valueType="num">
                                      <p:cBhvr additive="base">
                                        <p:cTn id="39" dur="500" fill="hold"/>
                                        <p:tgtEl>
                                          <p:spTgt spid="517"/>
                                        </p:tgtEl>
                                        <p:attrNameLst>
                                          <p:attrName>ppt_x</p:attrName>
                                        </p:attrNameLst>
                                      </p:cBhvr>
                                      <p:tavLst>
                                        <p:tav tm="0">
                                          <p:val>
                                            <p:strVal val="#ppt_x"/>
                                          </p:val>
                                        </p:tav>
                                        <p:tav tm="100000">
                                          <p:val>
                                            <p:strVal val="#ppt_x"/>
                                          </p:val>
                                        </p:tav>
                                      </p:tavLst>
                                    </p:anim>
                                    <p:anim calcmode="lin" valueType="num">
                                      <p:cBhvr additive="base">
                                        <p:cTn id="40" dur="500" fill="hold"/>
                                        <p:tgtEl>
                                          <p:spTgt spid="51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14">
                                            <p:txEl>
                                              <p:pRg st="1" end="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514">
                                            <p:txEl>
                                              <p:pRg st="0" end="0"/>
                                            </p:txEl>
                                          </p:spTgt>
                                        </p:tgtEl>
                                        <p:attrNameLst>
                                          <p:attrName>style.visibility</p:attrName>
                                        </p:attrNameLst>
                                      </p:cBhvr>
                                      <p:to>
                                        <p:strVal val="visible"/>
                                      </p:to>
                                    </p:set>
                                    <p:animEffect transition="in" filter="barn(inVertical)">
                                      <p:cBhvr>
                                        <p:cTn id="49" dur="500"/>
                                        <p:tgtEl>
                                          <p:spTgt spid="5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 grpId="0"/>
      <p:bldP spid="515" grpId="0"/>
      <p:bldP spid="516" grpId="0"/>
      <p:bldP spid="51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pic>
        <p:nvPicPr>
          <p:cNvPr id="1274" name="Google Shape;1274;p71" descr="A picture containing footwear&#10;&#10;Description automatically generated"/>
          <p:cNvPicPr preferRelativeResize="0"/>
          <p:nvPr/>
        </p:nvPicPr>
        <p:blipFill rotWithShape="1">
          <a:blip r:embed="rId3">
            <a:alphaModFix amt="35000"/>
          </a:blip>
          <a:srcRect/>
          <a:stretch/>
        </p:blipFill>
        <p:spPr>
          <a:xfrm>
            <a:off x="-28184" y="45690"/>
            <a:ext cx="12220184" cy="6858000"/>
          </a:xfrm>
          <a:prstGeom prst="rect">
            <a:avLst/>
          </a:prstGeom>
          <a:noFill/>
          <a:ln>
            <a:noFill/>
          </a:ln>
        </p:spPr>
      </p:pic>
      <p:grpSp>
        <p:nvGrpSpPr>
          <p:cNvPr id="1275" name="Google Shape;1275;p71"/>
          <p:cNvGrpSpPr/>
          <p:nvPr/>
        </p:nvGrpSpPr>
        <p:grpSpPr>
          <a:xfrm>
            <a:off x="-210408" y="3429000"/>
            <a:ext cx="12402408" cy="3154710"/>
            <a:chOff x="4736406" y="3542988"/>
            <a:chExt cx="8188136" cy="3154710"/>
          </a:xfrm>
        </p:grpSpPr>
        <p:grpSp>
          <p:nvGrpSpPr>
            <p:cNvPr id="1276" name="Google Shape;1276;p71"/>
            <p:cNvGrpSpPr/>
            <p:nvPr/>
          </p:nvGrpSpPr>
          <p:grpSpPr>
            <a:xfrm>
              <a:off x="4736406" y="3542988"/>
              <a:ext cx="7987707" cy="3154710"/>
              <a:chOff x="-1464955" y="-138111"/>
              <a:chExt cx="5052823" cy="3154710"/>
            </a:xfrm>
          </p:grpSpPr>
          <p:sp>
            <p:nvSpPr>
              <p:cNvPr id="1277" name="Google Shape;1277;p71"/>
              <p:cNvSpPr txBox="1"/>
              <p:nvPr/>
            </p:nvSpPr>
            <p:spPr>
              <a:xfrm>
                <a:off x="-138481" y="-138111"/>
                <a:ext cx="3665839"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400"/>
                  <a:buFont typeface="Arial"/>
                  <a:buNone/>
                </a:pPr>
                <a:r>
                  <a:rPr lang="es-ES" sz="4400" b="1" i="0" u="none" strike="noStrike" cap="none" dirty="0">
                    <a:solidFill>
                      <a:schemeClr val="dk1"/>
                    </a:solidFill>
                    <a:latin typeface="Arial"/>
                    <a:ea typeface="Arial"/>
                    <a:cs typeface="Arial"/>
                    <a:sym typeface="Arial"/>
                  </a:rPr>
                  <a:t>ADMINISTRADOR DE DIOS.</a:t>
                </a:r>
                <a:endParaRPr dirty="0"/>
              </a:p>
            </p:txBody>
          </p:sp>
          <p:sp>
            <p:nvSpPr>
              <p:cNvPr id="1278" name="Google Shape;1278;p71"/>
              <p:cNvSpPr txBox="1"/>
              <p:nvPr/>
            </p:nvSpPr>
            <p:spPr>
              <a:xfrm>
                <a:off x="-157729" y="606433"/>
                <a:ext cx="3745597"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al"/>
                  <a:buNone/>
                </a:pPr>
                <a:r>
                  <a:rPr lang="es-ES" sz="2400" b="0" i="0" u="none" strike="noStrike" cap="none" dirty="0">
                    <a:solidFill>
                      <a:schemeClr val="dk1"/>
                    </a:solidFill>
                    <a:latin typeface="Arial"/>
                    <a:ea typeface="Arial"/>
                    <a:cs typeface="Arial"/>
                    <a:sym typeface="Arial"/>
                  </a:rPr>
                  <a:t>LOS OBISPOS DEBEN SER UN BUEN MAYORDOMO</a:t>
                </a:r>
                <a:endParaRPr dirty="0"/>
              </a:p>
            </p:txBody>
          </p:sp>
          <p:sp>
            <p:nvSpPr>
              <p:cNvPr id="1279" name="Google Shape;1279;p71"/>
              <p:cNvSpPr txBox="1"/>
              <p:nvPr/>
            </p:nvSpPr>
            <p:spPr>
              <a:xfrm>
                <a:off x="-1464955" y="-138111"/>
                <a:ext cx="1441682" cy="31547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9900"/>
                  <a:buFont typeface="Arial"/>
                  <a:buNone/>
                </a:pPr>
                <a:r>
                  <a:rPr lang="es-ES" sz="19900" b="0" i="0" u="none" strike="noStrike" cap="none">
                    <a:solidFill>
                      <a:schemeClr val="dk1"/>
                    </a:solidFill>
                    <a:latin typeface="Arial"/>
                    <a:ea typeface="Arial"/>
                    <a:cs typeface="Arial"/>
                    <a:sym typeface="Arial"/>
                  </a:rPr>
                  <a:t>18</a:t>
                </a:r>
                <a:endParaRPr sz="6600" b="0" i="0" u="none" strike="noStrike" cap="none">
                  <a:solidFill>
                    <a:schemeClr val="dk1"/>
                  </a:solidFill>
                  <a:latin typeface="Arial"/>
                  <a:ea typeface="Arial"/>
                  <a:cs typeface="Arial"/>
                  <a:sym typeface="Arial"/>
                </a:endParaRPr>
              </a:p>
            </p:txBody>
          </p:sp>
          <p:cxnSp>
            <p:nvCxnSpPr>
              <p:cNvPr id="1280" name="Google Shape;1280;p71"/>
              <p:cNvCxnSpPr/>
              <p:nvPr/>
            </p:nvCxnSpPr>
            <p:spPr>
              <a:xfrm>
                <a:off x="-83895" y="1115508"/>
                <a:ext cx="3499682" cy="0"/>
              </a:xfrm>
              <a:prstGeom prst="straightConnector1">
                <a:avLst/>
              </a:prstGeom>
              <a:noFill/>
              <a:ln w="44450" cap="flat" cmpd="sng">
                <a:solidFill>
                  <a:schemeClr val="dk1"/>
                </a:solidFill>
                <a:prstDash val="solid"/>
                <a:round/>
                <a:headEnd type="none" w="sm" len="sm"/>
                <a:tailEnd type="none" w="sm" len="sm"/>
              </a:ln>
            </p:spPr>
          </p:cxnSp>
          <p:cxnSp>
            <p:nvCxnSpPr>
              <p:cNvPr id="1281" name="Google Shape;1281;p71"/>
              <p:cNvCxnSpPr/>
              <p:nvPr/>
            </p:nvCxnSpPr>
            <p:spPr>
              <a:xfrm>
                <a:off x="-26924" y="525510"/>
                <a:ext cx="3442711" cy="0"/>
              </a:xfrm>
              <a:prstGeom prst="straightConnector1">
                <a:avLst/>
              </a:prstGeom>
              <a:noFill/>
              <a:ln w="44450" cap="flat" cmpd="sng">
                <a:solidFill>
                  <a:schemeClr val="dk1"/>
                </a:solidFill>
                <a:prstDash val="solid"/>
                <a:round/>
                <a:headEnd type="none" w="sm" len="sm"/>
                <a:tailEnd type="none" w="sm" len="sm"/>
              </a:ln>
            </p:spPr>
          </p:cxnSp>
        </p:grpSp>
        <p:sp>
          <p:nvSpPr>
            <p:cNvPr id="1282" name="Google Shape;1282;p71"/>
            <p:cNvSpPr txBox="1"/>
            <p:nvPr/>
          </p:nvSpPr>
          <p:spPr>
            <a:xfrm>
              <a:off x="6301414" y="4879568"/>
              <a:ext cx="6623128" cy="15081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Arial"/>
                <a:buNone/>
              </a:pPr>
              <a:r>
                <a:rPr lang="es-ES" sz="2800" b="0" i="0" u="none" strike="noStrike" cap="none" dirty="0">
                  <a:solidFill>
                    <a:schemeClr val="dk1"/>
                  </a:solidFill>
                  <a:latin typeface="Arial"/>
                  <a:ea typeface="Arial"/>
                  <a:cs typeface="Arial"/>
                  <a:sym typeface="Arial"/>
                </a:rPr>
                <a:t>“Porque es necesario que el obispo sea… como administrador de Dios…”</a:t>
              </a:r>
              <a:endParaRPr dirty="0"/>
            </a:p>
            <a:p>
              <a:pPr marL="0" marR="0" lvl="0" indent="0" algn="ctr" rtl="0">
                <a:lnSpc>
                  <a:spcPct val="100000"/>
                </a:lnSpc>
                <a:spcBef>
                  <a:spcPts val="0"/>
                </a:spcBef>
                <a:spcAft>
                  <a:spcPts val="0"/>
                </a:spcAft>
                <a:buClr>
                  <a:schemeClr val="dk1"/>
                </a:buClr>
                <a:buSzPts val="3600"/>
                <a:buFont typeface="Arial"/>
                <a:buNone/>
              </a:pPr>
              <a:r>
                <a:rPr lang="es-ES" sz="36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Tito.1:7</a:t>
              </a:r>
              <a:r>
                <a:rPr lang="es-ES" sz="3600" b="1" u="sng" dirty="0">
                  <a:solidFill>
                    <a:schemeClr val="bg1"/>
                  </a:solidFill>
                  <a:effectLst>
                    <a:outerShdw blurRad="38100" dist="38100" dir="2700000" algn="tl">
                      <a:srgbClr val="000000">
                        <a:alpha val="43137"/>
                      </a:srgbClr>
                    </a:outerShdw>
                  </a:effectLst>
                  <a:highlight>
                    <a:srgbClr val="FF0066"/>
                  </a:highlight>
                </a:rPr>
                <a:t>.</a:t>
              </a:r>
              <a:endParaRPr sz="6000" b="1" i="0" u="sng" strike="noStrike" cap="none" dirty="0">
                <a:solidFill>
                  <a:schemeClr val="bg1"/>
                </a:solidFill>
                <a:effectLst>
                  <a:outerShdw blurRad="38100" dist="38100" dir="2700000" algn="tl">
                    <a:srgbClr val="000000">
                      <a:alpha val="43137"/>
                    </a:srgbClr>
                  </a:outerShdw>
                </a:effectLst>
                <a:highlight>
                  <a:srgbClr val="FF0066"/>
                </a:highlight>
                <a:sym typeface="Arial"/>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75"/>
                                        </p:tgtEl>
                                        <p:attrNameLst>
                                          <p:attrName>style.visibility</p:attrName>
                                        </p:attrNameLst>
                                      </p:cBhvr>
                                      <p:to>
                                        <p:strVal val="visible"/>
                                      </p:to>
                                    </p:set>
                                    <p:anim calcmode="lin" valueType="num">
                                      <p:cBhvr additive="base">
                                        <p:cTn id="7" dur="500" fill="hold"/>
                                        <p:tgtEl>
                                          <p:spTgt spid="1275"/>
                                        </p:tgtEl>
                                        <p:attrNameLst>
                                          <p:attrName>ppt_x</p:attrName>
                                        </p:attrNameLst>
                                      </p:cBhvr>
                                      <p:tavLst>
                                        <p:tav tm="0">
                                          <p:val>
                                            <p:strVal val="#ppt_x"/>
                                          </p:val>
                                        </p:tav>
                                        <p:tav tm="100000">
                                          <p:val>
                                            <p:strVal val="#ppt_x"/>
                                          </p:val>
                                        </p:tav>
                                      </p:tavLst>
                                    </p:anim>
                                    <p:anim calcmode="lin" valueType="num">
                                      <p:cBhvr additive="base">
                                        <p:cTn id="8" dur="500" fill="hold"/>
                                        <p:tgtEl>
                                          <p:spTgt spid="12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pic>
        <p:nvPicPr>
          <p:cNvPr id="1287" name="Google Shape;1287;p72" descr="A close-up of a tombstone&#10;&#10;Description automatically generated with medium confidence"/>
          <p:cNvPicPr preferRelativeResize="0"/>
          <p:nvPr/>
        </p:nvPicPr>
        <p:blipFill rotWithShape="1">
          <a:blip r:embed="rId3">
            <a:alphaModFix amt="35000"/>
          </a:blip>
          <a:srcRect/>
          <a:stretch/>
        </p:blipFill>
        <p:spPr>
          <a:xfrm>
            <a:off x="-10160" y="-1"/>
            <a:ext cx="12223912" cy="6895253"/>
          </a:xfrm>
          <a:prstGeom prst="rect">
            <a:avLst/>
          </a:prstGeom>
          <a:noFill/>
          <a:ln>
            <a:noFill/>
          </a:ln>
        </p:spPr>
      </p:pic>
      <p:grpSp>
        <p:nvGrpSpPr>
          <p:cNvPr id="1288" name="Google Shape;1288;p72"/>
          <p:cNvGrpSpPr/>
          <p:nvPr/>
        </p:nvGrpSpPr>
        <p:grpSpPr>
          <a:xfrm>
            <a:off x="-174461" y="1141365"/>
            <a:ext cx="11833466" cy="1516368"/>
            <a:chOff x="-106134" y="1008576"/>
            <a:chExt cx="11684834" cy="1516368"/>
          </a:xfrm>
        </p:grpSpPr>
        <p:sp>
          <p:nvSpPr>
            <p:cNvPr id="1289" name="Google Shape;1289;p72"/>
            <p:cNvSpPr txBox="1"/>
            <p:nvPr/>
          </p:nvSpPr>
          <p:spPr>
            <a:xfrm>
              <a:off x="-106134" y="1201505"/>
              <a:ext cx="3834021"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000"/>
                <a:buFont typeface="Arial"/>
                <a:buNone/>
              </a:pPr>
              <a:r>
                <a:rPr lang="es-ES" sz="4000" b="1" i="0" u="none" strike="noStrike" cap="none" dirty="0">
                  <a:solidFill>
                    <a:schemeClr val="dk1"/>
                  </a:solidFill>
                  <a:latin typeface="Arial"/>
                  <a:ea typeface="Arial"/>
                  <a:cs typeface="Arial"/>
                  <a:sym typeface="Arial"/>
                </a:rPr>
                <a:t>Buen Administrador</a:t>
              </a:r>
              <a:endParaRPr dirty="0"/>
            </a:p>
          </p:txBody>
        </p:sp>
        <p:cxnSp>
          <p:nvCxnSpPr>
            <p:cNvPr id="1290" name="Google Shape;1290;p72"/>
            <p:cNvCxnSpPr/>
            <p:nvPr/>
          </p:nvCxnSpPr>
          <p:spPr>
            <a:xfrm>
              <a:off x="3635179" y="1793406"/>
              <a:ext cx="794215" cy="0"/>
            </a:xfrm>
            <a:prstGeom prst="straightConnector1">
              <a:avLst/>
            </a:prstGeom>
            <a:noFill/>
            <a:ln w="41275"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sp>
          <p:nvSpPr>
            <p:cNvPr id="1291" name="Google Shape;1291;p72"/>
            <p:cNvSpPr txBox="1"/>
            <p:nvPr/>
          </p:nvSpPr>
          <p:spPr>
            <a:xfrm>
              <a:off x="4114878" y="1008576"/>
              <a:ext cx="3461551"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000"/>
                <a:buFont typeface="Arial"/>
                <a:buNone/>
              </a:pPr>
              <a:r>
                <a:rPr lang="es-ES" sz="4000" i="0" u="none" strike="noStrike" cap="none">
                  <a:solidFill>
                    <a:schemeClr val="dk1"/>
                  </a:solidFill>
                  <a:latin typeface="Arial"/>
                  <a:ea typeface="Arial"/>
                  <a:cs typeface="Arial"/>
                  <a:sym typeface="Arial"/>
                </a:rPr>
                <a:t> Oikodómos (</a:t>
              </a:r>
              <a:r>
                <a:rPr lang="es-ES" sz="4000" i="0" u="none" strike="noStrike" cap="none">
                  <a:solidFill>
                    <a:srgbClr val="0000CC"/>
                  </a:solidFill>
                  <a:latin typeface="Arial"/>
                  <a:ea typeface="Arial"/>
                  <a:cs typeface="Arial"/>
                  <a:sym typeface="Arial"/>
                </a:rPr>
                <a:t>οἰκονόμος</a:t>
              </a:r>
              <a:r>
                <a:rPr lang="es-ES" sz="4000" i="0" u="none" strike="noStrike" cap="none">
                  <a:solidFill>
                    <a:schemeClr val="dk1"/>
                  </a:solidFill>
                  <a:latin typeface="Arial"/>
                  <a:ea typeface="Arial"/>
                  <a:cs typeface="Arial"/>
                  <a:sym typeface="Arial"/>
                </a:rPr>
                <a:t>)</a:t>
              </a:r>
              <a:endParaRPr sz="4000" i="0" u="none" strike="noStrike" cap="none">
                <a:solidFill>
                  <a:schemeClr val="dk1"/>
                </a:solidFill>
                <a:latin typeface="Arial"/>
                <a:ea typeface="Arial"/>
                <a:cs typeface="Arial"/>
                <a:sym typeface="Arial"/>
              </a:endParaRPr>
            </a:p>
          </p:txBody>
        </p:sp>
        <p:cxnSp>
          <p:nvCxnSpPr>
            <p:cNvPr id="1292" name="Google Shape;1292;p72"/>
            <p:cNvCxnSpPr/>
            <p:nvPr/>
          </p:nvCxnSpPr>
          <p:spPr>
            <a:xfrm>
              <a:off x="7458406" y="1670295"/>
              <a:ext cx="828454" cy="0"/>
            </a:xfrm>
            <a:prstGeom prst="straightConnector1">
              <a:avLst/>
            </a:prstGeom>
            <a:noFill/>
            <a:ln w="41275"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sp>
          <p:nvSpPr>
            <p:cNvPr id="1293" name="Google Shape;1293;p72"/>
            <p:cNvSpPr txBox="1"/>
            <p:nvPr/>
          </p:nvSpPr>
          <p:spPr>
            <a:xfrm>
              <a:off x="8286860" y="1300619"/>
              <a:ext cx="329184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000"/>
                <a:buFont typeface="Arial"/>
                <a:buNone/>
              </a:pPr>
              <a:r>
                <a:rPr lang="es-ES" sz="4000" i="0" u="none" strike="noStrike" cap="none">
                  <a:solidFill>
                    <a:schemeClr val="dk1"/>
                  </a:solidFill>
                  <a:latin typeface="Arial"/>
                  <a:ea typeface="Arial"/>
                  <a:cs typeface="Arial"/>
                  <a:sym typeface="Arial"/>
                </a:rPr>
                <a:t>Mayordomo</a:t>
              </a:r>
              <a:endParaRPr sz="4000" i="0" u="none" strike="noStrike" cap="none">
                <a:solidFill>
                  <a:schemeClr val="dk1"/>
                </a:solidFill>
                <a:latin typeface="Arial"/>
                <a:ea typeface="Arial"/>
                <a:cs typeface="Arial"/>
                <a:sym typeface="Arial"/>
              </a:endParaRPr>
            </a:p>
          </p:txBody>
        </p:sp>
      </p:grpSp>
      <p:sp>
        <p:nvSpPr>
          <p:cNvPr id="1294" name="Google Shape;1294;p72"/>
          <p:cNvSpPr txBox="1"/>
          <p:nvPr/>
        </p:nvSpPr>
        <p:spPr>
          <a:xfrm>
            <a:off x="-10160" y="2918179"/>
            <a:ext cx="12193503" cy="34778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al"/>
              <a:buNone/>
            </a:pPr>
            <a:r>
              <a:rPr lang="es-ES" sz="2400" dirty="0">
                <a:solidFill>
                  <a:schemeClr val="dk1"/>
                </a:solidFill>
                <a:latin typeface="Arial"/>
                <a:ea typeface="Arial"/>
                <a:cs typeface="Arial"/>
                <a:sym typeface="Arial"/>
              </a:rPr>
              <a:t>“Respondió el Señor: — ¿Dónde se halla un mayordomo fiel y prudente a quien su señor deja encargado de los siervos para repartirles la comida a su debido tiempo? Dichoso el siervo cuyo señor, al regresar, lo encuentra cumpliendo con su deber. Les aseguro que lo pondrá a cargo de todos sus bienes. Pero ¡qué tal si ese siervo se pone a pensar: “Mi señor tarda en volver”, y luego comienza a golpear a los criados y a las criadas, y a comer y beber y emborracharse! El señor de ese siervo volverá el día en que el siervo menos lo espere y a la hora menos pensada. Entonces lo castigará severamente y le impondrá la condena que reciben los incrédulos”.</a:t>
            </a:r>
            <a:endParaRPr dirty="0"/>
          </a:p>
          <a:p>
            <a:pPr marL="0" marR="0" lvl="0" indent="0" algn="ctr" rtl="0">
              <a:lnSpc>
                <a:spcPct val="100000"/>
              </a:lnSpc>
              <a:spcBef>
                <a:spcPts val="0"/>
              </a:spcBef>
              <a:spcAft>
                <a:spcPts val="0"/>
              </a:spcAft>
              <a:buClr>
                <a:schemeClr val="dk1"/>
              </a:buClr>
              <a:buSzPts val="2800"/>
              <a:buFont typeface="Arial"/>
              <a:buNone/>
            </a:pPr>
            <a:r>
              <a:rPr lang="es-ES" sz="2800" b="1" u="sng"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Mateo.12:42-46.</a:t>
            </a:r>
            <a:endParaRPr sz="28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endParaRPr>
          </a:p>
        </p:txBody>
      </p:sp>
      <p:sp>
        <p:nvSpPr>
          <p:cNvPr id="1295" name="Google Shape;1295;p72"/>
          <p:cNvSpPr txBox="1"/>
          <p:nvPr/>
        </p:nvSpPr>
        <p:spPr>
          <a:xfrm>
            <a:off x="-1504" y="87464"/>
            <a:ext cx="12193503"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5400"/>
              <a:buFont typeface="Arial"/>
              <a:buNone/>
            </a:pPr>
            <a:r>
              <a:rPr lang="es-ES" sz="5400" b="1" i="0" u="sng" strike="noStrike" cap="none" dirty="0">
                <a:solidFill>
                  <a:schemeClr val="bg1"/>
                </a:solidFill>
                <a:effectLst>
                  <a:outerShdw blurRad="38100" dist="38100" dir="2700000" algn="tl">
                    <a:srgbClr val="000000">
                      <a:alpha val="43137"/>
                    </a:srgbClr>
                  </a:outerShdw>
                </a:effectLst>
                <a:highlight>
                  <a:srgbClr val="CC00FF"/>
                </a:highlight>
                <a:sym typeface="Arial"/>
              </a:rPr>
              <a:t>Un Buen Administrador.</a:t>
            </a:r>
            <a:endParaRPr u="sng" dirty="0">
              <a:solidFill>
                <a:schemeClr val="bg1"/>
              </a:solidFill>
              <a:effectLst>
                <a:outerShdw blurRad="38100" dist="38100" dir="2700000" algn="tl">
                  <a:srgbClr val="000000">
                    <a:alpha val="43137"/>
                  </a:srgbClr>
                </a:outerShdw>
              </a:effectLst>
              <a:highlight>
                <a:srgbClr val="CC00FF"/>
              </a:highlight>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95"/>
                                        </p:tgtEl>
                                        <p:attrNameLst>
                                          <p:attrName>style.visibility</p:attrName>
                                        </p:attrNameLst>
                                      </p:cBhvr>
                                      <p:to>
                                        <p:strVal val="visible"/>
                                      </p:to>
                                    </p:set>
                                    <p:anim calcmode="lin" valueType="num">
                                      <p:cBhvr additive="base">
                                        <p:cTn id="7" dur="500" fill="hold"/>
                                        <p:tgtEl>
                                          <p:spTgt spid="1295"/>
                                        </p:tgtEl>
                                        <p:attrNameLst>
                                          <p:attrName>ppt_x</p:attrName>
                                        </p:attrNameLst>
                                      </p:cBhvr>
                                      <p:tavLst>
                                        <p:tav tm="0">
                                          <p:val>
                                            <p:strVal val="#ppt_x"/>
                                          </p:val>
                                        </p:tav>
                                        <p:tav tm="100000">
                                          <p:val>
                                            <p:strVal val="#ppt_x"/>
                                          </p:val>
                                        </p:tav>
                                      </p:tavLst>
                                    </p:anim>
                                    <p:anim calcmode="lin" valueType="num">
                                      <p:cBhvr additive="base">
                                        <p:cTn id="8" dur="500" fill="hold"/>
                                        <p:tgtEl>
                                          <p:spTgt spid="129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88"/>
                                        </p:tgtEl>
                                        <p:attrNameLst>
                                          <p:attrName>style.visibility</p:attrName>
                                        </p:attrNameLst>
                                      </p:cBhvr>
                                      <p:to>
                                        <p:strVal val="visible"/>
                                      </p:to>
                                    </p:set>
                                    <p:animEffect transition="in" filter="barn(inVertical)">
                                      <p:cBhvr>
                                        <p:cTn id="13" dur="500"/>
                                        <p:tgtEl>
                                          <p:spTgt spid="128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94">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94">
                                            <p:txEl>
                                              <p:pRg st="0" end="0"/>
                                            </p:txEl>
                                          </p:spTgt>
                                        </p:tgtEl>
                                        <p:attrNameLst>
                                          <p:attrName>style.visibility</p:attrName>
                                        </p:attrNameLst>
                                      </p:cBhvr>
                                      <p:to>
                                        <p:strVal val="visible"/>
                                      </p:to>
                                    </p:set>
                                    <p:animEffect transition="in" filter="barn(inVertical)">
                                      <p:cBhvr>
                                        <p:cTn id="22" dur="500"/>
                                        <p:tgtEl>
                                          <p:spTgt spid="12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pic>
        <p:nvPicPr>
          <p:cNvPr id="1300" name="Google Shape;1300;p73" descr="A picture containing grass, outdoor&#10;&#10;Description automatically generated"/>
          <p:cNvPicPr preferRelativeResize="0"/>
          <p:nvPr/>
        </p:nvPicPr>
        <p:blipFill rotWithShape="1">
          <a:blip r:embed="rId3">
            <a:alphaModFix amt="35000"/>
          </a:blip>
          <a:srcRect t="15730"/>
          <a:stretch/>
        </p:blipFill>
        <p:spPr>
          <a:xfrm>
            <a:off x="20" y="10"/>
            <a:ext cx="12191980" cy="6857990"/>
          </a:xfrm>
          <a:prstGeom prst="rect">
            <a:avLst/>
          </a:prstGeom>
          <a:noFill/>
          <a:ln>
            <a:noFill/>
          </a:ln>
        </p:spPr>
      </p:pic>
      <p:grpSp>
        <p:nvGrpSpPr>
          <p:cNvPr id="1301" name="Google Shape;1301;p73"/>
          <p:cNvGrpSpPr/>
          <p:nvPr/>
        </p:nvGrpSpPr>
        <p:grpSpPr>
          <a:xfrm>
            <a:off x="371111" y="3703290"/>
            <a:ext cx="11820889" cy="3154710"/>
            <a:chOff x="22795" y="2895751"/>
            <a:chExt cx="12905051" cy="3154710"/>
          </a:xfrm>
        </p:grpSpPr>
        <p:grpSp>
          <p:nvGrpSpPr>
            <p:cNvPr id="1302" name="Google Shape;1302;p73"/>
            <p:cNvGrpSpPr/>
            <p:nvPr/>
          </p:nvGrpSpPr>
          <p:grpSpPr>
            <a:xfrm>
              <a:off x="22795" y="2895751"/>
              <a:ext cx="12747430" cy="3154710"/>
              <a:chOff x="-4446667" y="-785348"/>
              <a:chExt cx="8063705" cy="3154710"/>
            </a:xfrm>
          </p:grpSpPr>
          <p:sp>
            <p:nvSpPr>
              <p:cNvPr id="1303" name="Google Shape;1303;p73"/>
              <p:cNvSpPr txBox="1"/>
              <p:nvPr/>
            </p:nvSpPr>
            <p:spPr>
              <a:xfrm>
                <a:off x="-2044458" y="-663589"/>
                <a:ext cx="5504916"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400"/>
                  <a:buFont typeface="Arial"/>
                  <a:buNone/>
                </a:pPr>
                <a:r>
                  <a:rPr lang="es-ES" sz="4400" b="1" i="0" u="none" strike="noStrike" cap="none" dirty="0">
                    <a:solidFill>
                      <a:schemeClr val="dk1"/>
                    </a:solidFill>
                    <a:latin typeface="Arial"/>
                    <a:ea typeface="Arial"/>
                    <a:cs typeface="Arial"/>
                    <a:sym typeface="Arial"/>
                  </a:rPr>
                  <a:t>SANTO.</a:t>
                </a:r>
                <a:endParaRPr dirty="0"/>
              </a:p>
            </p:txBody>
          </p:sp>
          <p:sp>
            <p:nvSpPr>
              <p:cNvPr id="1304" name="Google Shape;1304;p73"/>
              <p:cNvSpPr txBox="1"/>
              <p:nvPr/>
            </p:nvSpPr>
            <p:spPr>
              <a:xfrm>
                <a:off x="-2471290" y="194474"/>
                <a:ext cx="6088328"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al"/>
                  <a:buNone/>
                </a:pPr>
                <a:r>
                  <a:rPr lang="es-ES" sz="2400" b="0" i="0" u="none" strike="noStrike" cap="none">
                    <a:solidFill>
                      <a:schemeClr val="dk1"/>
                    </a:solidFill>
                    <a:latin typeface="Arial"/>
                    <a:ea typeface="Arial"/>
                    <a:cs typeface="Arial"/>
                    <a:sym typeface="Arial"/>
                  </a:rPr>
                  <a:t>   LA SANTIDAD NO ES NEGOCIABLE</a:t>
                </a:r>
                <a:endParaRPr/>
              </a:p>
            </p:txBody>
          </p:sp>
          <p:sp>
            <p:nvSpPr>
              <p:cNvPr id="1305" name="Google Shape;1305;p73"/>
              <p:cNvSpPr txBox="1"/>
              <p:nvPr/>
            </p:nvSpPr>
            <p:spPr>
              <a:xfrm>
                <a:off x="-4446667" y="-785348"/>
                <a:ext cx="2590622" cy="31547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9900"/>
                  <a:buFont typeface="Arial"/>
                  <a:buNone/>
                </a:pPr>
                <a:r>
                  <a:rPr lang="es-ES" sz="19900" b="0" i="0" u="none" strike="noStrike" cap="none">
                    <a:solidFill>
                      <a:schemeClr val="dk1"/>
                    </a:solidFill>
                    <a:latin typeface="Arial"/>
                    <a:ea typeface="Arial"/>
                    <a:cs typeface="Arial"/>
                    <a:sym typeface="Arial"/>
                  </a:rPr>
                  <a:t>19</a:t>
                </a:r>
                <a:endParaRPr sz="6600" b="0" i="0" u="none" strike="noStrike" cap="none">
                  <a:solidFill>
                    <a:schemeClr val="dk1"/>
                  </a:solidFill>
                  <a:latin typeface="Arial"/>
                  <a:ea typeface="Arial"/>
                  <a:cs typeface="Arial"/>
                  <a:sym typeface="Arial"/>
                </a:endParaRPr>
              </a:p>
            </p:txBody>
          </p:sp>
          <p:cxnSp>
            <p:nvCxnSpPr>
              <p:cNvPr id="1306" name="Google Shape;1306;p73"/>
              <p:cNvCxnSpPr/>
              <p:nvPr/>
            </p:nvCxnSpPr>
            <p:spPr>
              <a:xfrm>
                <a:off x="-2043407" y="656139"/>
                <a:ext cx="5549659" cy="0"/>
              </a:xfrm>
              <a:prstGeom prst="straightConnector1">
                <a:avLst/>
              </a:prstGeom>
              <a:noFill/>
              <a:ln w="44450" cap="flat" cmpd="sng">
                <a:solidFill>
                  <a:schemeClr val="dk1"/>
                </a:solidFill>
                <a:prstDash val="solid"/>
                <a:round/>
                <a:headEnd type="none" w="sm" len="sm"/>
                <a:tailEnd type="none" w="sm" len="sm"/>
              </a:ln>
            </p:spPr>
          </p:cxnSp>
          <p:cxnSp>
            <p:nvCxnSpPr>
              <p:cNvPr id="1307" name="Google Shape;1307;p73"/>
              <p:cNvCxnSpPr/>
              <p:nvPr/>
            </p:nvCxnSpPr>
            <p:spPr>
              <a:xfrm>
                <a:off x="-2043407" y="65061"/>
                <a:ext cx="5549659" cy="0"/>
              </a:xfrm>
              <a:prstGeom prst="straightConnector1">
                <a:avLst/>
              </a:prstGeom>
              <a:noFill/>
              <a:ln w="44450" cap="flat" cmpd="sng">
                <a:solidFill>
                  <a:schemeClr val="dk1"/>
                </a:solidFill>
                <a:prstDash val="solid"/>
                <a:round/>
                <a:headEnd type="none" w="sm" len="sm"/>
                <a:tailEnd type="none" w="sm" len="sm"/>
              </a:ln>
            </p:spPr>
          </p:cxnSp>
        </p:grpSp>
        <p:sp>
          <p:nvSpPr>
            <p:cNvPr id="1308" name="Google Shape;1308;p73"/>
            <p:cNvSpPr txBox="1"/>
            <p:nvPr/>
          </p:nvSpPr>
          <p:spPr>
            <a:xfrm>
              <a:off x="3644347" y="4473106"/>
              <a:ext cx="9283499"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Arial"/>
                <a:buNone/>
              </a:pPr>
              <a:r>
                <a:rPr lang="es-ES" sz="2800" b="0" i="0" u="none" strike="noStrike" cap="none" dirty="0">
                  <a:solidFill>
                    <a:schemeClr val="dk1"/>
                  </a:solidFill>
                  <a:latin typeface="Arial"/>
                  <a:ea typeface="Arial"/>
                  <a:cs typeface="Arial"/>
                  <a:sym typeface="Arial"/>
                </a:rPr>
                <a:t>“Porque es necesario que el obispo sea… santo…”</a:t>
              </a:r>
              <a:endParaRPr dirty="0"/>
            </a:p>
            <a:p>
              <a:pPr marL="0" marR="0" lvl="0" indent="0" algn="ctr" rtl="0">
                <a:lnSpc>
                  <a:spcPct val="100000"/>
                </a:lnSpc>
                <a:spcBef>
                  <a:spcPts val="0"/>
                </a:spcBef>
                <a:spcAft>
                  <a:spcPts val="0"/>
                </a:spcAft>
                <a:buClr>
                  <a:schemeClr val="dk1"/>
                </a:buClr>
                <a:buSzPts val="3600"/>
                <a:buFont typeface="Arial"/>
                <a:buNone/>
              </a:pPr>
              <a:r>
                <a:rPr lang="es-ES" sz="36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Tito.1:7.</a:t>
              </a:r>
              <a:endParaRPr sz="6000" b="1" i="0" u="sng" strike="noStrike" cap="none"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01"/>
                                        </p:tgtEl>
                                        <p:attrNameLst>
                                          <p:attrName>style.visibility</p:attrName>
                                        </p:attrNameLst>
                                      </p:cBhvr>
                                      <p:to>
                                        <p:strVal val="visible"/>
                                      </p:to>
                                    </p:set>
                                    <p:anim calcmode="lin" valueType="num">
                                      <p:cBhvr additive="base">
                                        <p:cTn id="7" dur="500" fill="hold"/>
                                        <p:tgtEl>
                                          <p:spTgt spid="1301"/>
                                        </p:tgtEl>
                                        <p:attrNameLst>
                                          <p:attrName>ppt_x</p:attrName>
                                        </p:attrNameLst>
                                      </p:cBhvr>
                                      <p:tavLst>
                                        <p:tav tm="0">
                                          <p:val>
                                            <p:strVal val="#ppt_x"/>
                                          </p:val>
                                        </p:tav>
                                        <p:tav tm="100000">
                                          <p:val>
                                            <p:strVal val="#ppt_x"/>
                                          </p:val>
                                        </p:tav>
                                      </p:tavLst>
                                    </p:anim>
                                    <p:anim calcmode="lin" valueType="num">
                                      <p:cBhvr additive="base">
                                        <p:cTn id="8" dur="500" fill="hold"/>
                                        <p:tgtEl>
                                          <p:spTgt spid="13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pic>
        <p:nvPicPr>
          <p:cNvPr id="1313" name="Google Shape;1313;p74" descr="A close-up of a tombstone&#10;&#10;Description automatically generated with medium confidence"/>
          <p:cNvPicPr preferRelativeResize="0"/>
          <p:nvPr/>
        </p:nvPicPr>
        <p:blipFill rotWithShape="1">
          <a:blip r:embed="rId3">
            <a:alphaModFix amt="35000"/>
          </a:blip>
          <a:srcRect/>
          <a:stretch/>
        </p:blipFill>
        <p:spPr>
          <a:xfrm>
            <a:off x="-10160" y="-1"/>
            <a:ext cx="12223912" cy="6895253"/>
          </a:xfrm>
          <a:prstGeom prst="rect">
            <a:avLst/>
          </a:prstGeom>
          <a:noFill/>
          <a:ln>
            <a:noFill/>
          </a:ln>
        </p:spPr>
      </p:pic>
      <p:grpSp>
        <p:nvGrpSpPr>
          <p:cNvPr id="1314" name="Google Shape;1314;p74"/>
          <p:cNvGrpSpPr/>
          <p:nvPr/>
        </p:nvGrpSpPr>
        <p:grpSpPr>
          <a:xfrm>
            <a:off x="-174461" y="1682260"/>
            <a:ext cx="12366461" cy="1335438"/>
            <a:chOff x="-106134" y="996578"/>
            <a:chExt cx="12211134" cy="1335438"/>
          </a:xfrm>
        </p:grpSpPr>
        <p:sp>
          <p:nvSpPr>
            <p:cNvPr id="1315" name="Google Shape;1315;p74"/>
            <p:cNvSpPr txBox="1"/>
            <p:nvPr/>
          </p:nvSpPr>
          <p:spPr>
            <a:xfrm>
              <a:off x="-106134" y="1201505"/>
              <a:ext cx="38340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000"/>
                <a:buFont typeface="Arial"/>
                <a:buNone/>
              </a:pPr>
              <a:r>
                <a:rPr lang="es-ES" sz="4000" b="1" i="0" u="none" strike="noStrike" cap="none">
                  <a:solidFill>
                    <a:schemeClr val="dk1"/>
                  </a:solidFill>
                  <a:latin typeface="Arial"/>
                  <a:ea typeface="Arial"/>
                  <a:cs typeface="Arial"/>
                  <a:sym typeface="Arial"/>
                </a:rPr>
                <a:t>Santo</a:t>
              </a:r>
              <a:endParaRPr/>
            </a:p>
          </p:txBody>
        </p:sp>
        <p:cxnSp>
          <p:nvCxnSpPr>
            <p:cNvPr id="1316" name="Google Shape;1316;p74"/>
            <p:cNvCxnSpPr/>
            <p:nvPr/>
          </p:nvCxnSpPr>
          <p:spPr>
            <a:xfrm>
              <a:off x="2933672" y="1570122"/>
              <a:ext cx="1181206" cy="0"/>
            </a:xfrm>
            <a:prstGeom prst="straightConnector1">
              <a:avLst/>
            </a:prstGeom>
            <a:noFill/>
            <a:ln w="41275"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sp>
          <p:nvSpPr>
            <p:cNvPr id="1317" name="Google Shape;1317;p74"/>
            <p:cNvSpPr txBox="1"/>
            <p:nvPr/>
          </p:nvSpPr>
          <p:spPr>
            <a:xfrm>
              <a:off x="4114878" y="1008577"/>
              <a:ext cx="2490578"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000"/>
                <a:buFont typeface="Arial"/>
                <a:buNone/>
              </a:pPr>
              <a:r>
                <a:rPr lang="es-ES" sz="4000" dirty="0" err="1">
                  <a:solidFill>
                    <a:schemeClr val="dk1"/>
                  </a:solidFill>
                  <a:latin typeface="Arial"/>
                  <a:ea typeface="Arial"/>
                  <a:cs typeface="Arial"/>
                  <a:sym typeface="Arial"/>
                </a:rPr>
                <a:t>J</a:t>
              </a:r>
              <a:r>
                <a:rPr lang="es-ES" sz="4000" i="0" u="none" strike="noStrike" cap="none" dirty="0" err="1">
                  <a:solidFill>
                    <a:schemeClr val="dk1"/>
                  </a:solidFill>
                  <a:latin typeface="Arial"/>
                  <a:ea typeface="Arial"/>
                  <a:cs typeface="Arial"/>
                  <a:sym typeface="Arial"/>
                </a:rPr>
                <a:t>ósios</a:t>
              </a:r>
              <a:r>
                <a:rPr lang="es-ES" sz="4000" i="0" u="none" strike="noStrike" cap="none" dirty="0">
                  <a:solidFill>
                    <a:schemeClr val="dk1"/>
                  </a:solidFill>
                  <a:latin typeface="Arial"/>
                  <a:ea typeface="Arial"/>
                  <a:cs typeface="Arial"/>
                  <a:sym typeface="Arial"/>
                </a:rPr>
                <a:t> (</a:t>
              </a:r>
              <a:r>
                <a:rPr lang="es-ES" sz="4000" i="0" u="none" strike="noStrike" cap="none" dirty="0" err="1">
                  <a:solidFill>
                    <a:srgbClr val="0000CC"/>
                  </a:solidFill>
                  <a:latin typeface="Arial"/>
                  <a:ea typeface="Arial"/>
                  <a:cs typeface="Arial"/>
                  <a:sym typeface="Arial"/>
                </a:rPr>
                <a:t>ὅσιος</a:t>
              </a:r>
              <a:r>
                <a:rPr lang="es-ES" sz="4000" i="0" u="none" strike="noStrike" cap="none" dirty="0">
                  <a:solidFill>
                    <a:schemeClr val="dk1"/>
                  </a:solidFill>
                  <a:latin typeface="Arial"/>
                  <a:ea typeface="Arial"/>
                  <a:cs typeface="Arial"/>
                  <a:sym typeface="Arial"/>
                </a:rPr>
                <a:t>)</a:t>
              </a:r>
              <a:endParaRPr sz="4000" i="0" u="none" strike="noStrike" cap="none" dirty="0">
                <a:solidFill>
                  <a:schemeClr val="dk1"/>
                </a:solidFill>
                <a:latin typeface="Arial"/>
                <a:ea typeface="Arial"/>
                <a:cs typeface="Arial"/>
                <a:sym typeface="Arial"/>
              </a:endParaRPr>
            </a:p>
          </p:txBody>
        </p:sp>
        <p:cxnSp>
          <p:nvCxnSpPr>
            <p:cNvPr id="1318" name="Google Shape;1318;p74"/>
            <p:cNvCxnSpPr/>
            <p:nvPr/>
          </p:nvCxnSpPr>
          <p:spPr>
            <a:xfrm>
              <a:off x="6691978" y="1555448"/>
              <a:ext cx="828454" cy="0"/>
            </a:xfrm>
            <a:prstGeom prst="straightConnector1">
              <a:avLst/>
            </a:prstGeom>
            <a:noFill/>
            <a:ln w="41275" cap="flat" cmpd="sng">
              <a:solidFill>
                <a:schemeClr val="dk1"/>
              </a:solidFill>
              <a:prstDash val="solid"/>
              <a:round/>
              <a:headEnd type="none" w="sm" len="sm"/>
              <a:tailEnd type="triangle" w="med" len="med"/>
            </a:ln>
            <a:effectLst>
              <a:outerShdw blurRad="40000" dist="23000" dir="5400000" rotWithShape="0">
                <a:srgbClr val="000000">
                  <a:alpha val="34901"/>
                </a:srgbClr>
              </a:outerShdw>
            </a:effectLst>
          </p:spPr>
        </p:cxnSp>
        <p:sp>
          <p:nvSpPr>
            <p:cNvPr id="1319" name="Google Shape;1319;p74"/>
            <p:cNvSpPr txBox="1"/>
            <p:nvPr/>
          </p:nvSpPr>
          <p:spPr>
            <a:xfrm>
              <a:off x="7520432" y="996578"/>
              <a:ext cx="4584568"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000"/>
                <a:buFont typeface="Arial"/>
                <a:buNone/>
              </a:pPr>
              <a:r>
                <a:rPr lang="es-ES" sz="4000" i="0" u="none" strike="noStrike" cap="none">
                  <a:solidFill>
                    <a:schemeClr val="dk1"/>
                  </a:solidFill>
                  <a:latin typeface="Arial"/>
                  <a:ea typeface="Arial"/>
                  <a:cs typeface="Arial"/>
                  <a:sym typeface="Arial"/>
                </a:rPr>
                <a:t>Apartado o puesto a parte</a:t>
              </a:r>
              <a:endParaRPr sz="4000" i="0" u="none" strike="noStrike" cap="none">
                <a:solidFill>
                  <a:schemeClr val="dk1"/>
                </a:solidFill>
                <a:latin typeface="Arial"/>
                <a:ea typeface="Arial"/>
                <a:cs typeface="Arial"/>
                <a:sym typeface="Arial"/>
              </a:endParaRPr>
            </a:p>
          </p:txBody>
        </p:sp>
      </p:grpSp>
      <p:sp>
        <p:nvSpPr>
          <p:cNvPr id="1320" name="Google Shape;1320;p74"/>
          <p:cNvSpPr txBox="1"/>
          <p:nvPr/>
        </p:nvSpPr>
        <p:spPr>
          <a:xfrm>
            <a:off x="-10160" y="3371602"/>
            <a:ext cx="12193503" cy="258532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5400"/>
              <a:buFont typeface="Arial"/>
              <a:buNone/>
            </a:pPr>
            <a:r>
              <a:rPr lang="es-ES" sz="5400" dirty="0">
                <a:solidFill>
                  <a:schemeClr val="dk1"/>
                </a:solidFill>
              </a:rPr>
              <a:t>Los obispos</a:t>
            </a:r>
            <a:r>
              <a:rPr lang="es-ES" sz="5400" dirty="0">
                <a:solidFill>
                  <a:schemeClr val="dk1"/>
                </a:solidFill>
                <a:latin typeface="Arial"/>
                <a:ea typeface="Arial"/>
                <a:cs typeface="Arial"/>
                <a:sym typeface="Arial"/>
              </a:rPr>
              <a:t> deben llevar una vida completamente consagrada para Dios y apartado de todo pecado. </a:t>
            </a:r>
            <a:endParaRPr sz="6000" i="0" u="none" strike="noStrike" cap="none" dirty="0">
              <a:solidFill>
                <a:schemeClr val="dk1"/>
              </a:solidFill>
              <a:latin typeface="Arial"/>
              <a:ea typeface="Arial"/>
              <a:cs typeface="Arial"/>
              <a:sym typeface="Arial"/>
            </a:endParaRPr>
          </a:p>
        </p:txBody>
      </p:sp>
      <p:sp>
        <p:nvSpPr>
          <p:cNvPr id="1321" name="Google Shape;1321;p74"/>
          <p:cNvSpPr txBox="1"/>
          <p:nvPr/>
        </p:nvSpPr>
        <p:spPr>
          <a:xfrm>
            <a:off x="30409" y="47694"/>
            <a:ext cx="12183343" cy="11079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7200"/>
              <a:buFont typeface="Arial"/>
              <a:buNone/>
            </a:pPr>
            <a:r>
              <a:rPr lang="es-ES" sz="6600" b="1" u="sng" dirty="0">
                <a:solidFill>
                  <a:schemeClr val="bg1"/>
                </a:solidFill>
                <a:effectLst>
                  <a:outerShdw blurRad="38100" dist="38100" dir="2700000" algn="tl">
                    <a:srgbClr val="000000">
                      <a:alpha val="43137"/>
                    </a:srgbClr>
                  </a:outerShdw>
                </a:effectLst>
                <a:highlight>
                  <a:srgbClr val="CC00FF"/>
                </a:highlight>
              </a:rPr>
              <a:t>Los obispos</a:t>
            </a:r>
            <a:r>
              <a:rPr lang="es-ES" sz="6600" b="1" u="sng" dirty="0">
                <a:solidFill>
                  <a:schemeClr val="bg1"/>
                </a:solidFill>
                <a:effectLst>
                  <a:outerShdw blurRad="38100" dist="38100" dir="2700000" algn="tl">
                    <a:srgbClr val="000000">
                      <a:alpha val="43137"/>
                    </a:srgbClr>
                  </a:outerShdw>
                </a:effectLst>
                <a:highlight>
                  <a:srgbClr val="CC00FF"/>
                </a:highlight>
                <a:latin typeface="Arial"/>
                <a:ea typeface="Arial"/>
                <a:cs typeface="Arial"/>
                <a:sym typeface="Arial"/>
              </a:rPr>
              <a:t> deben se santo.</a:t>
            </a:r>
            <a:endParaRPr sz="6600" b="1" i="0" u="sng" strike="noStrike" cap="none" dirty="0">
              <a:solidFill>
                <a:schemeClr val="bg1"/>
              </a:solidFill>
              <a:effectLst>
                <a:outerShdw blurRad="38100" dist="38100" dir="2700000" algn="tl">
                  <a:srgbClr val="000000">
                    <a:alpha val="43137"/>
                  </a:srgbClr>
                </a:outerShdw>
              </a:effectLst>
              <a:highlight>
                <a:srgbClr val="CC00FF"/>
              </a:highlight>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21">
                                            <p:txEl>
                                              <p:pRg st="0" end="0"/>
                                            </p:txEl>
                                          </p:spTgt>
                                        </p:tgtEl>
                                        <p:attrNameLst>
                                          <p:attrName>style.visibility</p:attrName>
                                        </p:attrNameLst>
                                      </p:cBhvr>
                                      <p:to>
                                        <p:strVal val="visible"/>
                                      </p:to>
                                    </p:set>
                                    <p:anim calcmode="lin" valueType="num">
                                      <p:cBhvr additive="base">
                                        <p:cTn id="7" dur="500" fill="hold"/>
                                        <p:tgtEl>
                                          <p:spTgt spid="13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14"/>
                                        </p:tgtEl>
                                        <p:attrNameLst>
                                          <p:attrName>style.visibility</p:attrName>
                                        </p:attrNameLst>
                                      </p:cBhvr>
                                      <p:to>
                                        <p:strVal val="visible"/>
                                      </p:to>
                                    </p:set>
                                    <p:animEffect transition="in" filter="barn(inVertical)">
                                      <p:cBhvr>
                                        <p:cTn id="13" dur="500"/>
                                        <p:tgtEl>
                                          <p:spTgt spid="13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20">
                                            <p:txEl>
                                              <p:pRg st="0" end="0"/>
                                            </p:txEl>
                                          </p:spTgt>
                                        </p:tgtEl>
                                        <p:attrNameLst>
                                          <p:attrName>style.visibility</p:attrName>
                                        </p:attrNameLst>
                                      </p:cBhvr>
                                      <p:to>
                                        <p:strVal val="visible"/>
                                      </p:to>
                                    </p:set>
                                    <p:animEffect transition="in" filter="barn(inVertical)">
                                      <p:cBhvr>
                                        <p:cTn id="18" dur="500"/>
                                        <p:tgtEl>
                                          <p:spTgt spid="13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pic>
        <p:nvPicPr>
          <p:cNvPr id="1326" name="Google Shape;1326;p75" descr="A person sitting in a chair&#10;&#10;Description automatically generated with medium confidence"/>
          <p:cNvPicPr preferRelativeResize="0"/>
          <p:nvPr/>
        </p:nvPicPr>
        <p:blipFill rotWithShape="1">
          <a:blip r:embed="rId3">
            <a:alphaModFix/>
          </a:blip>
          <a:srcRect/>
          <a:stretch/>
        </p:blipFill>
        <p:spPr>
          <a:xfrm>
            <a:off x="7620000" y="0"/>
            <a:ext cx="4572000" cy="6858000"/>
          </a:xfrm>
          <a:prstGeom prst="rect">
            <a:avLst/>
          </a:prstGeom>
          <a:noFill/>
          <a:ln>
            <a:noFill/>
          </a:ln>
        </p:spPr>
      </p:pic>
      <p:sp>
        <p:nvSpPr>
          <p:cNvPr id="1327" name="Google Shape;1327;p75"/>
          <p:cNvSpPr txBox="1"/>
          <p:nvPr/>
        </p:nvSpPr>
        <p:spPr>
          <a:xfrm>
            <a:off x="0" y="0"/>
            <a:ext cx="7620000" cy="739412"/>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3600"/>
              <a:buFont typeface="Arial"/>
              <a:buNone/>
            </a:pPr>
            <a:r>
              <a:rPr lang="es-ES" sz="3600" b="1" u="sng" dirty="0">
                <a:solidFill>
                  <a:schemeClr val="bg1"/>
                </a:solidFill>
                <a:effectLst>
                  <a:outerShdw blurRad="38100" dist="38100" dir="2700000" algn="tl">
                    <a:srgbClr val="000000">
                      <a:alpha val="43137"/>
                    </a:srgbClr>
                  </a:outerShdw>
                </a:effectLst>
                <a:highlight>
                  <a:srgbClr val="CC00FF"/>
                </a:highlight>
                <a:sym typeface="Arial"/>
              </a:rPr>
              <a:t>Progresando en nuestra santidad</a:t>
            </a:r>
            <a:endParaRPr u="sng" dirty="0">
              <a:solidFill>
                <a:schemeClr val="bg1"/>
              </a:solidFill>
              <a:effectLst>
                <a:outerShdw blurRad="38100" dist="38100" dir="2700000" algn="tl">
                  <a:srgbClr val="000000">
                    <a:alpha val="43137"/>
                  </a:srgbClr>
                </a:outerShdw>
              </a:effectLst>
              <a:highlight>
                <a:srgbClr val="CC00FF"/>
              </a:highlight>
            </a:endParaRPr>
          </a:p>
        </p:txBody>
      </p:sp>
      <p:grpSp>
        <p:nvGrpSpPr>
          <p:cNvPr id="1328" name="Google Shape;1328;p75"/>
          <p:cNvGrpSpPr/>
          <p:nvPr/>
        </p:nvGrpSpPr>
        <p:grpSpPr>
          <a:xfrm>
            <a:off x="177652" y="952450"/>
            <a:ext cx="7236304" cy="1337784"/>
            <a:chOff x="324332" y="1741994"/>
            <a:chExt cx="7236304" cy="1337784"/>
          </a:xfrm>
        </p:grpSpPr>
        <p:cxnSp>
          <p:nvCxnSpPr>
            <p:cNvPr id="1329" name="Google Shape;1329;p75"/>
            <p:cNvCxnSpPr/>
            <p:nvPr/>
          </p:nvCxnSpPr>
          <p:spPr>
            <a:xfrm>
              <a:off x="419732" y="2045007"/>
              <a:ext cx="224865" cy="285585"/>
            </a:xfrm>
            <a:prstGeom prst="straightConnector1">
              <a:avLst/>
            </a:prstGeom>
            <a:noFill/>
            <a:ln w="73025" cap="flat" cmpd="sng">
              <a:solidFill>
                <a:schemeClr val="dk1"/>
              </a:solidFill>
              <a:prstDash val="solid"/>
              <a:round/>
              <a:headEnd type="none" w="sm" len="sm"/>
              <a:tailEnd type="none" w="sm" len="sm"/>
            </a:ln>
          </p:spPr>
        </p:cxnSp>
        <p:cxnSp>
          <p:nvCxnSpPr>
            <p:cNvPr id="1330" name="Google Shape;1330;p75"/>
            <p:cNvCxnSpPr/>
            <p:nvPr/>
          </p:nvCxnSpPr>
          <p:spPr>
            <a:xfrm flipH="1">
              <a:off x="608018" y="1788380"/>
              <a:ext cx="600710" cy="545278"/>
            </a:xfrm>
            <a:prstGeom prst="straightConnector1">
              <a:avLst/>
            </a:prstGeom>
            <a:noFill/>
            <a:ln w="73025" cap="flat" cmpd="sng">
              <a:solidFill>
                <a:schemeClr val="dk1"/>
              </a:solidFill>
              <a:prstDash val="solid"/>
              <a:round/>
              <a:headEnd type="none" w="sm" len="sm"/>
              <a:tailEnd type="none" w="sm" len="sm"/>
            </a:ln>
          </p:spPr>
        </p:cxnSp>
        <p:sp>
          <p:nvSpPr>
            <p:cNvPr id="1331" name="Google Shape;1331;p75"/>
            <p:cNvSpPr/>
            <p:nvPr/>
          </p:nvSpPr>
          <p:spPr>
            <a:xfrm>
              <a:off x="324332" y="1751805"/>
              <a:ext cx="702435" cy="745579"/>
            </a:xfrm>
            <a:prstGeom prst="ellipse">
              <a:avLst/>
            </a:prstGeom>
            <a:noFill/>
            <a:ln w="603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2" name="Google Shape;1332;p75"/>
            <p:cNvSpPr txBox="1"/>
            <p:nvPr/>
          </p:nvSpPr>
          <p:spPr>
            <a:xfrm>
              <a:off x="1397014" y="1741994"/>
              <a:ext cx="6163622" cy="1337784"/>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1800"/>
                <a:buFont typeface="Arial"/>
                <a:buNone/>
              </a:pPr>
              <a:r>
                <a:rPr lang="es-ES" sz="1800" b="1" dirty="0">
                  <a:solidFill>
                    <a:schemeClr val="dk1"/>
                  </a:solidFill>
                  <a:latin typeface="Arial"/>
                  <a:ea typeface="Arial"/>
                  <a:cs typeface="Arial"/>
                  <a:sym typeface="Arial"/>
                </a:rPr>
                <a:t>VIVIR EN EL TEMOR DE DIOS</a:t>
              </a:r>
              <a:endParaRPr dirty="0"/>
            </a:p>
            <a:p>
              <a:pPr marL="0" marR="0" lvl="0" indent="0" algn="l" rtl="0">
                <a:lnSpc>
                  <a:spcPct val="90000"/>
                </a:lnSpc>
                <a:spcBef>
                  <a:spcPts val="0"/>
                </a:spcBef>
                <a:spcAft>
                  <a:spcPts val="0"/>
                </a:spcAft>
                <a:buClr>
                  <a:schemeClr val="dk1"/>
                </a:buClr>
                <a:buSzPts val="1800"/>
                <a:buFont typeface="Arial"/>
                <a:buNone/>
              </a:pPr>
              <a:r>
                <a:rPr lang="es-ES" sz="1800" dirty="0">
                  <a:solidFill>
                    <a:schemeClr val="dk1"/>
                  </a:solidFill>
                  <a:latin typeface="Arial"/>
                  <a:ea typeface="Arial"/>
                  <a:cs typeface="Arial"/>
                  <a:sym typeface="Arial"/>
                </a:rPr>
                <a:t>“Como tenemos estas promesas, queridos hermanos, purifiquémonos de todo lo que contamina el cuerpo y el espíritu, para completar en el temor de Dios la obra de nuestra santificación”, </a:t>
              </a:r>
              <a:r>
                <a:rPr lang="es-ES" sz="1800" b="1" u="sng" dirty="0">
                  <a:solidFill>
                    <a:schemeClr val="bg1"/>
                  </a:solidFill>
                  <a:effectLst>
                    <a:outerShdw blurRad="38100" dist="38100" dir="2700000" algn="tl">
                      <a:srgbClr val="000000">
                        <a:alpha val="43137"/>
                      </a:srgbClr>
                    </a:outerShdw>
                  </a:effectLst>
                  <a:highlight>
                    <a:srgbClr val="FF0066"/>
                  </a:highlight>
                </a:rPr>
                <a:t>II</a:t>
              </a:r>
              <a:r>
                <a:rPr lang="es-ES" sz="1800" b="1" u="sng"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 Corintios.7:1</a:t>
              </a:r>
              <a:r>
                <a:rPr lang="es-ES" sz="1800" b="1" u="sng" dirty="0">
                  <a:solidFill>
                    <a:schemeClr val="bg1"/>
                  </a:solidFill>
                  <a:effectLst>
                    <a:outerShdw blurRad="38100" dist="38100" dir="2700000" algn="tl">
                      <a:srgbClr val="000000">
                        <a:alpha val="43137"/>
                      </a:srgbClr>
                    </a:outerShdw>
                  </a:effectLst>
                  <a:highlight>
                    <a:srgbClr val="FF0066"/>
                  </a:highlight>
                </a:rPr>
                <a:t>.</a:t>
              </a:r>
              <a:endParaRPr sz="1800" b="1" u="sng" dirty="0">
                <a:solidFill>
                  <a:schemeClr val="bg1"/>
                </a:solidFill>
                <a:effectLst>
                  <a:outerShdw blurRad="38100" dist="38100" dir="2700000" algn="tl">
                    <a:srgbClr val="000000">
                      <a:alpha val="43137"/>
                    </a:srgbClr>
                  </a:outerShdw>
                </a:effectLst>
                <a:highlight>
                  <a:srgbClr val="FF0066"/>
                </a:highlight>
                <a:sym typeface="Arial"/>
              </a:endParaRPr>
            </a:p>
          </p:txBody>
        </p:sp>
      </p:grpSp>
      <p:grpSp>
        <p:nvGrpSpPr>
          <p:cNvPr id="1333" name="Google Shape;1333;p75"/>
          <p:cNvGrpSpPr/>
          <p:nvPr/>
        </p:nvGrpSpPr>
        <p:grpSpPr>
          <a:xfrm>
            <a:off x="173231" y="2513083"/>
            <a:ext cx="7273538" cy="1930201"/>
            <a:chOff x="324332" y="1751805"/>
            <a:chExt cx="7273538" cy="1779243"/>
          </a:xfrm>
        </p:grpSpPr>
        <p:cxnSp>
          <p:nvCxnSpPr>
            <p:cNvPr id="1334" name="Google Shape;1334;p75"/>
            <p:cNvCxnSpPr/>
            <p:nvPr/>
          </p:nvCxnSpPr>
          <p:spPr>
            <a:xfrm>
              <a:off x="419732" y="2045007"/>
              <a:ext cx="224865" cy="285585"/>
            </a:xfrm>
            <a:prstGeom prst="straightConnector1">
              <a:avLst/>
            </a:prstGeom>
            <a:noFill/>
            <a:ln w="73025" cap="flat" cmpd="sng">
              <a:solidFill>
                <a:schemeClr val="dk1"/>
              </a:solidFill>
              <a:prstDash val="solid"/>
              <a:round/>
              <a:headEnd type="none" w="sm" len="sm"/>
              <a:tailEnd type="none" w="sm" len="sm"/>
            </a:ln>
          </p:spPr>
        </p:cxnSp>
        <p:cxnSp>
          <p:nvCxnSpPr>
            <p:cNvPr id="1335" name="Google Shape;1335;p75"/>
            <p:cNvCxnSpPr/>
            <p:nvPr/>
          </p:nvCxnSpPr>
          <p:spPr>
            <a:xfrm flipH="1">
              <a:off x="608018" y="1788380"/>
              <a:ext cx="600710" cy="545278"/>
            </a:xfrm>
            <a:prstGeom prst="straightConnector1">
              <a:avLst/>
            </a:prstGeom>
            <a:noFill/>
            <a:ln w="73025" cap="flat" cmpd="sng">
              <a:solidFill>
                <a:schemeClr val="dk1"/>
              </a:solidFill>
              <a:prstDash val="solid"/>
              <a:round/>
              <a:headEnd type="none" w="sm" len="sm"/>
              <a:tailEnd type="none" w="sm" len="sm"/>
            </a:ln>
          </p:spPr>
        </p:cxnSp>
        <p:sp>
          <p:nvSpPr>
            <p:cNvPr id="1336" name="Google Shape;1336;p75"/>
            <p:cNvSpPr/>
            <p:nvPr/>
          </p:nvSpPr>
          <p:spPr>
            <a:xfrm>
              <a:off x="324332" y="1751805"/>
              <a:ext cx="702435" cy="745579"/>
            </a:xfrm>
            <a:prstGeom prst="ellipse">
              <a:avLst/>
            </a:prstGeom>
            <a:noFill/>
            <a:ln w="603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337" name="Google Shape;1337;p75"/>
            <p:cNvSpPr txBox="1"/>
            <p:nvPr/>
          </p:nvSpPr>
          <p:spPr>
            <a:xfrm>
              <a:off x="1434248" y="1942263"/>
              <a:ext cx="6163622" cy="1588785"/>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1800"/>
                <a:buFont typeface="Arial"/>
                <a:buNone/>
              </a:pPr>
              <a:r>
                <a:rPr lang="es-ES" sz="1800" b="1" dirty="0">
                  <a:solidFill>
                    <a:schemeClr val="dk1"/>
                  </a:solidFill>
                  <a:latin typeface="Arial"/>
                  <a:ea typeface="Arial"/>
                  <a:cs typeface="Arial"/>
                  <a:sym typeface="Arial"/>
                </a:rPr>
                <a:t>VIVID EN EL ESPIRITU</a:t>
              </a:r>
              <a:endParaRPr dirty="0"/>
            </a:p>
            <a:p>
              <a:pPr marL="0" marR="0" lvl="0" indent="0" algn="l" rtl="0">
                <a:lnSpc>
                  <a:spcPct val="90000"/>
                </a:lnSpc>
                <a:spcBef>
                  <a:spcPts val="0"/>
                </a:spcBef>
                <a:spcAft>
                  <a:spcPts val="0"/>
                </a:spcAft>
                <a:buClr>
                  <a:schemeClr val="dk1"/>
                </a:buClr>
                <a:buSzPts val="1800"/>
                <a:buFont typeface="Arial"/>
                <a:buNone/>
              </a:pPr>
              <a:r>
                <a:rPr lang="es-ES" sz="1800" dirty="0">
                  <a:solidFill>
                    <a:schemeClr val="dk1"/>
                  </a:solidFill>
                  <a:latin typeface="Arial"/>
                  <a:ea typeface="Arial"/>
                  <a:cs typeface="Arial"/>
                  <a:sym typeface="Arial"/>
                </a:rPr>
                <a:t>“Por lo tanto, digo: Vivan según el Espíritu, y no busquen satisfacer sus propios malos deseos. Porque los malos deseos están en contra del Espíritu, y el Espíritu está en contra de los malos deseos. El uno está en contra de los otros, y por eso ustedes no pueden hacer lo que quisieran”, </a:t>
              </a:r>
              <a:r>
                <a:rPr lang="es-ES" sz="1800" b="1" u="sng"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Gálatas.5:16-17.</a:t>
              </a:r>
              <a:endParaRPr sz="1800" b="1" u="sng"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endParaRPr>
            </a:p>
          </p:txBody>
        </p:sp>
      </p:grpSp>
      <p:grpSp>
        <p:nvGrpSpPr>
          <p:cNvPr id="1338" name="Google Shape;1338;p75"/>
          <p:cNvGrpSpPr/>
          <p:nvPr/>
        </p:nvGrpSpPr>
        <p:grpSpPr>
          <a:xfrm>
            <a:off x="173231" y="4726564"/>
            <a:ext cx="7273538" cy="1955114"/>
            <a:chOff x="324332" y="1751805"/>
            <a:chExt cx="7273538" cy="1955114"/>
          </a:xfrm>
        </p:grpSpPr>
        <p:cxnSp>
          <p:nvCxnSpPr>
            <p:cNvPr id="1339" name="Google Shape;1339;p75"/>
            <p:cNvCxnSpPr/>
            <p:nvPr/>
          </p:nvCxnSpPr>
          <p:spPr>
            <a:xfrm>
              <a:off x="430365" y="2045007"/>
              <a:ext cx="224865" cy="285585"/>
            </a:xfrm>
            <a:prstGeom prst="straightConnector1">
              <a:avLst/>
            </a:prstGeom>
            <a:noFill/>
            <a:ln w="73025" cap="flat" cmpd="sng">
              <a:solidFill>
                <a:schemeClr val="dk1"/>
              </a:solidFill>
              <a:prstDash val="solid"/>
              <a:round/>
              <a:headEnd type="none" w="sm" len="sm"/>
              <a:tailEnd type="none" w="sm" len="sm"/>
            </a:ln>
          </p:spPr>
        </p:cxnSp>
        <p:cxnSp>
          <p:nvCxnSpPr>
            <p:cNvPr id="1340" name="Google Shape;1340;p75"/>
            <p:cNvCxnSpPr/>
            <p:nvPr/>
          </p:nvCxnSpPr>
          <p:spPr>
            <a:xfrm flipH="1">
              <a:off x="608018" y="1788380"/>
              <a:ext cx="600710" cy="545278"/>
            </a:xfrm>
            <a:prstGeom prst="straightConnector1">
              <a:avLst/>
            </a:prstGeom>
            <a:noFill/>
            <a:ln w="73025" cap="flat" cmpd="sng">
              <a:solidFill>
                <a:schemeClr val="dk1"/>
              </a:solidFill>
              <a:prstDash val="solid"/>
              <a:round/>
              <a:headEnd type="none" w="sm" len="sm"/>
              <a:tailEnd type="none" w="sm" len="sm"/>
            </a:ln>
          </p:spPr>
        </p:cxnSp>
        <p:sp>
          <p:nvSpPr>
            <p:cNvPr id="1341" name="Google Shape;1341;p75"/>
            <p:cNvSpPr/>
            <p:nvPr/>
          </p:nvSpPr>
          <p:spPr>
            <a:xfrm>
              <a:off x="324332" y="1751805"/>
              <a:ext cx="702435" cy="745579"/>
            </a:xfrm>
            <a:prstGeom prst="ellipse">
              <a:avLst/>
            </a:prstGeom>
            <a:noFill/>
            <a:ln w="603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2" name="Google Shape;1342;p75"/>
            <p:cNvSpPr txBox="1"/>
            <p:nvPr/>
          </p:nvSpPr>
          <p:spPr>
            <a:xfrm>
              <a:off x="1434248" y="1751805"/>
              <a:ext cx="6163622" cy="1955114"/>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1800"/>
                <a:buFont typeface="Arial"/>
                <a:buNone/>
              </a:pPr>
              <a:r>
                <a:rPr lang="es-ES" sz="1800" b="1" dirty="0">
                  <a:solidFill>
                    <a:schemeClr val="dk1"/>
                  </a:solidFill>
                  <a:latin typeface="Arial"/>
                  <a:ea typeface="Arial"/>
                  <a:cs typeface="Arial"/>
                  <a:sym typeface="Arial"/>
                </a:rPr>
                <a:t>DEJE QUE LA PALABRA DE DIOS LO TRANSFORME</a:t>
              </a:r>
              <a:endParaRPr dirty="0"/>
            </a:p>
            <a:p>
              <a:pPr marL="0" marR="0" lvl="0" indent="0" algn="l" rtl="0">
                <a:lnSpc>
                  <a:spcPct val="90000"/>
                </a:lnSpc>
                <a:spcBef>
                  <a:spcPts val="0"/>
                </a:spcBef>
                <a:spcAft>
                  <a:spcPts val="0"/>
                </a:spcAft>
                <a:buClr>
                  <a:schemeClr val="dk1"/>
                </a:buClr>
                <a:buSzPts val="1800"/>
                <a:buFont typeface="Arial"/>
                <a:buNone/>
              </a:pPr>
              <a:r>
                <a:rPr lang="es-ES" sz="1800" dirty="0">
                  <a:solidFill>
                    <a:schemeClr val="dk1"/>
                  </a:solidFill>
                  <a:latin typeface="Arial"/>
                  <a:ea typeface="Arial"/>
                  <a:cs typeface="Arial"/>
                  <a:sym typeface="Arial"/>
                </a:rPr>
                <a:t>“Que habite en ustedes la palabra de Cristo con toda su riqueza: instrúyanse y aconséjense unos a otros con toda sabiduría; canten salmos, himnos y canciones espirituales a Dios, con gratitud de corazón. Y todo lo que hagan, de palabra o de obra, háganlo en el nombre del Señor Jesús, dando gracias a Dios el Padre por medio de él”, </a:t>
              </a:r>
              <a:r>
                <a:rPr lang="es-ES" sz="1800" b="1" u="sng"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Colosenses.3:16-17.</a:t>
              </a:r>
              <a:endParaRPr sz="1600" b="1" u="sng"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endParaRPr>
            </a:p>
          </p:txBody>
        </p:sp>
      </p:gr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27">
                                            <p:txEl>
                                              <p:pRg st="0" end="0"/>
                                            </p:txEl>
                                          </p:spTgt>
                                        </p:tgtEl>
                                        <p:attrNameLst>
                                          <p:attrName>style.visibility</p:attrName>
                                        </p:attrNameLst>
                                      </p:cBhvr>
                                      <p:to>
                                        <p:strVal val="visible"/>
                                      </p:to>
                                    </p:set>
                                    <p:anim calcmode="lin" valueType="num">
                                      <p:cBhvr additive="base">
                                        <p:cTn id="7" dur="500" fill="hold"/>
                                        <p:tgtEl>
                                          <p:spTgt spid="13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28"/>
                                        </p:tgtEl>
                                        <p:attrNameLst>
                                          <p:attrName>style.visibility</p:attrName>
                                        </p:attrNameLst>
                                      </p:cBhvr>
                                      <p:to>
                                        <p:strVal val="visible"/>
                                      </p:to>
                                    </p:set>
                                    <p:anim calcmode="lin" valueType="num">
                                      <p:cBhvr additive="base">
                                        <p:cTn id="13" dur="500" fill="hold"/>
                                        <p:tgtEl>
                                          <p:spTgt spid="1328"/>
                                        </p:tgtEl>
                                        <p:attrNameLst>
                                          <p:attrName>ppt_x</p:attrName>
                                        </p:attrNameLst>
                                      </p:cBhvr>
                                      <p:tavLst>
                                        <p:tav tm="0">
                                          <p:val>
                                            <p:strVal val="#ppt_x"/>
                                          </p:val>
                                        </p:tav>
                                        <p:tav tm="100000">
                                          <p:val>
                                            <p:strVal val="#ppt_x"/>
                                          </p:val>
                                        </p:tav>
                                      </p:tavLst>
                                    </p:anim>
                                    <p:anim calcmode="lin" valueType="num">
                                      <p:cBhvr additive="base">
                                        <p:cTn id="14" dur="500" fill="hold"/>
                                        <p:tgtEl>
                                          <p:spTgt spid="13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33"/>
                                        </p:tgtEl>
                                        <p:attrNameLst>
                                          <p:attrName>style.visibility</p:attrName>
                                        </p:attrNameLst>
                                      </p:cBhvr>
                                      <p:to>
                                        <p:strVal val="visible"/>
                                      </p:to>
                                    </p:set>
                                    <p:anim calcmode="lin" valueType="num">
                                      <p:cBhvr additive="base">
                                        <p:cTn id="19" dur="500" fill="hold"/>
                                        <p:tgtEl>
                                          <p:spTgt spid="1333"/>
                                        </p:tgtEl>
                                        <p:attrNameLst>
                                          <p:attrName>ppt_x</p:attrName>
                                        </p:attrNameLst>
                                      </p:cBhvr>
                                      <p:tavLst>
                                        <p:tav tm="0">
                                          <p:val>
                                            <p:strVal val="#ppt_x"/>
                                          </p:val>
                                        </p:tav>
                                        <p:tav tm="100000">
                                          <p:val>
                                            <p:strVal val="#ppt_x"/>
                                          </p:val>
                                        </p:tav>
                                      </p:tavLst>
                                    </p:anim>
                                    <p:anim calcmode="lin" valueType="num">
                                      <p:cBhvr additive="base">
                                        <p:cTn id="20" dur="500" fill="hold"/>
                                        <p:tgtEl>
                                          <p:spTgt spid="133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38"/>
                                        </p:tgtEl>
                                        <p:attrNameLst>
                                          <p:attrName>style.visibility</p:attrName>
                                        </p:attrNameLst>
                                      </p:cBhvr>
                                      <p:to>
                                        <p:strVal val="visible"/>
                                      </p:to>
                                    </p:set>
                                    <p:anim calcmode="lin" valueType="num">
                                      <p:cBhvr additive="base">
                                        <p:cTn id="25" dur="500" fill="hold"/>
                                        <p:tgtEl>
                                          <p:spTgt spid="1338"/>
                                        </p:tgtEl>
                                        <p:attrNameLst>
                                          <p:attrName>ppt_x</p:attrName>
                                        </p:attrNameLst>
                                      </p:cBhvr>
                                      <p:tavLst>
                                        <p:tav tm="0">
                                          <p:val>
                                            <p:strVal val="#ppt_x"/>
                                          </p:val>
                                        </p:tav>
                                        <p:tav tm="100000">
                                          <p:val>
                                            <p:strVal val="#ppt_x"/>
                                          </p:val>
                                        </p:tav>
                                      </p:tavLst>
                                    </p:anim>
                                    <p:anim calcmode="lin" valueType="num">
                                      <p:cBhvr additive="base">
                                        <p:cTn id="26" dur="500" fill="hold"/>
                                        <p:tgtEl>
                                          <p:spTgt spid="1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MARIO MORENO\Desktop\Señales\22433016ng3.jpg"/>
          <p:cNvPicPr>
            <a:picLocks noChangeAspect="1" noChangeArrowheads="1"/>
          </p:cNvPicPr>
          <p:nvPr/>
        </p:nvPicPr>
        <p:blipFill>
          <a:blip r:embed="rId2" cstate="print"/>
          <a:srcRect/>
          <a:stretch>
            <a:fillRect/>
          </a:stretch>
        </p:blipFill>
        <p:spPr bwMode="auto">
          <a:xfrm>
            <a:off x="0" y="0"/>
            <a:ext cx="12192000" cy="6979704"/>
          </a:xfrm>
          <a:prstGeom prst="rect">
            <a:avLst/>
          </a:prstGeom>
          <a:noFill/>
        </p:spPr>
      </p:pic>
      <p:sp>
        <p:nvSpPr>
          <p:cNvPr id="5" name="4 Rectángulo"/>
          <p:cNvSpPr/>
          <p:nvPr/>
        </p:nvSpPr>
        <p:spPr>
          <a:xfrm>
            <a:off x="0" y="5589240"/>
            <a:ext cx="12192000" cy="139046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NI" sz="6000" b="1" dirty="0">
                <a:ln w="6600">
                  <a:solidFill>
                    <a:schemeClr val="accent2"/>
                  </a:solidFill>
                  <a:prstDash val="solid"/>
                </a:ln>
                <a:solidFill>
                  <a:srgbClr val="FFFFFF"/>
                </a:solidFill>
                <a:effectLst>
                  <a:outerShdw dist="38100" dir="2700000" algn="tl" rotWithShape="0">
                    <a:schemeClr val="accent2"/>
                  </a:outerShdw>
                </a:effectLst>
              </a:rPr>
              <a:t>DIOS NOS BENDIGA A TODOS.</a:t>
            </a:r>
          </a:p>
        </p:txBody>
      </p:sp>
      <p:pic>
        <p:nvPicPr>
          <p:cNvPr id="6" name="Imagen 5">
            <a:extLst>
              <a:ext uri="{FF2B5EF4-FFF2-40B4-BE49-F238E27FC236}">
                <a16:creationId xmlns:a16="http://schemas.microsoft.com/office/drawing/2014/main" id="{87119518-3020-4C09-8344-F9C2703B54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58924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set>
                                      <p:cBhvr>
                                        <p:cTn id="14" dur="455" fill="hold">
                                          <p:stCondLst>
                                            <p:cond delay="0"/>
                                          </p:stCondLst>
                                        </p:cTn>
                                        <p:tgtEl>
                                          <p:spTgt spid="5"/>
                                        </p:tgtEl>
                                        <p:attrNameLst>
                                          <p:attrName>style.rotation</p:attrName>
                                        </p:attrNameLst>
                                      </p:cBhvr>
                                      <p:to>
                                        <p:strVal val="-45.0"/>
                                      </p:to>
                                    </p:set>
                                    <p:anim calcmode="lin" valueType="num">
                                      <p:cBhvr>
                                        <p:cTn id="15"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7"/>
        <p:cNvGrpSpPr/>
        <p:nvPr/>
      </p:nvGrpSpPr>
      <p:grpSpPr>
        <a:xfrm>
          <a:off x="0" y="0"/>
          <a:ext cx="0" cy="0"/>
          <a:chOff x="0" y="0"/>
          <a:chExt cx="0" cy="0"/>
        </a:xfrm>
      </p:grpSpPr>
      <p:sp>
        <p:nvSpPr>
          <p:cNvPr id="528" name="Google Shape;528;p9"/>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29" name="Google Shape;529;p9" descr="A picture containing outdoor, sunset, silhouette, sandy&#10;&#10;Description automatically generated"/>
          <p:cNvPicPr preferRelativeResize="0"/>
          <p:nvPr/>
        </p:nvPicPr>
        <p:blipFill rotWithShape="1">
          <a:blip r:embed="rId3">
            <a:alphaModFix amt="50000"/>
          </a:blip>
          <a:srcRect t="12806"/>
          <a:stretch/>
        </p:blipFill>
        <p:spPr>
          <a:xfrm>
            <a:off x="20" y="1282"/>
            <a:ext cx="12191980" cy="6856718"/>
          </a:xfrm>
          <a:prstGeom prst="rect">
            <a:avLst/>
          </a:prstGeom>
          <a:noFill/>
          <a:ln>
            <a:noFill/>
          </a:ln>
        </p:spPr>
      </p:pic>
      <p:sp>
        <p:nvSpPr>
          <p:cNvPr id="530" name="Google Shape;530;p9"/>
          <p:cNvSpPr txBox="1"/>
          <p:nvPr/>
        </p:nvSpPr>
        <p:spPr>
          <a:xfrm>
            <a:off x="0" y="132080"/>
            <a:ext cx="5415280" cy="48320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800" dirty="0">
                <a:solidFill>
                  <a:schemeClr val="dk1"/>
                </a:solidFill>
                <a:latin typeface="Arial"/>
                <a:ea typeface="Arial"/>
                <a:cs typeface="Arial"/>
                <a:sym typeface="Arial"/>
              </a:rPr>
              <a:t>“La base de ser guía es la fidelidad, y no los talentos ni la habilidad que Usted tenga ante Dios. </a:t>
            </a:r>
          </a:p>
          <a:p>
            <a:pPr marL="0" marR="0" lvl="0" indent="0" algn="ctr" rtl="0">
              <a:spcBef>
                <a:spcPts val="0"/>
              </a:spcBef>
              <a:spcAft>
                <a:spcPts val="0"/>
              </a:spcAft>
              <a:buNone/>
            </a:pPr>
            <a:r>
              <a:rPr lang="es-ES" sz="2800" dirty="0">
                <a:solidFill>
                  <a:schemeClr val="dk1"/>
                </a:solidFill>
                <a:latin typeface="Arial"/>
                <a:ea typeface="Arial"/>
                <a:cs typeface="Arial"/>
                <a:sym typeface="Arial"/>
              </a:rPr>
              <a:t>El carácter es mucho más importante que la capacidad. </a:t>
            </a:r>
          </a:p>
          <a:p>
            <a:pPr marL="0" marR="0" lvl="0" indent="0" algn="ctr" rtl="0">
              <a:spcBef>
                <a:spcPts val="0"/>
              </a:spcBef>
              <a:spcAft>
                <a:spcPts val="0"/>
              </a:spcAft>
              <a:buNone/>
            </a:pPr>
            <a:r>
              <a:rPr lang="es-ES" sz="2800" dirty="0">
                <a:solidFill>
                  <a:schemeClr val="dk1"/>
                </a:solidFill>
                <a:latin typeface="Arial"/>
                <a:ea typeface="Arial"/>
                <a:cs typeface="Arial"/>
                <a:sym typeface="Arial"/>
              </a:rPr>
              <a:t>Esta, así como las habilidades, puede enseñarse, pero el carácter demostrado por la fidelidad es evidencia del fruto de Dios en la vida del creyente”.</a:t>
            </a:r>
            <a:endParaRPr dirty="0"/>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0"/>
                                        </p:tgtEl>
                                        <p:attrNameLst>
                                          <p:attrName>style.visibility</p:attrName>
                                        </p:attrNameLst>
                                      </p:cBhvr>
                                      <p:to>
                                        <p:strVal val="visible"/>
                                      </p:to>
                                    </p:set>
                                    <p:animEffect transition="in" filter="barn(inVertical)">
                                      <p:cBhvr>
                                        <p:cTn id="7" dur="500"/>
                                        <p:tgtEl>
                                          <p:spTgt spid="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534"/>
        <p:cNvGrpSpPr/>
        <p:nvPr/>
      </p:nvGrpSpPr>
      <p:grpSpPr>
        <a:xfrm>
          <a:off x="0" y="0"/>
          <a:ext cx="0" cy="0"/>
          <a:chOff x="0" y="0"/>
          <a:chExt cx="0" cy="0"/>
        </a:xfrm>
      </p:grpSpPr>
      <p:pic>
        <p:nvPicPr>
          <p:cNvPr id="535" name="Google Shape;535;p10" descr="A picture containing text, watch, old&#10;&#10;Description automatically generated"/>
          <p:cNvPicPr preferRelativeResize="0"/>
          <p:nvPr/>
        </p:nvPicPr>
        <p:blipFill rotWithShape="1">
          <a:blip r:embed="rId3">
            <a:alphaModFix amt="70000"/>
          </a:blip>
          <a:srcRect/>
          <a:stretch/>
        </p:blipFill>
        <p:spPr>
          <a:xfrm>
            <a:off x="5160579" y="0"/>
            <a:ext cx="6898990" cy="6898990"/>
          </a:xfrm>
          <a:prstGeom prst="rect">
            <a:avLst/>
          </a:prstGeom>
          <a:noFill/>
          <a:ln>
            <a:noFill/>
          </a:ln>
        </p:spPr>
      </p:pic>
      <p:sp>
        <p:nvSpPr>
          <p:cNvPr id="536" name="Google Shape;536;p10"/>
          <p:cNvSpPr txBox="1"/>
          <p:nvPr/>
        </p:nvSpPr>
        <p:spPr>
          <a:xfrm>
            <a:off x="243840" y="152400"/>
            <a:ext cx="6329680" cy="28007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4000" b="1" u="sng" dirty="0">
                <a:solidFill>
                  <a:srgbClr val="002060"/>
                </a:solidFill>
                <a:effectLst>
                  <a:outerShdw blurRad="38100" dist="38100" dir="2700000" algn="tl">
                    <a:srgbClr val="000000">
                      <a:alpha val="43137"/>
                    </a:srgbClr>
                  </a:outerShdw>
                </a:effectLst>
                <a:latin typeface="Arial"/>
                <a:ea typeface="Arial"/>
                <a:cs typeface="Arial"/>
                <a:sym typeface="Arial"/>
              </a:rPr>
              <a:t>La Tarea de Construir un Buen Testimonio</a:t>
            </a:r>
            <a:r>
              <a:rPr lang="es-ES" sz="4000" b="1" u="sng" dirty="0">
                <a:solidFill>
                  <a:srgbClr val="002060"/>
                </a:solidFill>
                <a:effectLst>
                  <a:outerShdw blurRad="38100" dist="38100" dir="2700000" algn="tl">
                    <a:srgbClr val="000000">
                      <a:alpha val="43137"/>
                    </a:srgbClr>
                  </a:outerShdw>
                </a:effectLst>
                <a:sym typeface="Arial"/>
              </a:rPr>
              <a:t>.</a:t>
            </a:r>
            <a:endParaRPr u="sng" dirty="0">
              <a:effectLst>
                <a:outerShdw blurRad="38100" dist="38100" dir="2700000" algn="tl">
                  <a:srgbClr val="000000">
                    <a:alpha val="43137"/>
                  </a:srgbClr>
                </a:outerShdw>
              </a:effectLst>
            </a:endParaRPr>
          </a:p>
          <a:p>
            <a:pPr marL="0" marR="0" lvl="0" indent="0" algn="ctr" rtl="0">
              <a:spcBef>
                <a:spcPts val="0"/>
              </a:spcBef>
              <a:spcAft>
                <a:spcPts val="0"/>
              </a:spcAft>
              <a:buNone/>
            </a:pPr>
            <a:endParaRPr sz="1200" b="1" dirty="0">
              <a:solidFill>
                <a:schemeClr val="dk1"/>
              </a:solidFill>
              <a:latin typeface="Arial"/>
              <a:ea typeface="Arial"/>
              <a:cs typeface="Arial"/>
              <a:sym typeface="Arial"/>
            </a:endParaRPr>
          </a:p>
          <a:p>
            <a:pPr marL="0" marR="0" lvl="0" indent="0" algn="ctr" rtl="0">
              <a:spcBef>
                <a:spcPts val="0"/>
              </a:spcBef>
              <a:spcAft>
                <a:spcPts val="0"/>
              </a:spcAft>
              <a:buNone/>
            </a:pPr>
            <a:r>
              <a:rPr lang="es-ES" sz="2800" dirty="0">
                <a:solidFill>
                  <a:schemeClr val="dk1"/>
                </a:solidFill>
                <a:latin typeface="Arial"/>
                <a:ea typeface="Arial"/>
                <a:cs typeface="Arial"/>
                <a:sym typeface="Arial"/>
              </a:rPr>
              <a:t>Un buen testimonio tarda años en construirse, pero se destruye en minutos…</a:t>
            </a:r>
            <a:endParaRPr sz="4000" dirty="0">
              <a:solidFill>
                <a:schemeClr val="dk1"/>
              </a:solidFill>
              <a:latin typeface="Arial"/>
              <a:ea typeface="Arial"/>
              <a:cs typeface="Arial"/>
              <a:sym typeface="Arial"/>
            </a:endParaRPr>
          </a:p>
        </p:txBody>
      </p:sp>
      <p:sp>
        <p:nvSpPr>
          <p:cNvPr id="537" name="Google Shape;537;p10"/>
          <p:cNvSpPr txBox="1"/>
          <p:nvPr/>
        </p:nvSpPr>
        <p:spPr>
          <a:xfrm>
            <a:off x="132431" y="3159748"/>
            <a:ext cx="6329680" cy="24929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b="1" u="sng" dirty="0">
                <a:solidFill>
                  <a:srgbClr val="002060"/>
                </a:solidFill>
                <a:effectLst>
                  <a:outerShdw blurRad="38100" dist="38100" dir="2700000" algn="tl">
                    <a:srgbClr val="000000">
                      <a:alpha val="43137"/>
                    </a:srgbClr>
                  </a:outerShdw>
                </a:effectLst>
                <a:latin typeface="Arial"/>
                <a:ea typeface="Arial"/>
                <a:cs typeface="Arial"/>
                <a:sym typeface="Arial"/>
              </a:rPr>
              <a:t>Debemos ceñirnos con el cinturón de la Verdad.</a:t>
            </a:r>
            <a:endParaRPr sz="1100" u="sng" dirty="0">
              <a:solidFill>
                <a:schemeClr val="dk1"/>
              </a:solidFill>
              <a:effectLst>
                <a:outerShdw blurRad="38100" dist="38100" dir="2700000" algn="tl">
                  <a:srgbClr val="000000">
                    <a:alpha val="43137"/>
                  </a:srgbClr>
                </a:outerShdw>
              </a:effectLst>
              <a:latin typeface="Arial"/>
              <a:ea typeface="Arial"/>
              <a:cs typeface="Arial"/>
              <a:sym typeface="Arial"/>
            </a:endParaRPr>
          </a:p>
          <a:p>
            <a:pPr marL="0" marR="0" lvl="0" indent="0" algn="ctr" rtl="0">
              <a:spcBef>
                <a:spcPts val="0"/>
              </a:spcBef>
              <a:spcAft>
                <a:spcPts val="0"/>
              </a:spcAft>
              <a:buNone/>
            </a:pPr>
            <a:r>
              <a:rPr lang="es-ES" sz="2800" dirty="0">
                <a:solidFill>
                  <a:schemeClr val="dk1"/>
                </a:solidFill>
                <a:latin typeface="Arial"/>
                <a:ea typeface="Arial"/>
                <a:cs typeface="Arial"/>
                <a:sym typeface="Arial"/>
              </a:rPr>
              <a:t>“Manténganse firmes, ceñidos con el cinturón de la verdad…”</a:t>
            </a:r>
            <a:endParaRPr dirty="0"/>
          </a:p>
          <a:p>
            <a:pPr marL="0" marR="0" lvl="0" indent="0" algn="ctr" rtl="0">
              <a:spcBef>
                <a:spcPts val="0"/>
              </a:spcBef>
              <a:spcAft>
                <a:spcPts val="0"/>
              </a:spcAft>
              <a:buNone/>
            </a:pPr>
            <a:r>
              <a:rPr lang="es-ES" sz="2800" b="1" u="sng"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rPr>
              <a:t>Efesios.6:14.</a:t>
            </a:r>
            <a:endParaRPr sz="4000" b="1" u="sng" dirty="0">
              <a:solidFill>
                <a:schemeClr val="bg1"/>
              </a:solidFill>
              <a:effectLst>
                <a:outerShdw blurRad="38100" dist="38100" dir="2700000" algn="tl">
                  <a:srgbClr val="000000">
                    <a:alpha val="43137"/>
                  </a:srgbClr>
                </a:outerShdw>
              </a:effectLst>
              <a:highlight>
                <a:srgbClr val="FF0066"/>
              </a:highlight>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7"/>
                                        </p:tgtEl>
                                        <p:attrNameLst>
                                          <p:attrName>style.visibility</p:attrName>
                                        </p:attrNameLst>
                                      </p:cBhvr>
                                      <p:to>
                                        <p:strVal val="visible"/>
                                      </p:to>
                                    </p:set>
                                    <p:animEffect transition="in" filter="fade">
                                      <p:cBhvr>
                                        <p:cTn id="7" dur="1000"/>
                                        <p:tgtEl>
                                          <p:spTgt spid="5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36">
                                            <p:txEl>
                                              <p:pRg st="0" end="0"/>
                                            </p:txEl>
                                          </p:spTgt>
                                        </p:tgtEl>
                                        <p:attrNameLst>
                                          <p:attrName>style.visibility</p:attrName>
                                        </p:attrNameLst>
                                      </p:cBhvr>
                                      <p:to>
                                        <p:strVal val="visible"/>
                                      </p:to>
                                    </p:set>
                                    <p:anim calcmode="lin" valueType="num">
                                      <p:cBhvr additive="base">
                                        <p:cTn id="12" dur="500" fill="hold"/>
                                        <p:tgtEl>
                                          <p:spTgt spid="53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3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36">
                                            <p:txEl>
                                              <p:pRg st="2" end="2"/>
                                            </p:txEl>
                                          </p:spTgt>
                                        </p:tgtEl>
                                        <p:attrNameLst>
                                          <p:attrName>style.visibility</p:attrName>
                                        </p:attrNameLst>
                                      </p:cBhvr>
                                      <p:to>
                                        <p:strVal val="visible"/>
                                      </p:to>
                                    </p:set>
                                    <p:animEffect transition="in" filter="barn(inVertical)">
                                      <p:cBhvr>
                                        <p:cTn id="18" dur="500"/>
                                        <p:tgtEl>
                                          <p:spTgt spid="53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37">
                                            <p:txEl>
                                              <p:pRg st="0" end="0"/>
                                            </p:txEl>
                                          </p:spTgt>
                                        </p:tgtEl>
                                        <p:attrNameLst>
                                          <p:attrName>style.visibility</p:attrName>
                                        </p:attrNameLst>
                                      </p:cBhvr>
                                      <p:to>
                                        <p:strVal val="visible"/>
                                      </p:to>
                                    </p:set>
                                    <p:anim calcmode="lin" valueType="num">
                                      <p:cBhvr additive="base">
                                        <p:cTn id="23" dur="500" fill="hold"/>
                                        <p:tgtEl>
                                          <p:spTgt spid="537">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3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37">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537">
                                            <p:txEl>
                                              <p:pRg st="1" end="1"/>
                                            </p:txEl>
                                          </p:spTgt>
                                        </p:tgtEl>
                                        <p:attrNameLst>
                                          <p:attrName>style.visibility</p:attrName>
                                        </p:attrNameLst>
                                      </p:cBhvr>
                                      <p:to>
                                        <p:strVal val="visible"/>
                                      </p:to>
                                    </p:set>
                                    <p:animEffect transition="in" filter="barn(inVertical)">
                                      <p:cBhvr>
                                        <p:cTn id="33" dur="500"/>
                                        <p:tgtEl>
                                          <p:spTgt spid="5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000000"/>
      </a:dk1>
      <a:lt1>
        <a:srgbClr val="FFFFFF"/>
      </a:lt1>
      <a:dk2>
        <a:srgbClr val="5CA147"/>
      </a:dk2>
      <a:lt2>
        <a:srgbClr val="48ECA2"/>
      </a:lt2>
      <a:accent1>
        <a:srgbClr val="F3C900"/>
      </a:accent1>
      <a:accent2>
        <a:srgbClr val="48ADDA"/>
      </a:accent2>
      <a:accent3>
        <a:srgbClr val="054C73"/>
      </a:accent3>
      <a:accent4>
        <a:srgbClr val="818BC1"/>
      </a:accent4>
      <a:accent5>
        <a:srgbClr val="C0D62E"/>
      </a:accent5>
      <a:accent6>
        <a:srgbClr val="C83626"/>
      </a:accent6>
      <a:hlink>
        <a:srgbClr val="374C68"/>
      </a:hlink>
      <a:folHlink>
        <a:srgbClr val="CF22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Custom 236">
      <a:dk1>
        <a:srgbClr val="000000"/>
      </a:dk1>
      <a:lt1>
        <a:srgbClr val="FFFFFF"/>
      </a:lt1>
      <a:dk2>
        <a:srgbClr val="1F497D"/>
      </a:dk2>
      <a:lt2>
        <a:srgbClr val="EEECE1"/>
      </a:lt2>
      <a:accent1>
        <a:srgbClr val="3671D8"/>
      </a:accent1>
      <a:accent2>
        <a:srgbClr val="D85B35"/>
      </a:accent2>
      <a:accent3>
        <a:srgbClr val="4EAC56"/>
      </a:accent3>
      <a:accent4>
        <a:srgbClr val="FFA104"/>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Custom 860">
      <a:dk1>
        <a:srgbClr val="000000"/>
      </a:dk1>
      <a:lt1>
        <a:srgbClr val="FFFFFF"/>
      </a:lt1>
      <a:dk2>
        <a:srgbClr val="1F497D"/>
      </a:dk2>
      <a:lt2>
        <a:srgbClr val="EEECE1"/>
      </a:lt2>
      <a:accent1>
        <a:srgbClr val="4381F0"/>
      </a:accent1>
      <a:accent2>
        <a:srgbClr val="2FC6F5"/>
      </a:accent2>
      <a:accent3>
        <a:srgbClr val="FCA044"/>
      </a:accent3>
      <a:accent4>
        <a:srgbClr val="FF4D6F"/>
      </a:accent4>
      <a:accent5>
        <a:srgbClr val="3081AC"/>
      </a:accent5>
      <a:accent6>
        <a:srgbClr val="A5A5A5"/>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Industry Analysis">
      <a:dk1>
        <a:srgbClr val="000000"/>
      </a:dk1>
      <a:lt1>
        <a:srgbClr val="FFFFFF"/>
      </a:lt1>
      <a:dk2>
        <a:srgbClr val="1F497D"/>
      </a:dk2>
      <a:lt2>
        <a:srgbClr val="EEECE1"/>
      </a:lt2>
      <a:accent1>
        <a:srgbClr val="E35A35"/>
      </a:accent1>
      <a:accent2>
        <a:srgbClr val="ECB448"/>
      </a:accent2>
      <a:accent3>
        <a:srgbClr val="8BB74C"/>
      </a:accent3>
      <a:accent4>
        <a:srgbClr val="5FB7A2"/>
      </a:accent4>
      <a:accent5>
        <a:srgbClr val="3081AC"/>
      </a:accent5>
      <a:accent6>
        <a:srgbClr val="A5A5A5"/>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ix-1">
    <a:dk1>
      <a:sysClr val="windowText" lastClr="000000"/>
    </a:dk1>
    <a:lt1>
      <a:sysClr val="window" lastClr="FFFFFF"/>
    </a:lt1>
    <a:dk2>
      <a:srgbClr val="44546A"/>
    </a:dk2>
    <a:lt2>
      <a:srgbClr val="E7E6E6"/>
    </a:lt2>
    <a:accent1>
      <a:srgbClr val="FF2600"/>
    </a:accent1>
    <a:accent2>
      <a:srgbClr val="FFC801"/>
    </a:accent2>
    <a:accent3>
      <a:srgbClr val="ABD100"/>
    </a:accent3>
    <a:accent4>
      <a:srgbClr val="00B69F"/>
    </a:accent4>
    <a:accent5>
      <a:srgbClr val="00C9F3"/>
    </a:accent5>
    <a:accent6>
      <a:srgbClr val="8B8ED1"/>
    </a:accent6>
    <a:hlink>
      <a:srgbClr val="0563C1"/>
    </a:hlink>
    <a:folHlink>
      <a:srgbClr val="954F72"/>
    </a:folHlink>
  </a:clrScheme>
  <a:fontScheme name="Custom 3">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Mix-1">
    <a:dk1>
      <a:sysClr val="windowText" lastClr="000000"/>
    </a:dk1>
    <a:lt1>
      <a:sysClr val="window" lastClr="FFFFFF"/>
    </a:lt1>
    <a:dk2>
      <a:srgbClr val="44546A"/>
    </a:dk2>
    <a:lt2>
      <a:srgbClr val="E7E6E6"/>
    </a:lt2>
    <a:accent1>
      <a:srgbClr val="FF2600"/>
    </a:accent1>
    <a:accent2>
      <a:srgbClr val="FFC801"/>
    </a:accent2>
    <a:accent3>
      <a:srgbClr val="ABD100"/>
    </a:accent3>
    <a:accent4>
      <a:srgbClr val="00B69F"/>
    </a:accent4>
    <a:accent5>
      <a:srgbClr val="00C9F3"/>
    </a:accent5>
    <a:accent6>
      <a:srgbClr val="8B8ED1"/>
    </a:accent6>
    <a:hlink>
      <a:srgbClr val="0563C1"/>
    </a:hlink>
    <a:folHlink>
      <a:srgbClr val="954F72"/>
    </a:folHlink>
  </a:clrScheme>
  <a:fontScheme name="Custom 3">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Mix-1">
    <a:dk1>
      <a:sysClr val="windowText" lastClr="000000"/>
    </a:dk1>
    <a:lt1>
      <a:sysClr val="window" lastClr="FFFFFF"/>
    </a:lt1>
    <a:dk2>
      <a:srgbClr val="44546A"/>
    </a:dk2>
    <a:lt2>
      <a:srgbClr val="E7E6E6"/>
    </a:lt2>
    <a:accent1>
      <a:srgbClr val="FF2600"/>
    </a:accent1>
    <a:accent2>
      <a:srgbClr val="FFC801"/>
    </a:accent2>
    <a:accent3>
      <a:srgbClr val="ABD100"/>
    </a:accent3>
    <a:accent4>
      <a:srgbClr val="00B69F"/>
    </a:accent4>
    <a:accent5>
      <a:srgbClr val="00C9F3"/>
    </a:accent5>
    <a:accent6>
      <a:srgbClr val="8B8ED1"/>
    </a:accent6>
    <a:hlink>
      <a:srgbClr val="0563C1"/>
    </a:hlink>
    <a:folHlink>
      <a:srgbClr val="954F72"/>
    </a:folHlink>
  </a:clrScheme>
  <a:fontScheme name="Custom 3">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109</TotalTime>
  <Words>6609</Words>
  <Application>Microsoft Office PowerPoint</Application>
  <PresentationFormat>Panorámica</PresentationFormat>
  <Paragraphs>447</Paragraphs>
  <Slides>75</Slides>
  <Notes>74</Notes>
  <HiddenSlides>0</HiddenSlides>
  <MMClips>0</MMClips>
  <ScaleCrop>false</ScaleCrop>
  <HeadingPairs>
    <vt:vector size="6" baseType="variant">
      <vt:variant>
        <vt:lpstr>Fuentes usadas</vt:lpstr>
      </vt:variant>
      <vt:variant>
        <vt:i4>4</vt:i4>
      </vt:variant>
      <vt:variant>
        <vt:lpstr>Tema</vt:lpstr>
      </vt:variant>
      <vt:variant>
        <vt:i4>5</vt:i4>
      </vt:variant>
      <vt:variant>
        <vt:lpstr>Títulos de diapositiva</vt:lpstr>
      </vt:variant>
      <vt:variant>
        <vt:i4>75</vt:i4>
      </vt:variant>
    </vt:vector>
  </HeadingPairs>
  <TitlesOfParts>
    <vt:vector size="84" baseType="lpstr">
      <vt:lpstr>Calibri</vt:lpstr>
      <vt:lpstr>Maiandra GD</vt:lpstr>
      <vt:lpstr>Arial</vt:lpstr>
      <vt:lpstr>Quattrocento Sans</vt:lpstr>
      <vt:lpstr>Office Theme</vt:lpstr>
      <vt:lpstr>1_Office Theme</vt:lpstr>
      <vt:lpstr>2_Office Theme</vt:lpstr>
      <vt:lpstr>3_Office Theme</vt:lpstr>
      <vt:lpstr>4_Office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El Buen testimonio es un requisito indispensable para ser ancianos- Obispos- Pastores. </vt:lpstr>
      <vt:lpstr>Presentación de PowerPoint</vt:lpstr>
      <vt:lpstr>Presentación de PowerPoint</vt:lpstr>
      <vt:lpstr>Presentación de PowerPoint</vt:lpstr>
      <vt:lpstr>Tres formas de interpretar el texto: “…marido de una sola mujer…”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Walter Oswaldo Cuadra Garcia</dc:creator>
  <cp:lastModifiedBy>MARIO MORENO</cp:lastModifiedBy>
  <cp:revision>5</cp:revision>
  <dcterms:created xsi:type="dcterms:W3CDTF">2022-05-23T17:36:04Z</dcterms:created>
  <dcterms:modified xsi:type="dcterms:W3CDTF">2024-03-27T22:10:33Z</dcterms:modified>
</cp:coreProperties>
</file>