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image3.jpg" ContentType="image/gif"/>
  <Override PartName="/ppt/media/image4.jpg" ContentType="image/gif"/>
  <Override PartName="/ppt/media/image6.jpg" ContentType="image/gif"/>
  <Override PartName="/ppt/media/image7.jpg" ContentType="image/gif"/>
  <Override PartName="/ppt/media/image36.jpg" ContentType="image/gif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6" r:id="rId3"/>
    <p:sldId id="258" r:id="rId4"/>
    <p:sldId id="275" r:id="rId5"/>
    <p:sldId id="274" r:id="rId6"/>
    <p:sldId id="273" r:id="rId7"/>
    <p:sldId id="272" r:id="rId8"/>
    <p:sldId id="271" r:id="rId9"/>
    <p:sldId id="270" r:id="rId10"/>
    <p:sldId id="269" r:id="rId11"/>
    <p:sldId id="268" r:id="rId12"/>
    <p:sldId id="267" r:id="rId13"/>
    <p:sldId id="266" r:id="rId14"/>
    <p:sldId id="287" r:id="rId15"/>
    <p:sldId id="264" r:id="rId16"/>
    <p:sldId id="263" r:id="rId17"/>
    <p:sldId id="262" r:id="rId18"/>
    <p:sldId id="261" r:id="rId19"/>
    <p:sldId id="260" r:id="rId20"/>
    <p:sldId id="259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319" r:id="rId31"/>
    <p:sldId id="286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150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D3097-657B-4C1C-81A0-3705DB286F82}" type="datetimeFigureOut">
              <a:rPr lang="es-NI" smtClean="0"/>
              <a:t>13/1/2026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53D98-E7D6-486F-99B6-E6CA759A660F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10219709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D3097-657B-4C1C-81A0-3705DB286F82}" type="datetimeFigureOut">
              <a:rPr lang="es-NI" smtClean="0"/>
              <a:t>13/1/2026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53D98-E7D6-486F-99B6-E6CA759A660F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3689984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D3097-657B-4C1C-81A0-3705DB286F82}" type="datetimeFigureOut">
              <a:rPr lang="es-NI" smtClean="0"/>
              <a:t>13/1/2026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53D98-E7D6-486F-99B6-E6CA759A660F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5992539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úmero de diapositiva">
            <a:extLst>
              <a:ext uri="{FF2B5EF4-FFF2-40B4-BE49-F238E27FC236}">
                <a16:creationId xmlns:a16="http://schemas.microsoft.com/office/drawing/2014/main" id="{9509371E-2EA5-697C-664D-1AC1B9C6D04A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>
          <a:xfrm>
            <a:off x="4446588" y="6330952"/>
            <a:ext cx="241300" cy="258763"/>
          </a:xfrm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/>
          <a:lstStyle>
            <a:lvl1pPr>
              <a:defRPr>
                <a:solidFill>
                  <a:srgbClr val="6F6A5A"/>
                </a:solidFill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fld id="{252D97F6-1B40-4E0E-916B-E7E84456EDA4}" type="slidenum">
              <a:rPr lang="es-NI" altLang="es-NI"/>
              <a:pPr/>
              <a:t>‹Nº›</a:t>
            </a:fld>
            <a:endParaRPr lang="es-NI" altLang="es-NI"/>
          </a:p>
        </p:txBody>
      </p:sp>
    </p:spTree>
    <p:extLst>
      <p:ext uri="{BB962C8B-B14F-4D97-AF65-F5344CB8AC3E}">
        <p14:creationId xmlns:p14="http://schemas.microsoft.com/office/powerpoint/2010/main" val="407469719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D3097-657B-4C1C-81A0-3705DB286F82}" type="datetimeFigureOut">
              <a:rPr lang="es-NI" smtClean="0"/>
              <a:t>13/1/2026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53D98-E7D6-486F-99B6-E6CA759A660F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1957193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D3097-657B-4C1C-81A0-3705DB286F82}" type="datetimeFigureOut">
              <a:rPr lang="es-NI" smtClean="0"/>
              <a:t>13/1/2026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53D98-E7D6-486F-99B6-E6CA759A660F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881202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D3097-657B-4C1C-81A0-3705DB286F82}" type="datetimeFigureOut">
              <a:rPr lang="es-NI" smtClean="0"/>
              <a:t>13/1/2026</a:t>
            </a:fld>
            <a:endParaRPr lang="es-N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53D98-E7D6-486F-99B6-E6CA759A660F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7642023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D3097-657B-4C1C-81A0-3705DB286F82}" type="datetimeFigureOut">
              <a:rPr lang="es-NI" smtClean="0"/>
              <a:t>13/1/2026</a:t>
            </a:fld>
            <a:endParaRPr lang="es-N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53D98-E7D6-486F-99B6-E6CA759A660F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796119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D3097-657B-4C1C-81A0-3705DB286F82}" type="datetimeFigureOut">
              <a:rPr lang="es-NI" smtClean="0"/>
              <a:t>13/1/2026</a:t>
            </a:fld>
            <a:endParaRPr lang="es-N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53D98-E7D6-486F-99B6-E6CA759A660F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1647658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D3097-657B-4C1C-81A0-3705DB286F82}" type="datetimeFigureOut">
              <a:rPr lang="es-NI" smtClean="0"/>
              <a:t>13/1/2026</a:t>
            </a:fld>
            <a:endParaRPr lang="es-N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53D98-E7D6-486F-99B6-E6CA759A660F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24221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D3097-657B-4C1C-81A0-3705DB286F82}" type="datetimeFigureOut">
              <a:rPr lang="es-NI" smtClean="0"/>
              <a:t>13/1/2026</a:t>
            </a:fld>
            <a:endParaRPr lang="es-N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53D98-E7D6-486F-99B6-E6CA759A660F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1105483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D3097-657B-4C1C-81A0-3705DB286F82}" type="datetimeFigureOut">
              <a:rPr lang="es-NI" smtClean="0"/>
              <a:t>13/1/2026</a:t>
            </a:fld>
            <a:endParaRPr lang="es-N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53D98-E7D6-486F-99B6-E6CA759A660F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543053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0D3097-657B-4C1C-81A0-3705DB286F82}" type="datetimeFigureOut">
              <a:rPr lang="es-NI" smtClean="0"/>
              <a:t>13/1/2026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F53D98-E7D6-486F-99B6-E6CA759A660F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873593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gif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.jpg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2649E9B6-301C-D416-8B0B-D3396F7054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3974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47B385B-62CA-4B09-966F-B02C7FB2A0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908720"/>
            <a:ext cx="2827142" cy="1656184"/>
          </a:xfrm>
          <a:prstGeom prst="rect">
            <a:avLst/>
          </a:prstGeom>
          <a:solidFill>
            <a:srgbClr val="00B0F0"/>
          </a:solidFill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0395B1F-2AEB-4DE4-B59A-923A32799C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452" y="5201816"/>
            <a:ext cx="2810882" cy="1656184"/>
          </a:xfrm>
          <a:prstGeom prst="rect">
            <a:avLst/>
          </a:prstGeom>
          <a:solidFill>
            <a:srgbClr val="7030A0"/>
          </a:solidFill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706CA4D-E955-494F-B1E6-4F9CE677E1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452" y="3963566"/>
            <a:ext cx="2810882" cy="123825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C2F9214B-D17C-4387-8C36-46895A165E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2564904"/>
            <a:ext cx="2843808" cy="137621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11A86A6D-0B60-EB6F-F330-2284E79F5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66" y="18255"/>
            <a:ext cx="9110668" cy="890465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s-NI" sz="66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ANHELAR- DESEAR.</a:t>
            </a:r>
          </a:p>
        </p:txBody>
      </p:sp>
      <p:sp>
        <p:nvSpPr>
          <p:cNvPr id="9" name="Marcador de contenido 8">
            <a:extLst>
              <a:ext uri="{FF2B5EF4-FFF2-40B4-BE49-F238E27FC236}">
                <a16:creationId xmlns:a16="http://schemas.microsoft.com/office/drawing/2014/main" id="{9053925C-E62D-073A-5BED-2574AB8C09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32" y="929599"/>
            <a:ext cx="6250194" cy="5910145"/>
          </a:xfrm>
        </p:spPr>
        <p:txBody>
          <a:bodyPr>
            <a:normAutofit/>
          </a:bodyPr>
          <a:lstStyle/>
          <a:p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INTRODUCCIÒN: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  <a:latin typeface="Maiandra GD" panose="020E0502030308020204" pitchFamily="34" charset="0"/>
              </a:rPr>
              <a:t>La palabra anhelar- Desear-EPITHUMEO-</a:t>
            </a:r>
            <a:r>
              <a:rPr lang="es-ES" b="1" dirty="0">
                <a:latin typeface="Maiandra GD" panose="020E0502030308020204" pitchFamily="34" charset="0"/>
              </a:rPr>
              <a:t> Desear ansiosamente, destaca el impulso interno más bien que el objeto deseado, anhelar en gran manera.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Las personas desean anhelan por ejemplo tener un buen empleo.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Un buen carro.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Una buena casa.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Una buena esposa.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Buenos hijos. </a:t>
            </a: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523DC3C-1C61-4C9E-802F-482BB94F79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978" y="4438616"/>
            <a:ext cx="2843808" cy="240112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CA3C912-0EFB-DE5F-C87A-E160F62023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8E59151-31CE-C1CF-1CFB-475FA9B29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  <a:solidFill>
            <a:srgbClr val="92D050"/>
          </a:solidFill>
        </p:spPr>
        <p:txBody>
          <a:bodyPr/>
          <a:lstStyle/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DEBEMOS ANHELAR- DESEAR LAS COSAS ESPIRITUALES.</a:t>
            </a:r>
            <a:endParaRPr lang="es-NI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95D9E7F0-92E3-BA5A-5E4A-711539654D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9148" y="1325563"/>
            <a:ext cx="5194852" cy="5532437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V.2.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  <a:latin typeface="Maiandra GD" panose="020E0502030308020204" pitchFamily="34" charset="0"/>
              </a:rPr>
              <a:t>Mi alma tiene sed de Dios, del Dios viviente;</a:t>
            </a:r>
            <a:r>
              <a:rPr lang="es-ES" b="1" dirty="0">
                <a:latin typeface="Maiandra GD" panose="020E0502030308020204" pitchFamily="34" charset="0"/>
              </a:rPr>
              <a:t> ¿cuándo vendré y me presentaré delante de Dios?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Así expresa Él autor del Salmo su vehemente deseo por Dios.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Él Salmista tiene sed.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¿Pero de quien tiene sed Él Salmista?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De Dios.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¿Tenemos nosotros sed de Dios?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3936CF6-88AC-E0D1-EA47-D4B7CC5F1754}"/>
              </a:ext>
            </a:extLst>
          </p:cNvPr>
          <p:cNvSpPr txBox="1"/>
          <p:nvPr/>
        </p:nvSpPr>
        <p:spPr>
          <a:xfrm>
            <a:off x="0" y="4549676"/>
            <a:ext cx="394914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latin typeface="Maiandra GD" panose="020E0502030308020204" pitchFamily="34" charset="0"/>
              </a:rPr>
              <a:t>¿Lo anhelamos lo deseamos?</a:t>
            </a:r>
          </a:p>
          <a:p>
            <a:pPr algn="ctr"/>
            <a:r>
              <a:rPr lang="es-ES" sz="2400" b="1" dirty="0">
                <a:latin typeface="Maiandra GD" panose="020E0502030308020204" pitchFamily="34" charset="0"/>
              </a:rPr>
              <a:t>Así como la cierva, se ha dicho que la cierva cuando cría tiene más sed que el siervo.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EDD794A2-2DB9-9722-F10F-3726D2B71C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25563"/>
            <a:ext cx="3856383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375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CA3C912-0EFB-DE5F-C87A-E160F62023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8E59151-31CE-C1CF-1CFB-475FA9B29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  <a:solidFill>
            <a:srgbClr val="92D050"/>
          </a:solidFill>
        </p:spPr>
        <p:txBody>
          <a:bodyPr/>
          <a:lstStyle/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DEBEMOS ANHELAR- DESEAR LAS COSAS ESPIRITUALES.</a:t>
            </a:r>
            <a:endParaRPr lang="es-NI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95D9E7F0-92E3-BA5A-5E4A-711539654D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9148" y="1325563"/>
            <a:ext cx="5194852" cy="5532437"/>
          </a:xfrm>
        </p:spPr>
        <p:txBody>
          <a:bodyPr>
            <a:normAutofit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La sed de la sierva se aumenta cuando corre presurosamente huyendo de los cazadores.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Nuestra sed por Dios debe ser más grande que la de cualquier cosa, solo con esta sed podemos buscar con afán y fatiga a Dios.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Ya que solo Él puede darnos agua para descansar tranquilos.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Juan.4:13-14. </a:t>
            </a: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A42EB97-ED1E-4C38-67FB-7A321C44E0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563"/>
            <a:ext cx="3949148" cy="553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995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CA3C912-0EFB-DE5F-C87A-E160F62023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8E59151-31CE-C1CF-1CFB-475FA9B29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  <a:solidFill>
            <a:srgbClr val="92D050"/>
          </a:solidFill>
        </p:spPr>
        <p:txBody>
          <a:bodyPr/>
          <a:lstStyle/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DEBEMOS ANHELAR- DESEAR LAS COSAS ESPIRITUALES.</a:t>
            </a:r>
            <a:endParaRPr lang="es-NI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95D9E7F0-92E3-BA5A-5E4A-711539654D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9148" y="1325563"/>
            <a:ext cx="5194852" cy="553243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Respondió Jesús y le dijo: </a:t>
            </a:r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Todo el que beba de esta agua volverá a tener sed,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V.14.  </a:t>
            </a:r>
          </a:p>
          <a:p>
            <a:r>
              <a:rPr lang="es-ES" b="1" u="sng" dirty="0">
                <a:highlight>
                  <a:srgbClr val="00FFFF"/>
                </a:highlight>
                <a:latin typeface="Maiandra GD" panose="020E0502030308020204" pitchFamily="34" charset="0"/>
              </a:rPr>
              <a:t>pero el que beba del agua que yo le daré, no tendrá sed jamás,</a:t>
            </a:r>
            <a:r>
              <a:rPr lang="es-ES" b="1" dirty="0">
                <a:latin typeface="Maiandra GD" panose="020E0502030308020204" pitchFamily="34" charset="0"/>
              </a:rPr>
              <a:t> sino que el agua que yo le daré se convertirá en él en una fuente de agua que brota para vida eterna.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Solo en Él no tendremos sed jamás.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¿Estamos deseando buscando esta agua?</a:t>
            </a: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06FD905-936A-BCCB-5CC8-BAC5C7867D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562"/>
            <a:ext cx="3949148" cy="5532437"/>
          </a:xfrm>
          <a:prstGeom prst="rect">
            <a:avLst/>
          </a:prstGeom>
          <a:solidFill>
            <a:srgbClr val="0070C0"/>
          </a:solidFill>
        </p:spPr>
      </p:pic>
    </p:spTree>
    <p:extLst>
      <p:ext uri="{BB962C8B-B14F-4D97-AF65-F5344CB8AC3E}">
        <p14:creationId xmlns:p14="http://schemas.microsoft.com/office/powerpoint/2010/main" val="3264732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CA3C912-0EFB-DE5F-C87A-E160F62023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8E59151-31CE-C1CF-1CFB-475FA9B29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  <a:solidFill>
            <a:srgbClr val="92D050"/>
          </a:solidFill>
        </p:spPr>
        <p:txBody>
          <a:bodyPr/>
          <a:lstStyle/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DEBEMOS ANHELAR- DESEAR LAS COSAS ESPIRITUALES.</a:t>
            </a:r>
            <a:endParaRPr lang="es-NI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95D9E7F0-92E3-BA5A-5E4A-711539654D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9148" y="1325563"/>
            <a:ext cx="5194852" cy="553243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Él Salmista anhelaba los mandamientos de Dios.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Salmos.119:131.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Abrí mi boca y suspiré, </a:t>
            </a:r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porque anhelaba tus mandamientos.</a:t>
            </a:r>
            <a:r>
              <a:rPr lang="es-ES" b="1" dirty="0">
                <a:latin typeface="Maiandra GD" panose="020E0502030308020204" pitchFamily="34" charset="0"/>
              </a:rPr>
              <a:t> 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Él Salmista abría su boca para comer los mandamientos de Dios.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Así debemos nosotros comer los mandamientos de Dios si es que los anhelamos.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La ley de Dios debe ser nuestro alimento espiritual</a:t>
            </a: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FAC686F-7086-6F67-D75D-900798EFC861}"/>
              </a:ext>
            </a:extLst>
          </p:cNvPr>
          <p:cNvSpPr txBox="1"/>
          <p:nvPr/>
        </p:nvSpPr>
        <p:spPr>
          <a:xfrm>
            <a:off x="0" y="5479285"/>
            <a:ext cx="394914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latin typeface="Maiandra GD" panose="020E0502030308020204" pitchFamily="34" charset="0"/>
              </a:rPr>
              <a:t>Para nutrir nuestra alma, nuestro hombre interior.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95DD4E8-C577-2A3B-C058-F2312ED680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2717"/>
            <a:ext cx="3949148" cy="4170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71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CA3C912-0EFB-DE5F-C87A-E160F62023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8E59151-31CE-C1CF-1CFB-475FA9B29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  <a:solidFill>
            <a:srgbClr val="92D050"/>
          </a:solidFill>
        </p:spPr>
        <p:txBody>
          <a:bodyPr/>
          <a:lstStyle/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DEBEMOS ANHELAR- DESEAR LAS COSAS ESPIRITUALES.</a:t>
            </a:r>
            <a:endParaRPr lang="es-NI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95D9E7F0-92E3-BA5A-5E4A-711539654D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9148" y="1325563"/>
            <a:ext cx="5194852" cy="553243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Arraigados firmemente en Él, Cristo.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Colosenses.2:7.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  <a:latin typeface="Maiandra GD" panose="020E0502030308020204" pitchFamily="34" charset="0"/>
              </a:rPr>
              <a:t>firmemente arraigados y edificados en El</a:t>
            </a:r>
            <a:r>
              <a:rPr lang="es-ES" b="1" dirty="0">
                <a:latin typeface="Maiandra GD" panose="020E0502030308020204" pitchFamily="34" charset="0"/>
              </a:rPr>
              <a:t> y confirmados en vuestra fe, tal como fuisteis instruidos, rebosando de gratitud.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Efesios.3:17.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de manera que Cristo more por la fe en vuestros corazones; </a:t>
            </a:r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y que arraigados y cimentados en amor,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BC03B05-C68B-04FC-F286-0CA6F2F22D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325562"/>
            <a:ext cx="3949148" cy="5532437"/>
          </a:xfrm>
          <a:prstGeom prst="rect">
            <a:avLst/>
          </a:prstGeom>
          <a:solidFill>
            <a:srgbClr val="00B0F0"/>
          </a:solidFill>
        </p:spPr>
      </p:pic>
    </p:spTree>
    <p:extLst>
      <p:ext uri="{BB962C8B-B14F-4D97-AF65-F5344CB8AC3E}">
        <p14:creationId xmlns:p14="http://schemas.microsoft.com/office/powerpoint/2010/main" val="1696595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CA3C912-0EFB-DE5F-C87A-E160F62023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8E59151-31CE-C1CF-1CFB-475FA9B29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  <a:solidFill>
            <a:srgbClr val="92D050"/>
          </a:solidFill>
        </p:spPr>
        <p:txBody>
          <a:bodyPr/>
          <a:lstStyle/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DEBEMOS ANHELAR- DESEAR LAS COSAS ESPIRITUALES.</a:t>
            </a:r>
            <a:endParaRPr lang="es-NI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95D9E7F0-92E3-BA5A-5E4A-711539654D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9148" y="1325563"/>
            <a:ext cx="5194852" cy="5532437"/>
          </a:xfrm>
        </p:spPr>
        <p:txBody>
          <a:bodyPr>
            <a:normAutofit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¿Pero que tanto estamos comiendo del alimento espiritual?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¿Qué tanto estamos nutriendo nuestra alma con este alimento espiritual?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Para podernos alimentar y nutrirnos debemos desearlo primero.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Debemos trabajar por este alimento.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Juan.6:27.</a:t>
            </a: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3A2FBF8-B35D-137F-4F7F-17900FE300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562"/>
            <a:ext cx="3949148" cy="553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329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CA3C912-0EFB-DE5F-C87A-E160F62023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8E59151-31CE-C1CF-1CFB-475FA9B29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  <a:solidFill>
            <a:srgbClr val="92D050"/>
          </a:solidFill>
        </p:spPr>
        <p:txBody>
          <a:bodyPr/>
          <a:lstStyle/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DEBEMOS ANHELAR- DESEAR LAS COSAS ESPIRITUALES.</a:t>
            </a:r>
            <a:endParaRPr lang="es-NI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95D9E7F0-92E3-BA5A-5E4A-711539654D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9148" y="1325563"/>
            <a:ext cx="5194852" cy="5532437"/>
          </a:xfrm>
        </p:spPr>
        <p:txBody>
          <a:bodyPr>
            <a:normAutofit lnSpcReduction="10000"/>
          </a:bodyPr>
          <a:lstStyle/>
          <a:p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Trabajad, no por el alimento que perece, sino por el alimento que permanece para vida eterna,</a:t>
            </a:r>
            <a:r>
              <a:rPr lang="es-ES" b="1" dirty="0">
                <a:latin typeface="Maiandra GD" panose="020E0502030308020204" pitchFamily="34" charset="0"/>
              </a:rPr>
              <a:t> el cual el Hijo del Hombre os dará, porque a éste es a quien el Padre, Dios, ha marcado con su sello.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¿Por cuál alimento nos estamos afanando más?</a:t>
            </a:r>
          </a:p>
          <a:p>
            <a:r>
              <a:rPr lang="es-ES" b="1" dirty="0">
                <a:latin typeface="Maiandra GD" panose="020E0502030308020204" pitchFamily="34" charset="0"/>
              </a:rPr>
              <a:t>Así como Dios también animaba a Ezequiel para que comiera del rollo del libro que Él le daría.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Ezequiel.2:8. </a:t>
            </a: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09C7843-2AD1-2E90-2729-A4F6CAC169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562"/>
            <a:ext cx="3949148" cy="553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792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CA3C912-0EFB-DE5F-C87A-E160F62023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8E59151-31CE-C1CF-1CFB-475FA9B29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  <a:solidFill>
            <a:srgbClr val="92D050"/>
          </a:solidFill>
        </p:spPr>
        <p:txBody>
          <a:bodyPr/>
          <a:lstStyle/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DEBEMOS ANHELAR- DESEAR LAS COSAS ESPIRITUALES.</a:t>
            </a:r>
            <a:endParaRPr lang="es-NI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95D9E7F0-92E3-BA5A-5E4A-711539654D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9148" y="1325563"/>
            <a:ext cx="5194852" cy="553243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Y tú, hijo de hombre, escucha lo que te hablo; no seas rebelde como esa casa rebelde. </a:t>
            </a:r>
            <a:r>
              <a:rPr lang="es-ES" b="1" u="sng" dirty="0">
                <a:solidFill>
                  <a:schemeClr val="bg1"/>
                </a:solidFill>
                <a:highlight>
                  <a:srgbClr val="008000"/>
                </a:highlight>
                <a:latin typeface="Maiandra GD" panose="020E0502030308020204" pitchFamily="34" charset="0"/>
              </a:rPr>
              <a:t>Abre tu boca y come lo que te doy.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Ezequiel.3:1-3.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él me dijo: Hijo de hombre, come lo que tienes delante; </a:t>
            </a:r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  <a:latin typeface="Maiandra GD" panose="020E0502030308020204" pitchFamily="34" charset="0"/>
              </a:rPr>
              <a:t>come este rollo, y ve, habla a la casa de Israel.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V.2.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Abrí, pues, mi boca, </a:t>
            </a:r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y me dio a comer el rollo.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V.3.</a:t>
            </a:r>
            <a:endParaRPr lang="es-NI" b="1" u="sng" dirty="0">
              <a:highlight>
                <a:srgbClr val="FFFF00"/>
              </a:highlight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B6303CF-E16B-C164-9C05-8D1763C0AE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562"/>
            <a:ext cx="3810000" cy="553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316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CA3C912-0EFB-DE5F-C87A-E160F62023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8E59151-31CE-C1CF-1CFB-475FA9B29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  <a:solidFill>
            <a:srgbClr val="92D050"/>
          </a:solidFill>
        </p:spPr>
        <p:txBody>
          <a:bodyPr/>
          <a:lstStyle/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DEBEMOS ANHELAR- DESEAR LAS COSAS ESPIRITUALES.</a:t>
            </a:r>
            <a:endParaRPr lang="es-NI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95D9E7F0-92E3-BA5A-5E4A-711539654D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9148" y="1325563"/>
            <a:ext cx="5194852" cy="5532437"/>
          </a:xfrm>
        </p:spPr>
        <p:txBody>
          <a:bodyPr/>
          <a:lstStyle/>
          <a:p>
            <a:r>
              <a:rPr lang="es-ES" b="1" dirty="0">
                <a:latin typeface="Maiandra GD" panose="020E0502030308020204" pitchFamily="34" charset="0"/>
              </a:rPr>
              <a:t>Entonces me dijo: Hijo de hombre, </a:t>
            </a:r>
            <a:r>
              <a:rPr lang="es-ES" b="1" u="sng" dirty="0">
                <a:highlight>
                  <a:srgbClr val="00FFFF"/>
                </a:highlight>
                <a:latin typeface="Maiandra GD" panose="020E0502030308020204" pitchFamily="34" charset="0"/>
              </a:rPr>
              <a:t>alimenta tu estómago y llena tu cuerpo de este rollo que te doy. Y lo comí,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y fue en mi boca dulce como la miel.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¿Cada cuanto deseamos y comemos este alimento?</a:t>
            </a:r>
          </a:p>
          <a:p>
            <a:r>
              <a:rPr lang="es-ES" b="1" dirty="0">
                <a:latin typeface="Maiandra GD" panose="020E0502030308020204" pitchFamily="34" charset="0"/>
              </a:rPr>
              <a:t>Él Salmista anhelaba en todo tiempo las ordenanzas de Dios, la ley de Dios.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Salmos.119:20.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FD0C3072-16EE-24B5-948B-20F46B33A0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563"/>
            <a:ext cx="3949148" cy="5532436"/>
          </a:xfrm>
          <a:prstGeom prst="rect">
            <a:avLst/>
          </a:prstGeom>
          <a:solidFill>
            <a:srgbClr val="7030A0"/>
          </a:solidFill>
        </p:spPr>
      </p:pic>
    </p:spTree>
    <p:extLst>
      <p:ext uri="{BB962C8B-B14F-4D97-AF65-F5344CB8AC3E}">
        <p14:creationId xmlns:p14="http://schemas.microsoft.com/office/powerpoint/2010/main" val="301494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CA3C912-0EFB-DE5F-C87A-E160F62023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8E59151-31CE-C1CF-1CFB-475FA9B29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  <a:solidFill>
            <a:srgbClr val="92D050"/>
          </a:solidFill>
        </p:spPr>
        <p:txBody>
          <a:bodyPr/>
          <a:lstStyle/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DEBEMOS ANHELAR- DESEAR LAS COSAS ESPIRITUALES.</a:t>
            </a:r>
            <a:endParaRPr lang="es-NI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95D9E7F0-92E3-BA5A-5E4A-711539654D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9148" y="1325563"/>
            <a:ext cx="5194852" cy="5532437"/>
          </a:xfrm>
        </p:spPr>
        <p:txBody>
          <a:bodyPr>
            <a:normAutofit/>
          </a:bodyPr>
          <a:lstStyle/>
          <a:p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  <a:latin typeface="Maiandra GD" panose="020E0502030308020204" pitchFamily="34" charset="0"/>
              </a:rPr>
              <a:t>Quebrantada está mi alma</a:t>
            </a:r>
            <a:r>
              <a:rPr lang="es-ES" b="1" dirty="0">
                <a:latin typeface="Maiandra GD" panose="020E0502030308020204" pitchFamily="34" charset="0"/>
              </a:rPr>
              <a:t> anhelando tus ordenanzas en todo tiempo.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Su alma está rota por que desea ese alimento la palabra de Dios.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El único alimento que puede nutrir alimentar nuestra alma es la palabra de Dios.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Por eso Jesús respondió a la tentación.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Mateo.4:4.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9C3251E-1568-2AEE-F726-1B3B8C215B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325562"/>
            <a:ext cx="3949148" cy="553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00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CA3C912-0EFB-DE5F-C87A-E160F62023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8E59151-31CE-C1CF-1CFB-475FA9B29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20417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s-ES" sz="7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INTRODUCCIÓN:</a:t>
            </a:r>
            <a:endParaRPr lang="es-NI" sz="72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95D9E7F0-92E3-BA5A-5E4A-711539654D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9148" y="1113183"/>
            <a:ext cx="5194852" cy="5744817"/>
          </a:xfrm>
        </p:spPr>
        <p:txBody>
          <a:bodyPr>
            <a:normAutofit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Todas las personas anhelan muchas cosas, pero casi todas son materiales.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Pero veremos en estudio que la Biblia nos enseña y nos demanda que deseemos, anhelemos las cosas espirituales que son las que nos van a llevar al cielo.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Lamentablemente no anhelan, no desean las cosas espirituales por eso no les ponen importancia a estas.</a:t>
            </a:r>
          </a:p>
          <a:p>
            <a:endParaRPr lang="es-ES" b="1" dirty="0">
              <a:latin typeface="Maiandra GD" panose="020E0502030308020204" pitchFamily="34" charset="0"/>
            </a:endParaRP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9B21DD7-DF02-4D92-2CB0-31A03D86D2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0417"/>
            <a:ext cx="3949148" cy="5837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03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CA3C912-0EFB-DE5F-C87A-E160F62023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8E59151-31CE-C1CF-1CFB-475FA9B29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  <a:solidFill>
            <a:srgbClr val="92D050"/>
          </a:solidFill>
        </p:spPr>
        <p:txBody>
          <a:bodyPr/>
          <a:lstStyle/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DEBEMOS ANHELAR- DESEAR LAS COSAS ESPIRITUALES.</a:t>
            </a:r>
            <a:endParaRPr lang="es-NI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95D9E7F0-92E3-BA5A-5E4A-711539654D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9148" y="1325563"/>
            <a:ext cx="5194852" cy="5532437"/>
          </a:xfrm>
        </p:spPr>
        <p:txBody>
          <a:bodyPr>
            <a:normAutofit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Pero El respondiendo, dijo: Escrito está: </a:t>
            </a:r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"NO SOLO DE PAN VIVIRA EL HOMBRE, SINO DE TODA PALABRA QUE SALE DE LA BOCA DE DIOS."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Siempre la ley de Dios Él, la anhelaba la deseaba con afán.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Por eso nosotros debemos de desear anhelar como niños recién nacidos la leche pura de la palabra.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I Pedro.2:2.</a:t>
            </a: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F2FE6D8-462D-581E-6541-6D4033B52D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325562"/>
            <a:ext cx="3949148" cy="553243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17004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CA3C912-0EFB-DE5F-C87A-E160F62023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8E59151-31CE-C1CF-1CFB-475FA9B29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  <a:solidFill>
            <a:srgbClr val="92D050"/>
          </a:solidFill>
        </p:spPr>
        <p:txBody>
          <a:bodyPr/>
          <a:lstStyle/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DEBEMOS ANHELAR- DESEAR LAS COSAS ESPIRITUALES.</a:t>
            </a:r>
            <a:endParaRPr lang="es-NI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95D9E7F0-92E3-BA5A-5E4A-711539654D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9148" y="1325563"/>
            <a:ext cx="5194852" cy="5532437"/>
          </a:xfrm>
        </p:spPr>
        <p:txBody>
          <a:bodyPr>
            <a:normAutofit/>
          </a:bodyPr>
          <a:lstStyle/>
          <a:p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desead como niños recién nacidos,</a:t>
            </a:r>
            <a:r>
              <a:rPr lang="es-ES" b="1" dirty="0">
                <a:latin typeface="Maiandra GD" panose="020E0502030308020204" pitchFamily="34" charset="0"/>
              </a:rPr>
              <a:t> la leche pura de la palabra, para que por ella crezcáis para salvación,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Debemos tener un ferviente deseo de la leche espiritual, la palabra de Dios.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Él Salmista buscaba y anhelaba con afán a Dios.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Tenía sed de Dios, pero no cualquier sed.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Salmos.63.1.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2E326EB-2F9E-5509-B25F-26760A57F8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1325562"/>
            <a:ext cx="3949148" cy="5532437"/>
          </a:xfrm>
          <a:prstGeom prst="rect">
            <a:avLst/>
          </a:prstGeom>
          <a:solidFill>
            <a:srgbClr val="7030A0"/>
          </a:solidFill>
        </p:spPr>
      </p:pic>
    </p:spTree>
    <p:extLst>
      <p:ext uri="{BB962C8B-B14F-4D97-AF65-F5344CB8AC3E}">
        <p14:creationId xmlns:p14="http://schemas.microsoft.com/office/powerpoint/2010/main" val="2202712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CA3C912-0EFB-DE5F-C87A-E160F62023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8E59151-31CE-C1CF-1CFB-475FA9B29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  <a:solidFill>
            <a:srgbClr val="92D050"/>
          </a:solidFill>
        </p:spPr>
        <p:txBody>
          <a:bodyPr/>
          <a:lstStyle/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DEBEMOS ANHELAR- DESEAR LAS COSAS ESPIRITUALES.</a:t>
            </a:r>
            <a:endParaRPr lang="es-NI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95D9E7F0-92E3-BA5A-5E4A-711539654D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9148" y="1325563"/>
            <a:ext cx="5194852" cy="553243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Oh Dios, tú eres mi Dios; te buscaré con afán. </a:t>
            </a:r>
            <a:r>
              <a:rPr lang="es-ES" b="1" u="sng" dirty="0">
                <a:solidFill>
                  <a:schemeClr val="bg1"/>
                </a:solidFill>
                <a:highlight>
                  <a:srgbClr val="008000"/>
                </a:highlight>
                <a:latin typeface="Maiandra GD" panose="020E0502030308020204" pitchFamily="34" charset="0"/>
              </a:rPr>
              <a:t>Mi alma tiene sed de ti, mi carne te anhela cual tierra seca y árida donde no hay agua.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Su alma tenía sed de Dios, su carne lo anhelaba.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¿Hermanos cuantos tenemos sed de Dios?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¿Qué tanto desea nuestra alma a Dios?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Debería de ser una entrega total a Él, porque Él es dueño de nuestra alma.</a:t>
            </a:r>
          </a:p>
          <a:p>
            <a:endParaRPr lang="es-ES" b="1" dirty="0">
              <a:latin typeface="Maiandra GD" panose="020E0502030308020204" pitchFamily="34" charset="0"/>
            </a:endParaRP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721190D-7D9C-FD06-8F91-7FBCF84E4F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563"/>
            <a:ext cx="3949148" cy="553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90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CA3C912-0EFB-DE5F-C87A-E160F62023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8E59151-31CE-C1CF-1CFB-475FA9B29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  <a:solidFill>
            <a:srgbClr val="92D050"/>
          </a:solidFill>
        </p:spPr>
        <p:txBody>
          <a:bodyPr/>
          <a:lstStyle/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DEBEMOS ANHELAR- DESEAR LAS COSAS ESPIRITUALES.</a:t>
            </a:r>
            <a:endParaRPr lang="es-NI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95D9E7F0-92E3-BA5A-5E4A-711539654D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9148" y="1325563"/>
            <a:ext cx="5194852" cy="5532437"/>
          </a:xfrm>
        </p:spPr>
        <p:txBody>
          <a:bodyPr>
            <a:normAutofit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Isaías buscaba y deseaba toda la noche a Dios.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Isaías.26:9. 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  <a:latin typeface="Maiandra GD" panose="020E0502030308020204" pitchFamily="34" charset="0"/>
              </a:rPr>
              <a:t>En la noche te desea mi alma, en verdad mi espíritu dentro de mí te busca con diligencia;</a:t>
            </a:r>
            <a:r>
              <a:rPr lang="es-ES" b="1" dirty="0">
                <a:latin typeface="Maiandra GD" panose="020E0502030308020204" pitchFamily="34" charset="0"/>
              </a:rPr>
              <a:t> porque cuando la tierra tiene conocimiento de tus juicios, aprenden justicia los habitantes del mundo.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Su espíritu dentro de Él buscaba a Dios con diligencia.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F04D54C-EFB7-E5C6-21DE-B202040B36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563"/>
            <a:ext cx="3949148" cy="553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4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CA3C912-0EFB-DE5F-C87A-E160F62023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8E59151-31CE-C1CF-1CFB-475FA9B29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  <a:solidFill>
            <a:srgbClr val="92D050"/>
          </a:solidFill>
        </p:spPr>
        <p:txBody>
          <a:bodyPr/>
          <a:lstStyle/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DEBEMOS ANHELAR- DESEAR LAS COSAS ESPIRITUALES.</a:t>
            </a:r>
            <a:endParaRPr lang="es-NI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95D9E7F0-92E3-BA5A-5E4A-711539654D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9148" y="1325563"/>
            <a:ext cx="5194852" cy="553243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Nuestro espíritu debe de buscar a Dios con diligencia con prontitud.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Ya que solo Él puede darnos la comida para saciar nuestra alma hambrienta.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Pero tenemos que buscarlo con afán y fatiga todos los días de nuestra vida.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Imitemos al procónsul Sergio Paulo que deseaba oír la palabra de Dios.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Hechos.13:7. </a:t>
            </a: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ED4B138-47DB-3418-B7C0-64404EF954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563"/>
            <a:ext cx="3949148" cy="5532436"/>
          </a:xfrm>
          <a:prstGeom prst="rect">
            <a:avLst/>
          </a:prstGeom>
          <a:solidFill>
            <a:srgbClr val="00B0F0"/>
          </a:solidFill>
        </p:spPr>
      </p:pic>
    </p:spTree>
    <p:extLst>
      <p:ext uri="{BB962C8B-B14F-4D97-AF65-F5344CB8AC3E}">
        <p14:creationId xmlns:p14="http://schemas.microsoft.com/office/powerpoint/2010/main" val="1448218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CA3C912-0EFB-DE5F-C87A-E160F62023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8E59151-31CE-C1CF-1CFB-475FA9B29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  <a:solidFill>
            <a:srgbClr val="92D050"/>
          </a:solidFill>
        </p:spPr>
        <p:txBody>
          <a:bodyPr/>
          <a:lstStyle/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DEBEMOS ANHELAR- DESEAR LAS COSAS ESPIRITUALES.</a:t>
            </a:r>
            <a:endParaRPr lang="es-NI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95D9E7F0-92E3-BA5A-5E4A-711539654D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9148" y="1325563"/>
            <a:ext cx="5194852" cy="5532437"/>
          </a:xfrm>
        </p:spPr>
        <p:txBody>
          <a:bodyPr/>
          <a:lstStyle/>
          <a:p>
            <a:r>
              <a:rPr lang="es-ES" b="1" dirty="0">
                <a:latin typeface="Maiandra GD" panose="020E0502030308020204" pitchFamily="34" charset="0"/>
              </a:rPr>
              <a:t>que estaba con el procónsul </a:t>
            </a:r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Sergio Paulo, hombre inteligente.</a:t>
            </a:r>
            <a:r>
              <a:rPr lang="es-ES" b="1" dirty="0">
                <a:latin typeface="Maiandra GD" panose="020E0502030308020204" pitchFamily="34" charset="0"/>
              </a:rPr>
              <a:t> Este hizo venir a Bernabé y a Saulo, </a:t>
            </a:r>
            <a:r>
              <a:rPr lang="es-ES" b="1" u="sng" dirty="0">
                <a:highlight>
                  <a:srgbClr val="00FFFF"/>
                </a:highlight>
                <a:latin typeface="Maiandra GD" panose="020E0502030308020204" pitchFamily="34" charset="0"/>
              </a:rPr>
              <a:t>y deseaba oír la palabra de Dios.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Ese debe ser nuestro mayor deseo querer oír la palabra de Dios siempre.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Y es por eso que debemos de buscarla con mucho esfuerzo y diligencia siempre todos los días de nuestra vida aquí en la tierra.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F6A3C55-BD08-7EF7-02ED-1BF5383762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564"/>
            <a:ext cx="3949148" cy="2485448"/>
          </a:xfrm>
          <a:prstGeom prst="rect">
            <a:avLst/>
          </a:prstGeom>
          <a:solidFill>
            <a:srgbClr val="0070C0"/>
          </a:solidFill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588C8A96-4478-ED7E-B3C9-A08351FC4A3A}"/>
              </a:ext>
            </a:extLst>
          </p:cNvPr>
          <p:cNvSpPr txBox="1"/>
          <p:nvPr/>
        </p:nvSpPr>
        <p:spPr>
          <a:xfrm>
            <a:off x="0" y="3811012"/>
            <a:ext cx="3949148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latin typeface="Maiandra GD" panose="020E0502030308020204" pitchFamily="34" charset="0"/>
              </a:rPr>
              <a:t>Por eso bienaventurados los que tienen hambre y sed de justicia.</a:t>
            </a:r>
          </a:p>
          <a:p>
            <a:pPr algn="ctr"/>
            <a:r>
              <a:rPr lang="es-ES" sz="2400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Mateo.5:6. </a:t>
            </a:r>
          </a:p>
          <a:p>
            <a:pPr algn="ctr"/>
            <a:r>
              <a:rPr lang="es-ES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  <a:latin typeface="Maiandra GD" panose="020E0502030308020204" pitchFamily="34" charset="0"/>
              </a:rPr>
              <a:t>Bienaventurados los que tienen hambre</a:t>
            </a:r>
            <a:r>
              <a:rPr lang="es-ES" sz="2400" b="1" dirty="0">
                <a:latin typeface="Maiandra GD" panose="020E0502030308020204" pitchFamily="34" charset="0"/>
              </a:rPr>
              <a:t> y sed de justicia, pues ellos serán saciados.</a:t>
            </a:r>
          </a:p>
        </p:txBody>
      </p:sp>
    </p:spTree>
    <p:extLst>
      <p:ext uri="{BB962C8B-B14F-4D97-AF65-F5344CB8AC3E}">
        <p14:creationId xmlns:p14="http://schemas.microsoft.com/office/powerpoint/2010/main" val="408909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CA3C912-0EFB-DE5F-C87A-E160F62023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8E59151-31CE-C1CF-1CFB-475FA9B29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  <a:solidFill>
            <a:srgbClr val="92D050"/>
          </a:solidFill>
        </p:spPr>
        <p:txBody>
          <a:bodyPr/>
          <a:lstStyle/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DEBEMOS ANHELAR- DESEAR LAS COSAS ESPIRITUALES.</a:t>
            </a:r>
            <a:endParaRPr lang="es-NI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95D9E7F0-92E3-BA5A-5E4A-711539654D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9148" y="1325563"/>
            <a:ext cx="5194852" cy="5532437"/>
          </a:xfrm>
        </p:spPr>
        <p:txBody>
          <a:bodyPr/>
          <a:lstStyle/>
          <a:p>
            <a:r>
              <a:rPr lang="es-ES" b="1" dirty="0">
                <a:latin typeface="Maiandra GD" panose="020E0502030308020204" pitchFamily="34" charset="0"/>
              </a:rPr>
              <a:t>Debemos anhelar- aspirar- desear ser obispo.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I Timoteo.3:1.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Palabra fiel es ésta: </a:t>
            </a:r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Si alguno aspira al cargo de obispo,</a:t>
            </a:r>
            <a:r>
              <a:rPr lang="es-ES" b="1" dirty="0">
                <a:latin typeface="Maiandra GD" panose="020E0502030308020204" pitchFamily="34" charset="0"/>
              </a:rPr>
              <a:t> buena obra desea hacer.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Es buena obra </a:t>
            </a:r>
            <a:r>
              <a:rPr lang="es-ES" b="1">
                <a:latin typeface="Maiandra GD" panose="020E0502030308020204" pitchFamily="34" charset="0"/>
              </a:rPr>
              <a:t>para Él </a:t>
            </a:r>
            <a:r>
              <a:rPr lang="es-ES" b="1" dirty="0">
                <a:latin typeface="Maiandra GD" panose="020E0502030308020204" pitchFamily="34" charset="0"/>
              </a:rPr>
              <a:t>Señor ese debe ser nuestro mayor deseo llegar a ser un obispo, un anciano, un pastor dentro de la iglesia donde somos miembros.</a:t>
            </a: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CF4728A-C79D-F0FA-0369-F23E2D082A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666" y="1325562"/>
            <a:ext cx="3935482" cy="553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12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CA3C912-0EFB-DE5F-C87A-E160F62023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8E59151-31CE-C1CF-1CFB-475FA9B29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  <a:solidFill>
            <a:srgbClr val="92D050"/>
          </a:solidFill>
        </p:spPr>
        <p:txBody>
          <a:bodyPr/>
          <a:lstStyle/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DEBEMOS ANHELAR- DESEAR LAS COSAS ESPIRITUALES.</a:t>
            </a:r>
            <a:endParaRPr lang="es-NI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95D9E7F0-92E3-BA5A-5E4A-711539654D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9148" y="1325563"/>
            <a:ext cx="5194852" cy="5532437"/>
          </a:xfrm>
        </p:spPr>
        <p:txBody>
          <a:bodyPr/>
          <a:lstStyle/>
          <a:p>
            <a:r>
              <a:rPr lang="es-ES" b="1" dirty="0">
                <a:latin typeface="Maiandra GD" panose="020E0502030308020204" pitchFamily="34" charset="0"/>
              </a:rPr>
              <a:t>Hermanos la Biblia habla de desear anhelar cosas espirituales que nos ayudan para llegar a obtener la vida eterna.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Recordemos siempre que es nuestra alma la que debe prosperar.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II Juan.2.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Amado, ruego que seas </a:t>
            </a:r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  <a:latin typeface="Maiandra GD" panose="020E0502030308020204" pitchFamily="34" charset="0"/>
              </a:rPr>
              <a:t>prosperado en todo así como prospera tu alma,</a:t>
            </a:r>
            <a:r>
              <a:rPr lang="es-ES" b="1" dirty="0">
                <a:latin typeface="Maiandra GD" panose="020E0502030308020204" pitchFamily="34" charset="0"/>
              </a:rPr>
              <a:t> y que tengas buena salud. </a:t>
            </a: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39D85CA-476C-E5A4-AE98-AC91B499CA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1325563"/>
            <a:ext cx="3949148" cy="553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786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CA3C912-0EFB-DE5F-C87A-E160F62023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8E59151-31CE-C1CF-1CFB-475FA9B29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26435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s-NI" sz="8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CONCLUSIÒN: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95D9E7F0-92E3-BA5A-5E4A-711539654D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9148" y="1126435"/>
            <a:ext cx="5194852" cy="5731565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Hermanos la gente desea muchas cosas, aun nosotros como cristianos deseamos muchas cosas, pero lamentablemente son materiales.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No es malo prosperar material mente, pero cuando dejamos las cosas de Dios las cosas espirituales, por las cosas materiales entonces si se convierte en pecado.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La Biblia nos enseña que hay cosas espirituales que debemos de: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250DA40-26B5-4C07-4EAD-9135106186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6435"/>
            <a:ext cx="3949148" cy="5731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64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CA3C912-0EFB-DE5F-C87A-E160F62023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8E59151-31CE-C1CF-1CFB-475FA9B29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073426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s-NI" sz="8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CONCLUSIÒN: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95D9E7F0-92E3-BA5A-5E4A-711539654D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9148" y="1073427"/>
            <a:ext cx="5194852" cy="5784573"/>
          </a:xfrm>
        </p:spPr>
        <p:txBody>
          <a:bodyPr>
            <a:normAutofit lnSpcReduction="10000"/>
          </a:bodyPr>
          <a:lstStyle/>
          <a:p>
            <a:r>
              <a:rPr lang="es-NI" b="1" dirty="0">
                <a:latin typeface="Maiandra GD" panose="020E0502030308020204" pitchFamily="34" charset="0"/>
              </a:rPr>
              <a:t>Desear. </a:t>
            </a:r>
          </a:p>
          <a:p>
            <a:r>
              <a:rPr lang="es-NI" b="1" dirty="0">
                <a:latin typeface="Maiandra GD" panose="020E0502030308020204" pitchFamily="34" charset="0"/>
              </a:rPr>
              <a:t>Anhelar.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Buscar con afán y fatiga y no cansarnos nunca de buscar las cosas de Dios los mandamientos de Él.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Deseemos y anhelemos la palabra de Dios.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Busquemos a Dios siempre.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Amemos su palabra.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Busquémoslas con afán con todo nuestro deseo.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Nuestra alma debe tener deseo hambre por Dios.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07A7074-95F5-F779-EB2B-3BAFC56C49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3427"/>
            <a:ext cx="3949148" cy="578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51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CA3C912-0EFB-DE5F-C87A-E160F62023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8E59151-31CE-C1CF-1CFB-475FA9B29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  <a:solidFill>
            <a:srgbClr val="92D050"/>
          </a:solidFill>
        </p:spPr>
        <p:txBody>
          <a:bodyPr/>
          <a:lstStyle/>
          <a:p>
            <a:pPr algn="ctr"/>
            <a:r>
              <a:rPr lang="es-ES" b="1" u="sng" dirty="0">
                <a:solidFill>
                  <a:schemeClr val="bg1"/>
                </a:solidFill>
                <a:latin typeface="Maiandra GD" panose="020E0502030308020204" pitchFamily="34" charset="0"/>
              </a:rPr>
              <a:t>DEBEMOS ANHELAR- DESEAR LAS COSAS ESPIRITUALES.</a:t>
            </a:r>
            <a:endParaRPr lang="es-NI" b="1" u="sng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95D9E7F0-92E3-BA5A-5E4A-711539654D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9148" y="1457739"/>
            <a:ext cx="5194852" cy="5400261"/>
          </a:xfrm>
        </p:spPr>
        <p:txBody>
          <a:bodyPr/>
          <a:lstStyle/>
          <a:p>
            <a:r>
              <a:rPr lang="es-ES" b="1" dirty="0">
                <a:latin typeface="Maiandra GD" panose="020E0502030308020204" pitchFamily="34" charset="0"/>
              </a:rPr>
              <a:t>La Biblia nos enseña y nos demanda que debemos desear anhelar las cosas espirituales.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Él Salmista deseaba, anhelaba la salvación y la ley de Dios.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Salmos.119:174. </a:t>
            </a:r>
          </a:p>
          <a:p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Anhelo tu salvación,</a:t>
            </a:r>
            <a:r>
              <a:rPr lang="es-ES" b="1" dirty="0">
                <a:latin typeface="Maiandra GD" panose="020E0502030308020204" pitchFamily="34" charset="0"/>
              </a:rPr>
              <a:t> SEÑOR, y tu ley es mi deleite.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¿Cuántos de nosotros anhelamos deseamos la salvación de Dios?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¿Qué tantos deseos tenemos?</a:t>
            </a: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9297278-9EF2-308F-B10D-ED0F101769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1325562"/>
            <a:ext cx="3949148" cy="5532437"/>
          </a:xfrm>
          <a:prstGeom prst="rect">
            <a:avLst/>
          </a:prstGeom>
          <a:solidFill>
            <a:srgbClr val="00B0F0"/>
          </a:solidFill>
        </p:spPr>
      </p:pic>
    </p:spTree>
    <p:extLst>
      <p:ext uri="{BB962C8B-B14F-4D97-AF65-F5344CB8AC3E}">
        <p14:creationId xmlns:p14="http://schemas.microsoft.com/office/powerpoint/2010/main" val="97919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4 CuadroTexto">
            <a:extLst>
              <a:ext uri="{FF2B5EF4-FFF2-40B4-BE49-F238E27FC236}">
                <a16:creationId xmlns:a16="http://schemas.microsoft.com/office/drawing/2014/main" id="{79C5EFC5-4953-9DE2-2CBB-C2A6BEAD0D45}"/>
              </a:ext>
            </a:extLst>
          </p:cNvPr>
          <p:cNvSpPr txBox="1"/>
          <p:nvPr/>
        </p:nvSpPr>
        <p:spPr>
          <a:xfrm>
            <a:off x="75877" y="1670603"/>
            <a:ext cx="2371862" cy="5078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514298">
              <a:defRPr/>
            </a:pPr>
            <a:r>
              <a:rPr lang="es-CL" sz="1350" b="1" dirty="0">
                <a:ln w="0"/>
                <a:solidFill>
                  <a:srgbClr val="C00000"/>
                </a:solidFill>
                <a:effectLst>
                  <a:reflection blurRad="6350" stA="91000" endPos="7000" dir="5400000" sy="-90000" algn="bl" rotWithShape="0"/>
                </a:effectLst>
                <a:latin typeface="Cambria" charset="0"/>
                <a:ea typeface="Cambria" charset="0"/>
                <a:cs typeface="Cambria" charset="0"/>
              </a:rPr>
              <a:t>¿</a:t>
            </a:r>
            <a:r>
              <a:rPr lang="es-CL" sz="1350" dirty="0">
                <a:ln w="0"/>
                <a:solidFill>
                  <a:srgbClr val="002060"/>
                </a:solidFill>
                <a:effectLst>
                  <a:reflection blurRad="6350" stA="91000" endPos="7000" dir="5400000" sy="-90000" algn="bl" rotWithShape="0"/>
                </a:effectLst>
                <a:latin typeface="Al Bayan Plain" charset="-78"/>
                <a:ea typeface="Al Bayan Plain" charset="-78"/>
                <a:cs typeface="Al Bayan Plain" charset="-78"/>
              </a:rPr>
              <a:t>Que debo hacer </a:t>
            </a:r>
          </a:p>
          <a:p>
            <a:pPr algn="ctr" defTabSz="514298">
              <a:defRPr/>
            </a:pPr>
            <a:r>
              <a:rPr lang="es-CL" sz="1350" dirty="0">
                <a:ln w="0"/>
                <a:solidFill>
                  <a:srgbClr val="002060"/>
                </a:solidFill>
                <a:effectLst>
                  <a:reflection blurRad="6350" stA="91000" endPos="7000" dir="5400000" sy="-90000" algn="bl" rotWithShape="0"/>
                </a:effectLst>
                <a:latin typeface="Al Bayan Plain" charset="-78"/>
                <a:ea typeface="Al Bayan Plain" charset="-78"/>
                <a:cs typeface="Al Bayan Plain" charset="-78"/>
              </a:rPr>
              <a:t>para ser  salvo…</a:t>
            </a:r>
            <a:r>
              <a:rPr lang="es-CL" sz="1350" b="1" dirty="0">
                <a:ln w="0"/>
                <a:solidFill>
                  <a:srgbClr val="C00000"/>
                </a:solidFill>
                <a:effectLst>
                  <a:reflection blurRad="6350" stA="91000" endPos="7000" dir="5400000" sy="-90000" algn="bl" rotWithShape="0"/>
                </a:effectLst>
                <a:latin typeface="Cambria" charset="0"/>
                <a:ea typeface="Cambria" charset="0"/>
                <a:cs typeface="Cambria" charset="0"/>
              </a:rPr>
              <a:t>?</a:t>
            </a:r>
          </a:p>
        </p:txBody>
      </p:sp>
      <p:pic>
        <p:nvPicPr>
          <p:cNvPr id="4" name="Picture 2" descr="C:\Users\Emilio\Downloads\images (7).jpg">
            <a:extLst>
              <a:ext uri="{FF2B5EF4-FFF2-40B4-BE49-F238E27FC236}">
                <a16:creationId xmlns:a16="http://schemas.microsoft.com/office/drawing/2014/main" id="{0446778D-E693-90B8-0D0F-2070D29E16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539" y="3938380"/>
            <a:ext cx="1895918" cy="2919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ipse 4">
            <a:extLst>
              <a:ext uri="{FF2B5EF4-FFF2-40B4-BE49-F238E27FC236}">
                <a16:creationId xmlns:a16="http://schemas.microsoft.com/office/drawing/2014/main" id="{4576378A-A95F-E39C-A19F-1D437D74B7A3}"/>
              </a:ext>
            </a:extLst>
          </p:cNvPr>
          <p:cNvSpPr/>
          <p:nvPr/>
        </p:nvSpPr>
        <p:spPr>
          <a:xfrm>
            <a:off x="3717132" y="1606155"/>
            <a:ext cx="1654969" cy="79652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514298">
              <a:defRPr/>
            </a:pPr>
            <a:r>
              <a:rPr lang="es-ES" sz="3300" b="1" dirty="0">
                <a:solidFill>
                  <a:sysClr val="windowText" lastClr="000000"/>
                </a:solidFill>
                <a:latin typeface="Cambria" charset="0"/>
                <a:ea typeface="Cambria" charset="0"/>
                <a:cs typeface="Cambria" charset="0"/>
              </a:rPr>
              <a:t>DIOS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1CA3919-7DE0-B10A-51EB-97EA0C1590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4661" y="5313299"/>
            <a:ext cx="3145785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defTabSz="514298">
              <a:defRPr/>
            </a:pPr>
            <a:r>
              <a:rPr lang="es-ES" altLang="es-ES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l Nile" charset="-78"/>
                <a:ea typeface="Al Nile" charset="-78"/>
                <a:cs typeface="Al Nile" charset="-78"/>
              </a:rPr>
              <a:t>Cristo es Él Salvador de los que le obedecen </a:t>
            </a:r>
          </a:p>
          <a:p>
            <a:pPr algn="ctr" defTabSz="514298">
              <a:defRPr/>
            </a:pPr>
            <a:r>
              <a:rPr lang="es-ES" altLang="es-ES" sz="1500" b="1" dirty="0">
                <a:solidFill>
                  <a:schemeClr val="bg1"/>
                </a:solidFill>
                <a:latin typeface="Al Nile" charset="-78"/>
                <a:ea typeface="Al Nile" charset="-78"/>
                <a:cs typeface="Al Nile" charset="-78"/>
              </a:rPr>
              <a:t>“…</a:t>
            </a:r>
            <a:r>
              <a:rPr lang="es-ES" altLang="es-ES" sz="1500" i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 Nile" charset="-78"/>
                <a:ea typeface="Al Nile" charset="-78"/>
                <a:cs typeface="Al Nile" charset="-78"/>
              </a:rPr>
              <a:t>y habiendo sido perfeccionado, vino a ser autor de eterna salvación para todos los que le obedecen</a:t>
            </a:r>
            <a:r>
              <a:rPr lang="es-ES" altLang="es-ES" sz="15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 Nile" charset="-78"/>
                <a:ea typeface="Al Nile" charset="-78"/>
                <a:cs typeface="Al Nile" charset="-78"/>
              </a:rPr>
              <a:t>” </a:t>
            </a:r>
            <a:r>
              <a:rPr lang="es-ES" altLang="es-ES" sz="15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 Nile" charset="-78"/>
                <a:ea typeface="Al Nile" charset="-78"/>
                <a:cs typeface="Al Nile" charset="-78"/>
              </a:rPr>
              <a:t>Hebreos.5:9</a:t>
            </a:r>
            <a:r>
              <a:rPr lang="es-ES" altLang="es-ES" sz="15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 Nile" charset="-78"/>
                <a:ea typeface="Al Nile" charset="-78"/>
                <a:cs typeface="Al Nile" charset="-78"/>
              </a:rPr>
              <a:t>.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89631D9-40F9-F1CB-3D09-37BCA2C57C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7553" y="2952715"/>
            <a:ext cx="365522" cy="2308324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42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6842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6842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6842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6842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P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C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O</a:t>
            </a:r>
            <a:endParaRPr lang="es-ES" altLang="es-ES" sz="1500" dirty="0">
              <a:solidFill>
                <a:srgbClr val="C00000"/>
              </a:solidFill>
              <a:latin typeface="Britannic Bold" panose="020B09030607030202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F349F5E-AC64-0989-2CDB-2C0A5F31EE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0168" y="2922984"/>
            <a:ext cx="982790" cy="2239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530D1886-63E9-4AE6-B79D-CF6E9D981291}"/>
              </a:ext>
            </a:extLst>
          </p:cNvPr>
          <p:cNvSpPr txBox="1"/>
          <p:nvPr/>
        </p:nvSpPr>
        <p:spPr>
          <a:xfrm>
            <a:off x="1857379" y="6245656"/>
            <a:ext cx="1783555" cy="323165"/>
          </a:xfrm>
          <a:prstGeom prst="rect">
            <a:avLst/>
          </a:prstGeom>
          <a:solidFill>
            <a:srgbClr val="94C600"/>
          </a:solidFill>
          <a:ln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algn="ctr" defTabSz="514298">
              <a:defRPr/>
            </a:pPr>
            <a:r>
              <a:rPr lang="es-ES" sz="1500" b="1" dirty="0">
                <a:solidFill>
                  <a:prstClr val="black"/>
                </a:solidFill>
                <a:latin typeface="Century Gothic"/>
                <a:ea typeface="ＭＳ Ｐゴシック" charset="-128"/>
              </a:rPr>
              <a:t>OIR, Rom.10:17.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3BD85DE-6E44-B60B-AEE6-E0D435956483}"/>
              </a:ext>
            </a:extLst>
          </p:cNvPr>
          <p:cNvSpPr txBox="1"/>
          <p:nvPr/>
        </p:nvSpPr>
        <p:spPr>
          <a:xfrm>
            <a:off x="2037994" y="5922491"/>
            <a:ext cx="2137013" cy="323165"/>
          </a:xfrm>
          <a:prstGeom prst="rect">
            <a:avLst/>
          </a:prstGeom>
          <a:solidFill>
            <a:srgbClr val="FFC000"/>
          </a:solidFill>
          <a:ln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defTabSz="514298">
              <a:defRPr/>
            </a:pPr>
            <a:r>
              <a:rPr lang="es-ES" sz="1500" b="1" dirty="0">
                <a:solidFill>
                  <a:prstClr val="black"/>
                </a:solidFill>
                <a:latin typeface="Century Gothic"/>
                <a:ea typeface="ＭＳ Ｐゴシック" charset="-128"/>
              </a:rPr>
              <a:t>CREER, Mar.16:15-16.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95FE9622-05DA-B1B7-773B-9454F4093B95}"/>
              </a:ext>
            </a:extLst>
          </p:cNvPr>
          <p:cNvSpPr txBox="1"/>
          <p:nvPr/>
        </p:nvSpPr>
        <p:spPr>
          <a:xfrm>
            <a:off x="2254525" y="5599326"/>
            <a:ext cx="2641846" cy="323165"/>
          </a:xfrm>
          <a:prstGeom prst="rect">
            <a:avLst/>
          </a:prstGeom>
          <a:solidFill>
            <a:srgbClr val="00B0F0"/>
          </a:solidFill>
          <a:ln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defTabSz="514298">
              <a:defRPr/>
            </a:pPr>
            <a:r>
              <a:rPr lang="es-ES" sz="1500" b="1" dirty="0">
                <a:solidFill>
                  <a:prstClr val="black"/>
                </a:solidFill>
                <a:latin typeface="Century Gothic"/>
                <a:ea typeface="ＭＳ Ｐゴシック" charset="-128"/>
              </a:rPr>
              <a:t>ARREPENTIRSE. Hech.17:30.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CDD576C0-B80A-3433-ECAC-660BBBBE4E12}"/>
              </a:ext>
            </a:extLst>
          </p:cNvPr>
          <p:cNvSpPr txBox="1"/>
          <p:nvPr/>
        </p:nvSpPr>
        <p:spPr>
          <a:xfrm>
            <a:off x="2606874" y="5284019"/>
            <a:ext cx="2641846" cy="323165"/>
          </a:xfrm>
          <a:prstGeom prst="rect">
            <a:avLst/>
          </a:prstGeom>
          <a:solidFill>
            <a:srgbClr val="C00000"/>
          </a:solidFill>
          <a:ln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defTabSz="514298">
              <a:defRPr/>
            </a:pPr>
            <a:r>
              <a:rPr lang="es-ES" sz="1500" b="1" dirty="0">
                <a:solidFill>
                  <a:schemeClr val="bg1"/>
                </a:solidFill>
                <a:latin typeface="Century Gothic"/>
                <a:ea typeface="ＭＳ Ｐゴシック" charset="-128"/>
              </a:rPr>
              <a:t>CONFESAR. Rom.10:9-10.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EC04EB7-F467-71A3-C7D4-E4A0212AAC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6757" y="4960854"/>
            <a:ext cx="2476500" cy="323165"/>
          </a:xfrm>
          <a:prstGeom prst="rect">
            <a:avLst/>
          </a:prstGeom>
          <a:solidFill>
            <a:srgbClr val="7030A0"/>
          </a:solidFill>
          <a:ln w="9525">
            <a:solidFill>
              <a:srgbClr val="92D05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defTabSz="6842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6842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6842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6842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6842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ES_tradnl" sz="15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BAUTIZARSE. Hech.2:38.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A907AE1B-3B3F-8BAD-2F38-1A11E8E6FC97}"/>
              </a:ext>
            </a:extLst>
          </p:cNvPr>
          <p:cNvSpPr txBox="1"/>
          <p:nvPr/>
        </p:nvSpPr>
        <p:spPr>
          <a:xfrm>
            <a:off x="0" y="2839865"/>
            <a:ext cx="2936757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135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 Nile" charset="-78"/>
                <a:ea typeface="Al Nile" charset="-78"/>
                <a:cs typeface="Al Nile" charset="-78"/>
              </a:rPr>
              <a:t>“por cuanto todos pecaron, y están destituidos de la gloria de Dios”    </a:t>
            </a:r>
            <a:r>
              <a:rPr lang="es-ES" sz="135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 Nile" charset="-78"/>
                <a:ea typeface="Al Nile" charset="-78"/>
                <a:cs typeface="Al Nile" charset="-78"/>
              </a:rPr>
              <a:t>Romanos. 3:23.  </a:t>
            </a:r>
          </a:p>
        </p:txBody>
      </p:sp>
      <p:sp>
        <p:nvSpPr>
          <p:cNvPr id="16" name="Rectángulo redondeado 15">
            <a:extLst>
              <a:ext uri="{FF2B5EF4-FFF2-40B4-BE49-F238E27FC236}">
                <a16:creationId xmlns:a16="http://schemas.microsoft.com/office/drawing/2014/main" id="{9FDEEEF5-F656-7945-CC4A-34403DF03C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1916" y="1676400"/>
            <a:ext cx="2974337" cy="10287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393FF"/>
              </a:gs>
              <a:gs pos="100000">
                <a:srgbClr val="1818CE"/>
              </a:gs>
            </a:gsLst>
            <a:lin ang="5400000"/>
          </a:gradFill>
          <a:ln w="9525">
            <a:solidFill>
              <a:srgbClr val="2828B8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endParaRPr lang="es-ES_tradnl" altLang="es-NI" sz="1800">
              <a:solidFill>
                <a:srgbClr val="FFFFFF"/>
              </a:solidFill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2C7EC741-F295-149C-A33C-A18243F2C835}"/>
              </a:ext>
            </a:extLst>
          </p:cNvPr>
          <p:cNvSpPr/>
          <p:nvPr/>
        </p:nvSpPr>
        <p:spPr>
          <a:xfrm>
            <a:off x="5872163" y="1695450"/>
            <a:ext cx="2904090" cy="1015663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s-CL" altLang="es-NI" sz="1500" dirty="0">
                <a:solidFill>
                  <a:srgbClr val="F2F2F2"/>
                </a:solidFill>
                <a:latin typeface="Cambria" panose="02040503050406030204" pitchFamily="18" charset="0"/>
              </a:rPr>
              <a:t>“EL </a:t>
            </a:r>
            <a:r>
              <a:rPr lang="es-CL" altLang="es-NI" sz="1500" dirty="0">
                <a:solidFill>
                  <a:srgbClr val="FFF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</a:rPr>
              <a:t>SEÑOR AÑADÍA </a:t>
            </a:r>
            <a:r>
              <a:rPr lang="es-CL" altLang="es-NI" sz="1500" dirty="0">
                <a:solidFill>
                  <a:srgbClr val="F2F2F2"/>
                </a:solidFill>
                <a:latin typeface="Cambria" panose="02040503050406030204" pitchFamily="18" charset="0"/>
              </a:rPr>
              <a:t>CADA DÍA A LA IGLESIA LOS QUE HABÍAN DE SER SALVOS”</a:t>
            </a:r>
          </a:p>
          <a:p>
            <a:pPr algn="ctr"/>
            <a:r>
              <a:rPr lang="es-CL" altLang="es-NI" sz="1500" b="1" dirty="0">
                <a:solidFill>
                  <a:srgbClr val="CCCCCC"/>
                </a:solidFill>
                <a:latin typeface="Cambria" panose="02040503050406030204" pitchFamily="18" charset="0"/>
              </a:rPr>
              <a:t>HECHOS.2:47 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29D8CF95-803F-CEFB-40CA-3661EBF19AF0}"/>
              </a:ext>
            </a:extLst>
          </p:cNvPr>
          <p:cNvSpPr/>
          <p:nvPr/>
        </p:nvSpPr>
        <p:spPr>
          <a:xfrm>
            <a:off x="1438850" y="994849"/>
            <a:ext cx="7756675" cy="6278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hangingPunct="1">
              <a:defRPr/>
            </a:pPr>
            <a:r>
              <a:rPr lang="es-CL" sz="3480" b="1">
                <a:ln w="22225">
                  <a:solidFill>
                    <a:schemeClr val="accent5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Al Bayan Plain" charset="-78"/>
                <a:ea typeface="Al Bayan Plain" charset="-78"/>
                <a:cs typeface="Al Bayan Plain" charset="-78"/>
              </a:rPr>
              <a:t>PLAN DE SALVACIÓN SEGÚN DIOS</a:t>
            </a:r>
            <a:endParaRPr lang="es-CL" sz="3480" b="1" dirty="0">
              <a:ln w="22225">
                <a:solidFill>
                  <a:schemeClr val="accent5">
                    <a:lumMod val="60000"/>
                    <a:lumOff val="40000"/>
                  </a:schemeClr>
                </a:solidFill>
                <a:prstDash val="solid"/>
              </a:ln>
              <a:solidFill>
                <a:srgbClr val="FF0000"/>
              </a:solidFill>
              <a:latin typeface="Al Bayan Plain" charset="-78"/>
              <a:ea typeface="Al Bayan Plain" charset="-78"/>
              <a:cs typeface="Al Bayan Plain" charset="-78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653CB41E-D63B-5EA5-2F8C-9662A3BE76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125" y="2816293"/>
            <a:ext cx="3935160" cy="20842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CA3C912-0EFB-DE5F-C87A-E160F62023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C81DBE27-CAAC-6B33-87B1-31612418BA33}"/>
              </a:ext>
            </a:extLst>
          </p:cNvPr>
          <p:cNvSpPr/>
          <p:nvPr/>
        </p:nvSpPr>
        <p:spPr>
          <a:xfrm>
            <a:off x="0" y="5844209"/>
            <a:ext cx="9144000" cy="1013791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800" b="1" dirty="0">
                <a:latin typeface="Maiandra GD" panose="020E0502030308020204" pitchFamily="34" charset="0"/>
              </a:rPr>
              <a:t>DIOS NOS BENDIGA A TODOS.</a:t>
            </a:r>
            <a:endParaRPr lang="es-NI" sz="4800" b="1" dirty="0">
              <a:latin typeface="Maiandra GD" panose="020E05020303080202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C2BC5F62-9008-CDF2-D9CF-99F376E5C6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844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252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CA3C912-0EFB-DE5F-C87A-E160F62023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8E59151-31CE-C1CF-1CFB-475FA9B29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  <a:solidFill>
            <a:srgbClr val="92D050"/>
          </a:solidFill>
        </p:spPr>
        <p:txBody>
          <a:bodyPr/>
          <a:lstStyle/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DEBEMOS ANHELAR- DESEAR LAS COSAS ESPIRITUALES.</a:t>
            </a:r>
            <a:endParaRPr lang="es-NI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95D9E7F0-92E3-BA5A-5E4A-711539654D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9148" y="1457739"/>
            <a:ext cx="5194852" cy="5400261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La gente no desea la salvación muchos la rechazan.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¿Porque Él Salmista deseaba anhelaba la salvación?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Él siempre estaba contento y presto para ir a adorar a Dios.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Salmos.122:1.</a:t>
            </a:r>
          </a:p>
          <a:p>
            <a:r>
              <a:rPr lang="es-ES" b="1" u="sng" dirty="0">
                <a:highlight>
                  <a:srgbClr val="00FFFF"/>
                </a:highlight>
                <a:latin typeface="Maiandra GD" panose="020E0502030308020204" pitchFamily="34" charset="0"/>
              </a:rPr>
              <a:t>Yo me alegré</a:t>
            </a:r>
            <a:r>
              <a:rPr lang="es-ES" b="1" dirty="0">
                <a:latin typeface="Maiandra GD" panose="020E0502030308020204" pitchFamily="34" charset="0"/>
              </a:rPr>
              <a:t> cuando me dijeron: Vamos a la casa del SEÑOR. 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Él se alegraba cuando le decían vamos a la casa del Señor. </a:t>
            </a: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4521F4A-FA1D-B7D8-C82F-6D8F9F7401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1325562"/>
            <a:ext cx="3949148" cy="5532437"/>
          </a:xfrm>
          <a:prstGeom prst="rect">
            <a:avLst/>
          </a:prstGeom>
          <a:solidFill>
            <a:srgbClr val="7030A0"/>
          </a:solidFill>
        </p:spPr>
      </p:pic>
    </p:spTree>
    <p:extLst>
      <p:ext uri="{BB962C8B-B14F-4D97-AF65-F5344CB8AC3E}">
        <p14:creationId xmlns:p14="http://schemas.microsoft.com/office/powerpoint/2010/main" val="207064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CA3C912-0EFB-DE5F-C87A-E160F62023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8E59151-31CE-C1CF-1CFB-475FA9B29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  <a:solidFill>
            <a:srgbClr val="92D050"/>
          </a:solidFill>
        </p:spPr>
        <p:txBody>
          <a:bodyPr/>
          <a:lstStyle/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DEBEMOS ANHELAR- DESEAR LAS COSAS ESPIRITUALES.</a:t>
            </a:r>
            <a:endParaRPr lang="es-NI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95D9E7F0-92E3-BA5A-5E4A-711539654D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9148" y="1325563"/>
            <a:ext cx="5194852" cy="5532437"/>
          </a:xfrm>
        </p:spPr>
        <p:txBody>
          <a:bodyPr>
            <a:normAutofit fontScale="925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¿Y nosotros nos alegramos?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¿Deseamos estar en la casa del Señor?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Si muchas veces no queremos ni reunirnos para adorar a Dios.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Eso demuestra que deseo tenemos por nuestra salvación.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Por eso Él Salmista anhelaba la casa del Señor.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¿Deseamos nosotros la casa de Dios?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Salmos.26:8.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C1BD6C1-8D93-D6F2-052A-76E7E341E2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563"/>
            <a:ext cx="3949148" cy="553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77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CA3C912-0EFB-DE5F-C87A-E160F62023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8E59151-31CE-C1CF-1CFB-475FA9B29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  <a:solidFill>
            <a:srgbClr val="92D050"/>
          </a:solidFill>
        </p:spPr>
        <p:txBody>
          <a:bodyPr/>
          <a:lstStyle/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DEBEMOS ANHELAR- DESEAR LAS COSAS ESPIRITUALES.</a:t>
            </a:r>
            <a:endParaRPr lang="es-NI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95D9E7F0-92E3-BA5A-5E4A-711539654D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9148" y="1325563"/>
            <a:ext cx="5194852" cy="5532437"/>
          </a:xfrm>
        </p:spPr>
        <p:txBody>
          <a:bodyPr>
            <a:normAutofit lnSpcReduction="10000"/>
          </a:bodyPr>
          <a:lstStyle/>
          <a:p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Oh SEÑOR, yo amo la habitación de tu casa,</a:t>
            </a:r>
            <a:r>
              <a:rPr lang="es-ES" b="1" dirty="0">
                <a:latin typeface="Maiandra GD" panose="020E0502030308020204" pitchFamily="34" charset="0"/>
              </a:rPr>
              <a:t> y el lugar donde habita tu gloria.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Porque su alma anhelaba y deseaba los atrios del Señor.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Salmos.84:2.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  <a:latin typeface="Maiandra GD" panose="020E0502030308020204" pitchFamily="34" charset="0"/>
              </a:rPr>
              <a:t>Anhela mi alma, y aun desea con ansias los atrios del SEÑOR;</a:t>
            </a:r>
            <a:r>
              <a:rPr lang="es-ES" b="1" dirty="0">
                <a:latin typeface="Maiandra GD" panose="020E0502030308020204" pitchFamily="34" charset="0"/>
              </a:rPr>
              <a:t> mi corazón y mi carne cantan con gozo al Dios vivo.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Por eso Él cantaba con alegría al Señor porque anhelaba la casa del Señor.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8842E57-1631-E59C-D235-B578FB442E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563"/>
            <a:ext cx="3949148" cy="5532436"/>
          </a:xfrm>
          <a:prstGeom prst="rect">
            <a:avLst/>
          </a:prstGeom>
          <a:solidFill>
            <a:srgbClr val="0070C0"/>
          </a:solidFill>
        </p:spPr>
      </p:pic>
    </p:spTree>
    <p:extLst>
      <p:ext uri="{BB962C8B-B14F-4D97-AF65-F5344CB8AC3E}">
        <p14:creationId xmlns:p14="http://schemas.microsoft.com/office/powerpoint/2010/main" val="2288358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CA3C912-0EFB-DE5F-C87A-E160F62023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8E59151-31CE-C1CF-1CFB-475FA9B29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  <a:solidFill>
            <a:srgbClr val="92D050"/>
          </a:solidFill>
        </p:spPr>
        <p:txBody>
          <a:bodyPr/>
          <a:lstStyle/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DEBEMOS ANHELAR- DESEAR LAS COSAS ESPIRITUALES.</a:t>
            </a:r>
            <a:endParaRPr lang="es-NI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95D9E7F0-92E3-BA5A-5E4A-711539654D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9148" y="1325563"/>
            <a:ext cx="5194852" cy="5532437"/>
          </a:xfrm>
        </p:spPr>
        <p:txBody>
          <a:bodyPr/>
          <a:lstStyle/>
          <a:p>
            <a:r>
              <a:rPr lang="es-ES" b="1" dirty="0">
                <a:latin typeface="Maiandra GD" panose="020E0502030308020204" pitchFamily="34" charset="0"/>
              </a:rPr>
              <a:t>¿Cuántos de nosotros anhelamos las cosas del Señor y cantamos con júbilo y alegría al Señor?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Si muchas veces ni queremos cantar los himnos y si los cantamos los cantamos con un ánimo que no muestra alegría sino tristeza.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Él Salmista pedía una cosa estar siempre en la casa del Señor.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Salmo.27:4. </a:t>
            </a: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0E3A457-EB90-81D0-2205-633B6F2F17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25563"/>
            <a:ext cx="3949148" cy="553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064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CA3C912-0EFB-DE5F-C87A-E160F62023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8E59151-31CE-C1CF-1CFB-475FA9B29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  <a:solidFill>
            <a:srgbClr val="92D050"/>
          </a:solidFill>
        </p:spPr>
        <p:txBody>
          <a:bodyPr/>
          <a:lstStyle/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DEBEMOS ANHELAR- DESEAR LAS COSAS ESPIRITUALES.</a:t>
            </a:r>
            <a:endParaRPr lang="es-NI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95D9E7F0-92E3-BA5A-5E4A-711539654D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9148" y="1325563"/>
            <a:ext cx="5194852" cy="5532437"/>
          </a:xfrm>
        </p:spPr>
        <p:txBody>
          <a:bodyPr>
            <a:normAutofit lnSpcReduction="10000"/>
          </a:bodyPr>
          <a:lstStyle/>
          <a:p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Una cosa he pedido al SEÑOR, y ésa buscaré:</a:t>
            </a:r>
            <a:r>
              <a:rPr lang="es-ES" b="1" dirty="0">
                <a:latin typeface="Maiandra GD" panose="020E0502030308020204" pitchFamily="34" charset="0"/>
              </a:rPr>
              <a:t> que habite yo en la casa del SEÑOR todos los días de mi vida, para contemplar la hermosura del SEÑOR, y para meditar en su templo. 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Pero no solo la pedía, sino que la buscaba con deseo y era estar todos los días de su vida en la casa del Señor.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¿Anhelamos deseamos nosotros estar en la casa del Señor? </a:t>
            </a: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4E7B952-B1E3-5DB4-7ACC-AB03BDA147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563"/>
            <a:ext cx="3949147" cy="2116117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1C42DD78-EBA6-B2A1-C46A-3E51E883B507}"/>
              </a:ext>
            </a:extLst>
          </p:cNvPr>
          <p:cNvSpPr txBox="1"/>
          <p:nvPr/>
        </p:nvSpPr>
        <p:spPr>
          <a:xfrm>
            <a:off x="0" y="3441680"/>
            <a:ext cx="414793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NI" sz="2400" b="1" dirty="0">
                <a:latin typeface="Maiandra GD" panose="020E0502030308020204" pitchFamily="34" charset="0"/>
              </a:rPr>
              <a:t>Recordemos que la casa del Señor es la iglesia.</a:t>
            </a:r>
          </a:p>
          <a:p>
            <a:pPr algn="ctr"/>
            <a:r>
              <a:rPr lang="es-NI" sz="2400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I Timoteo.3:15.</a:t>
            </a:r>
          </a:p>
          <a:p>
            <a:r>
              <a:rPr lang="es-ES" sz="2400" b="1" dirty="0">
                <a:latin typeface="Maiandra GD" panose="020E0502030308020204" pitchFamily="34" charset="0"/>
              </a:rPr>
              <a:t>pero en caso que me tarde, te escribo para que sepas cómo debe conducirse uno </a:t>
            </a:r>
            <a:r>
              <a:rPr lang="es-ES" sz="2400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en la casa de Dios, que es la iglesia del Dios vivo, columna y sostén de la verdad.</a:t>
            </a:r>
            <a:r>
              <a:rPr lang="es-ES" sz="2400" b="1" dirty="0">
                <a:latin typeface="Maiandra GD" panose="020E0502030308020204" pitchFamily="34" charset="0"/>
              </a:rPr>
              <a:t> </a:t>
            </a:r>
            <a:endParaRPr lang="es-NI" sz="2400" b="1" dirty="0">
              <a:latin typeface="Maiandra GD" panose="020E0502030308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79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CA3C912-0EFB-DE5F-C87A-E160F62023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8E59151-31CE-C1CF-1CFB-475FA9B29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  <a:solidFill>
            <a:srgbClr val="92D050"/>
          </a:solidFill>
        </p:spPr>
        <p:txBody>
          <a:bodyPr/>
          <a:lstStyle/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DEBEMOS ANHELAR- DESEAR LAS COSAS ESPIRITUALES.</a:t>
            </a:r>
            <a:endParaRPr lang="es-NI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95D9E7F0-92E3-BA5A-5E4A-711539654D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9148" y="1325563"/>
            <a:ext cx="5194852" cy="553243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Y no es solo pedir sino buscarla con afán y fatiga el servicio a Dios.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¿HERMANO QUE COSA ES LO QUE MAS ANHELA USTED?</a:t>
            </a:r>
          </a:p>
          <a:p>
            <a:r>
              <a:rPr lang="es-ES" b="1" dirty="0">
                <a:latin typeface="Maiandra GD" panose="020E0502030308020204" pitchFamily="34" charset="0"/>
              </a:rPr>
              <a:t>Él Salmista anhelaba como el ciervo anhela las corrientes así suspiraba el alma del salmista por Dios.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Salmos.42:1-2. 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8000"/>
                </a:highlight>
                <a:latin typeface="Maiandra GD" panose="020E0502030308020204" pitchFamily="34" charset="0"/>
              </a:rPr>
              <a:t>Como el ciervo anhela las corrientes de agua,</a:t>
            </a:r>
            <a:r>
              <a:rPr lang="es-ES" b="1" dirty="0">
                <a:latin typeface="Maiandra GD" panose="020E0502030308020204" pitchFamily="34" charset="0"/>
              </a:rPr>
              <a:t> así suspira por ti, oh Dios, el alma mía. </a:t>
            </a: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C5BA18E-157E-032F-544F-B1058F2C4A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562"/>
            <a:ext cx="3949148" cy="553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420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181</TotalTime>
  <Words>2265</Words>
  <Application>Microsoft Office PowerPoint</Application>
  <PresentationFormat>Presentación en pantalla (4:3)</PresentationFormat>
  <Paragraphs>201</Paragraphs>
  <Slides>31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42" baseType="lpstr">
      <vt:lpstr>Al Bayan Plain</vt:lpstr>
      <vt:lpstr>Al Nile</vt:lpstr>
      <vt:lpstr>Arial</vt:lpstr>
      <vt:lpstr>Britannic Bold</vt:lpstr>
      <vt:lpstr>Calibri</vt:lpstr>
      <vt:lpstr>Calibri Light</vt:lpstr>
      <vt:lpstr>Cambria</vt:lpstr>
      <vt:lpstr>Century Gothic</vt:lpstr>
      <vt:lpstr>Cochin</vt:lpstr>
      <vt:lpstr>Maiandra GD</vt:lpstr>
      <vt:lpstr>Tema de Office</vt:lpstr>
      <vt:lpstr>ANHELAR- DESEAR.</vt:lpstr>
      <vt:lpstr>INTRODUCCIÓN:</vt:lpstr>
      <vt:lpstr>DEBEMOS ANHELAR- DESEAR LAS COSAS ESPIRITUALES.</vt:lpstr>
      <vt:lpstr>DEBEMOS ANHELAR- DESEAR LAS COSAS ESPIRITUALES.</vt:lpstr>
      <vt:lpstr>DEBEMOS ANHELAR- DESEAR LAS COSAS ESPIRITUALES.</vt:lpstr>
      <vt:lpstr>DEBEMOS ANHELAR- DESEAR LAS COSAS ESPIRITUALES.</vt:lpstr>
      <vt:lpstr>DEBEMOS ANHELAR- DESEAR LAS COSAS ESPIRITUALES.</vt:lpstr>
      <vt:lpstr>DEBEMOS ANHELAR- DESEAR LAS COSAS ESPIRITUALES.</vt:lpstr>
      <vt:lpstr>DEBEMOS ANHELAR- DESEAR LAS COSAS ESPIRITUALES.</vt:lpstr>
      <vt:lpstr>DEBEMOS ANHELAR- DESEAR LAS COSAS ESPIRITUALES.</vt:lpstr>
      <vt:lpstr>DEBEMOS ANHELAR- DESEAR LAS COSAS ESPIRITUALES.</vt:lpstr>
      <vt:lpstr>DEBEMOS ANHELAR- DESEAR LAS COSAS ESPIRITUALES.</vt:lpstr>
      <vt:lpstr>DEBEMOS ANHELAR- DESEAR LAS COSAS ESPIRITUALES.</vt:lpstr>
      <vt:lpstr>DEBEMOS ANHELAR- DESEAR LAS COSAS ESPIRITUALES.</vt:lpstr>
      <vt:lpstr>DEBEMOS ANHELAR- DESEAR LAS COSAS ESPIRITUALES.</vt:lpstr>
      <vt:lpstr>DEBEMOS ANHELAR- DESEAR LAS COSAS ESPIRITUALES.</vt:lpstr>
      <vt:lpstr>DEBEMOS ANHELAR- DESEAR LAS COSAS ESPIRITUALES.</vt:lpstr>
      <vt:lpstr>DEBEMOS ANHELAR- DESEAR LAS COSAS ESPIRITUALES.</vt:lpstr>
      <vt:lpstr>DEBEMOS ANHELAR- DESEAR LAS COSAS ESPIRITUALES.</vt:lpstr>
      <vt:lpstr>DEBEMOS ANHELAR- DESEAR LAS COSAS ESPIRITUALES.</vt:lpstr>
      <vt:lpstr>DEBEMOS ANHELAR- DESEAR LAS COSAS ESPIRITUALES.</vt:lpstr>
      <vt:lpstr>DEBEMOS ANHELAR- DESEAR LAS COSAS ESPIRITUALES.</vt:lpstr>
      <vt:lpstr>DEBEMOS ANHELAR- DESEAR LAS COSAS ESPIRITUALES.</vt:lpstr>
      <vt:lpstr>DEBEMOS ANHELAR- DESEAR LAS COSAS ESPIRITUALES.</vt:lpstr>
      <vt:lpstr>DEBEMOS ANHELAR- DESEAR LAS COSAS ESPIRITUALES.</vt:lpstr>
      <vt:lpstr>DEBEMOS ANHELAR- DESEAR LAS COSAS ESPIRITUALES.</vt:lpstr>
      <vt:lpstr>DEBEMOS ANHELAR- DESEAR LAS COSAS ESPIRITUALES.</vt:lpstr>
      <vt:lpstr>CONCLUSIÒN:</vt:lpstr>
      <vt:lpstr>CONCLUSIÒN: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ANHELAR- DESEAR.</dc:title>
  <dc:creator>Mario Moreno</dc:creator>
  <cp:lastModifiedBy>Mario Moreno</cp:lastModifiedBy>
  <cp:revision>12</cp:revision>
  <dcterms:created xsi:type="dcterms:W3CDTF">2022-07-13T15:53:10Z</dcterms:created>
  <dcterms:modified xsi:type="dcterms:W3CDTF">2026-01-13T21:10:57Z</dcterms:modified>
</cp:coreProperties>
</file>