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1" r:id="rId4"/>
    <p:sldId id="258" r:id="rId5"/>
    <p:sldId id="259" r:id="rId6"/>
    <p:sldId id="272" r:id="rId7"/>
    <p:sldId id="260" r:id="rId8"/>
    <p:sldId id="261" r:id="rId9"/>
    <p:sldId id="262" r:id="rId10"/>
    <p:sldId id="263" r:id="rId11"/>
    <p:sldId id="264" r:id="rId12"/>
    <p:sldId id="273" r:id="rId13"/>
    <p:sldId id="265" r:id="rId14"/>
    <p:sldId id="266" r:id="rId15"/>
    <p:sldId id="267" r:id="rId16"/>
    <p:sldId id="268" r:id="rId17"/>
    <p:sldId id="269" r:id="rId18"/>
    <p:sldId id="274" r:id="rId19"/>
    <p:sldId id="270" r:id="rId20"/>
    <p:sldId id="275" r:id="rId21"/>
    <p:sldId id="276" r:id="rId22"/>
    <p:sldId id="286" r:id="rId23"/>
    <p:sldId id="277" r:id="rId24"/>
    <p:sldId id="278" r:id="rId25"/>
    <p:sldId id="287" r:id="rId26"/>
    <p:sldId id="279" r:id="rId27"/>
    <p:sldId id="280" r:id="rId28"/>
    <p:sldId id="281" r:id="rId29"/>
    <p:sldId id="282" r:id="rId30"/>
    <p:sldId id="283" r:id="rId31"/>
    <p:sldId id="284" r:id="rId32"/>
    <p:sldId id="288" r:id="rId33"/>
    <p:sldId id="285" r:id="rId34"/>
    <p:sldId id="289" r:id="rId35"/>
    <p:sldId id="290" r:id="rId36"/>
    <p:sldId id="291" r:id="rId37"/>
    <p:sldId id="300" r:id="rId38"/>
    <p:sldId id="292" r:id="rId39"/>
    <p:sldId id="293" r:id="rId40"/>
    <p:sldId id="294" r:id="rId41"/>
    <p:sldId id="301" r:id="rId42"/>
    <p:sldId id="319" r:id="rId43"/>
    <p:sldId id="295" r:id="rId44"/>
  </p:sldIdLst>
  <p:sldSz cx="9144000" cy="6858000" type="screen4x3"/>
  <p:notesSz cx="6858000" cy="9144000"/>
  <p:defaultTextStyle>
    <a:defPPr>
      <a:defRPr lang="es-N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A5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8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62A4-95B8-4EBC-ABA5-A0A79CC178E3}" type="datetimeFigureOut">
              <a:rPr lang="es-NI" smtClean="0"/>
              <a:t>24/4/2023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AF03-DE05-4E91-BFCB-D51FF9BCFDA6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8944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62A4-95B8-4EBC-ABA5-A0A79CC178E3}" type="datetimeFigureOut">
              <a:rPr lang="es-NI" smtClean="0"/>
              <a:t>24/4/2023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AF03-DE05-4E91-BFCB-D51FF9BCFDA6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616206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62A4-95B8-4EBC-ABA5-A0A79CC178E3}" type="datetimeFigureOut">
              <a:rPr lang="es-NI" smtClean="0"/>
              <a:t>24/4/2023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AF03-DE05-4E91-BFCB-D51FF9BCFDA6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531056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úmero de diapositiva">
            <a:extLst>
              <a:ext uri="{FF2B5EF4-FFF2-40B4-BE49-F238E27FC236}">
                <a16:creationId xmlns:a16="http://schemas.microsoft.com/office/drawing/2014/main" id="{9509371E-2EA5-697C-664D-1AC1B9C6D04A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4446588" y="6330952"/>
            <a:ext cx="241300" cy="258763"/>
          </a:xfrm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fld id="{252D97F6-1B40-4E0E-916B-E7E84456EDA4}" type="slidenum">
              <a:rPr lang="es-NI" altLang="es-NI"/>
              <a:pPr/>
              <a:t>‹Nº›</a:t>
            </a:fld>
            <a:endParaRPr lang="es-NI" altLang="es-NI"/>
          </a:p>
        </p:txBody>
      </p:sp>
    </p:spTree>
    <p:extLst>
      <p:ext uri="{BB962C8B-B14F-4D97-AF65-F5344CB8AC3E}">
        <p14:creationId xmlns:p14="http://schemas.microsoft.com/office/powerpoint/2010/main" val="30066348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62A4-95B8-4EBC-ABA5-A0A79CC178E3}" type="datetimeFigureOut">
              <a:rPr lang="es-NI" smtClean="0"/>
              <a:t>24/4/2023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AF03-DE05-4E91-BFCB-D51FF9BCFDA6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567027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62A4-95B8-4EBC-ABA5-A0A79CC178E3}" type="datetimeFigureOut">
              <a:rPr lang="es-NI" smtClean="0"/>
              <a:t>24/4/2023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AF03-DE05-4E91-BFCB-D51FF9BCFDA6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378129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62A4-95B8-4EBC-ABA5-A0A79CC178E3}" type="datetimeFigureOut">
              <a:rPr lang="es-NI" smtClean="0"/>
              <a:t>24/4/2023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AF03-DE05-4E91-BFCB-D51FF9BCFDA6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719305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62A4-95B8-4EBC-ABA5-A0A79CC178E3}" type="datetimeFigureOut">
              <a:rPr lang="es-NI" smtClean="0"/>
              <a:t>24/4/2023</a:t>
            </a:fld>
            <a:endParaRPr lang="es-N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AF03-DE05-4E91-BFCB-D51FF9BCFDA6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516639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62A4-95B8-4EBC-ABA5-A0A79CC178E3}" type="datetimeFigureOut">
              <a:rPr lang="es-NI" smtClean="0"/>
              <a:t>24/4/2023</a:t>
            </a:fld>
            <a:endParaRPr lang="es-N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AF03-DE05-4E91-BFCB-D51FF9BCFDA6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900040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62A4-95B8-4EBC-ABA5-A0A79CC178E3}" type="datetimeFigureOut">
              <a:rPr lang="es-NI" smtClean="0"/>
              <a:t>24/4/2023</a:t>
            </a:fld>
            <a:endParaRPr lang="es-N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AF03-DE05-4E91-BFCB-D51FF9BCFDA6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4069740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62A4-95B8-4EBC-ABA5-A0A79CC178E3}" type="datetimeFigureOut">
              <a:rPr lang="es-NI" smtClean="0"/>
              <a:t>24/4/2023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AF03-DE05-4E91-BFCB-D51FF9BCFDA6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693734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62A4-95B8-4EBC-ABA5-A0A79CC178E3}" type="datetimeFigureOut">
              <a:rPr lang="es-NI" smtClean="0"/>
              <a:t>24/4/2023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AF03-DE05-4E91-BFCB-D51FF9BCFDA6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986892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D62A4-95B8-4EBC-ABA5-A0A79CC178E3}" type="datetimeFigureOut">
              <a:rPr lang="es-NI" smtClean="0"/>
              <a:t>24/4/2023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1AF03-DE05-4E91-BFCB-D51FF9BCFDA6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401922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BB1CFDE-EEB1-4E4B-80AF-70C816C8916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870F6E6D-BF7F-4775-84EB-E0ED21F0CAE9}"/>
              </a:ext>
            </a:extLst>
          </p:cNvPr>
          <p:cNvSpPr/>
          <p:nvPr/>
        </p:nvSpPr>
        <p:spPr>
          <a:xfrm>
            <a:off x="0" y="0"/>
            <a:ext cx="9144000" cy="175152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C3973701-7C4F-43E1-9E86-5E8322E14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751526"/>
          </a:xfrm>
        </p:spPr>
        <p:txBody>
          <a:bodyPr>
            <a:normAutofit fontScale="90000"/>
          </a:bodyPr>
          <a:lstStyle/>
          <a:p>
            <a:pPr algn="ctr"/>
            <a:r>
              <a:rPr lang="es-NI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ANIMO Y EXHORTACION DE MALAQUIAS.</a:t>
            </a:r>
            <a:br>
              <a:rPr lang="es-NI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NI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MALAQUIAS.1:2-12.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4D3AA6B-3646-4E51-8DE8-7B56BB3C8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42052"/>
            <a:ext cx="9144000" cy="5015948"/>
          </a:xfrm>
        </p:spPr>
        <p:txBody>
          <a:bodyPr>
            <a:normAutofit lnSpcReduction="10000"/>
          </a:bodyPr>
          <a:lstStyle/>
          <a:p>
            <a:r>
              <a:rPr lang="es-NI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INTRODUCCION: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el libro de Malaquías el capitulo uno, Dios atreves del profeta, empieza su libro practicando la ley.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Antes de cualquier declaración de juicio o condena, Malaquías expresa palabras de compasión directas del corazón de Dios.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Primero empieza dando animo y afirmando lo que son para Dios, como Dios lo ve.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Yo los he amado. V.2.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Yo los he escogido. V.2.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Derrotare a sus enemigos. V.4.</a:t>
            </a:r>
          </a:p>
        </p:txBody>
      </p:sp>
    </p:spTree>
    <p:extLst>
      <p:ext uri="{BB962C8B-B14F-4D97-AF65-F5344CB8AC3E}">
        <p14:creationId xmlns:p14="http://schemas.microsoft.com/office/powerpoint/2010/main" val="2883807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F6A7DB6-0790-4C6F-9C65-F8E54467E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96F77B-2F0A-4D5B-AD90-176DAF8BB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" y="10077"/>
            <a:ext cx="5731101" cy="6847923"/>
          </a:xfrm>
        </p:spPr>
        <p:txBody>
          <a:bodyPr>
            <a:normAutofit fontScale="92500" lnSpcReduction="20000"/>
          </a:bodyPr>
          <a:lstStyle/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hay otro medio por el cual Dios nos escoja o nos llame, mas que por el evangelio de Cristo.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No es por sueño.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Ni visiones.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Ni apariciones.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Ni revelaciones.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ninguna de estas cosas simplemente por el evangelio puro de Cristo.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Nos escogió para que fuéramos su pueblo.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 Pedro.2:9.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Pero vosotros sois linaje escogido, real sacerdocio, nación santa, pueblo adquirido para posesión de Dios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fin de que anunciéis las virtudes de aquel que os llamó de las tinieblas a su luz admirable; </a:t>
            </a:r>
            <a:endParaRPr lang="es-NI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AF9F4B8-2288-4CC1-BDA9-3D67A4DA5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486" y="0"/>
            <a:ext cx="3250514" cy="684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06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196E26F-6355-4874-A11E-5B3D73530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96F77B-2F0A-4D5B-AD90-176DAF8BB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" y="10077"/>
            <a:ext cx="5872768" cy="6847923"/>
          </a:xfrm>
        </p:spPr>
        <p:txBody>
          <a:bodyPr>
            <a:normAutofit lnSpcReduction="10000"/>
          </a:bodyPr>
          <a:lstStyle/>
          <a:p>
            <a:pPr algn="ctr"/>
            <a:r>
              <a:rPr lang="es-NI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Apocalipsis.1:6.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 hizo de nosotros un reino y sacerdotes para su Dios y Padre,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El sea la gloria y el dominio por los siglos de los siglos. Amén. 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Dios nos ha escogido como su pueblo especial, su tesoro.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Somos el pueblo especial de Dios.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menospreciemos este gran honor, este privilegio que Dios nos da de ser su pueblo especial.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 mayor tesoro.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pueblo de Israel menosprecio este gran privilegio y por eso fueron quitado como pueblo especial de Dios.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hagamos nosotros lo mismo.</a:t>
            </a:r>
            <a:endParaRPr lang="es-NI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3863069-FF2F-44F3-A136-9AA27A4DA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739" y="10078"/>
            <a:ext cx="3144261" cy="684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34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B316A90-1B6C-4625-BFE9-AC7D8A175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431D7A96-DACE-4E2E-A3D1-EFB108279B7D}"/>
              </a:ext>
            </a:extLst>
          </p:cNvPr>
          <p:cNvSpPr/>
          <p:nvPr/>
        </p:nvSpPr>
        <p:spPr>
          <a:xfrm>
            <a:off x="-2" y="0"/>
            <a:ext cx="9236767" cy="1325562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4A8EC62-3111-46F9-AB06-D70879F9F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" y="1"/>
            <a:ext cx="9236767" cy="1325563"/>
          </a:xfrm>
        </p:spPr>
        <p:txBody>
          <a:bodyPr/>
          <a:lstStyle/>
          <a:p>
            <a:pPr algn="ctr"/>
            <a:r>
              <a:rPr lang="es-NI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DERROTARE A SUS ENEMIGOS.</a:t>
            </a:r>
            <a:br>
              <a:rPr lang="es-NI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NI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MALAQUIAS.1:4.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DDDF53-8224-47A4-90AE-40F0B37D5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" y="1325563"/>
            <a:ext cx="5806525" cy="5532438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Aunque Edom dice: Hemos sido destruidos, pero volveremos y edificaremos las ruinas, el SEÑOR de los ejércitos dice así: </a:t>
            </a:r>
            <a:r>
              <a:rPr lang="es-E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Ellos edificarán, pero yo destruiré.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los llamarán territorio impío y pueblo contra quien el SEÑOR está indignado para siempre. 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Dios siempre protege a su pueblo de sus enemigos.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 Samuel.12:11.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Entonces el SEÑOR envió a </a:t>
            </a:r>
            <a:r>
              <a:rPr lang="es-E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Jerobaal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</a:t>
            </a:r>
            <a:r>
              <a:rPr lang="es-E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Bedán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Jefté y a Samuel,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 os libró de la mano de vuestros enemigos en derredor,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manera que habitasteis con seguridad. </a:t>
            </a:r>
          </a:p>
          <a:p>
            <a:endParaRPr lang="es-NI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C422551-B852-4932-9D34-A82791772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523" y="1325563"/>
            <a:ext cx="3337477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61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4B62862-9A35-4D27-B1FE-8EE478A34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96F77B-2F0A-4D5B-AD90-176DAF8BB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" y="10077"/>
            <a:ext cx="5813601" cy="6847923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NI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Salmos.97:3.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Fuego va delante de El,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 quema a sus adversarios en derredor.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Salmos.136:24.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 nos rescató de nuestros adversarios,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porque para siempre es su misericordia. 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Dios siempre protegió a su pueblo de sus enemigos.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Dios siempre va a proteger a su pueblo fiel.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Salmos.46:1.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Dios es nuestro refugio y fortaleza,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nuestro pronto auxilio en las tribulaciones.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Dios es nuestra seguridad, nuestro pronta protección.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A2A58A5-F43E-4DF9-A28D-413435D5E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600" y="0"/>
            <a:ext cx="3330401" cy="684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590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E3098AE-73EA-4DB1-A34A-CBA32EA6B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96F77B-2F0A-4D5B-AD90-176DAF8BB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" y="10077"/>
            <a:ext cx="5962920" cy="6847923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NI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Hebreos.13:6.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de manera que decimos confiadamente: EL SEÑOR ES EL QUE ME AYUDA;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TEMERE. ¿QUE PODRA HACERME EL HOMBRE? 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Dios nunca nos va a dejar ni nos va a dejar solo, esa es la promesa que Dios nos hace.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Dios no puede mentir por eso debemos estar muy seguro convencido que Dios nos protege y nos ayuda en cada situación de nuestra vida.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Dios esta con nosotros.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Salmos.118:6.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El SEÑOR está a mi favor;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temeré. ¿Qué puede hacerme el hombre? 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Señor esta por mi.</a:t>
            </a:r>
            <a:endParaRPr lang="es-NI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173B7BB-6D34-4CF0-BF8D-4B7229EBF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809" y="0"/>
            <a:ext cx="2992191" cy="684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74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120F3E1-68B0-4FEC-BECF-7BE3460D6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96F77B-2F0A-4D5B-AD90-176DAF8BB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" y="10077"/>
            <a:ext cx="5794101" cy="684792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NI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Salmos.118:7.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El SEÑOR está por mí entre los que me ayudan;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por tanto, miraré triunfante sobre los que me aborrecen. 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es nuestro refugio.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Salmos.118:8-9.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Es mejor refugiarse en el SEÑOR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que confiar en el hombre.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V.9.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Es mejor refugiarse en el SEÑOR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que confiar en príncipes. 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Aunque todos se levanten Dios esta con nosotros.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Salmos.118:10.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Todas las naciones me rodearon; </a:t>
            </a:r>
            <a:r>
              <a:rPr lang="es-ES" b="1" u="sng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en el nombre del SEÑOR ciertamente las destruí.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NI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971A79C-8B82-1B44-A64F-CD4F0B3E6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099" y="-1"/>
            <a:ext cx="3349901" cy="684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92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8F82DD8-032F-43FC-99EE-8556E1427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96F77B-2F0A-4D5B-AD90-176DAF8BB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" y="10077"/>
            <a:ext cx="5866366" cy="6847923"/>
          </a:xfrm>
        </p:spPr>
        <p:txBody>
          <a:bodyPr>
            <a:normAutofit fontScale="92500" lnSpcReduction="10000"/>
          </a:bodyPr>
          <a:lstStyle/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Aunque nos rodeen.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Salmos.118:11-14.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 rodearon, sí, me rodearon; </a:t>
            </a:r>
            <a:r>
              <a:rPr lang="es-ES" b="1" u="sng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en el nombre del SEÑOR ciertamente las destruí.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V.12.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 rodearon como abejas; fueron extinguidas como fuego de espinos;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en el nombre del SEÑOR ciertamente las destruí.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Aunque nos empujen.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Salmos.118:13.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 empujaste con violencia para que cayera,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pero el SEÑOR me ayudó.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importa cual se la situación Dios siempre va estar con nosotros.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Salmos.118:14.</a:t>
            </a:r>
            <a:endParaRPr lang="es-NI" b="1" u="sng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B5DE36A-C836-47DE-9C04-8F36F9F6E4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364" y="10077"/>
            <a:ext cx="3277636" cy="684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49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C439A6-8BD6-448A-8B66-391C7A492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96F77B-2F0A-4D5B-AD90-176DAF8BB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" y="10077"/>
            <a:ext cx="5950041" cy="6847923"/>
          </a:xfrm>
        </p:spPr>
        <p:txBody>
          <a:bodyPr>
            <a:normAutofit fontScale="92500"/>
          </a:bodyPr>
          <a:lstStyle/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SEÑOR es mi fortaleza y mi canción,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 ha sido salvación para mí.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Dios siempre ayuda a su pueblo cualquiera que sea la situación que este pasando su pueblo Dios esta para protegernos.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Nuestra fortaleza viene de Dios.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Filipenses.4:13.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Todo lo puedo en Cristo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que me fortalece. 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tenemos porque sentirnos triste o solo, tenemos un Dios que esta muy pendiente de su pueblo de sus hijos.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gran bendición la que tenemos como cristiano Dios nos ayuda, nos protege.</a:t>
            </a:r>
            <a:endParaRPr lang="es-NI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07633AF-31A2-4D48-8A89-B8F2A6378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729" y="10077"/>
            <a:ext cx="2939271" cy="684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15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C49C899-4512-4837-A224-D639D44BD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62941" cy="6858000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46FBB6E8-EE96-46FD-820C-F3221C3EF116}"/>
              </a:ext>
            </a:extLst>
          </p:cNvPr>
          <p:cNvSpPr/>
          <p:nvPr/>
        </p:nvSpPr>
        <p:spPr>
          <a:xfrm>
            <a:off x="-2" y="18256"/>
            <a:ext cx="9362941" cy="138647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8B400B0-A205-484D-AE46-92E411D1D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7"/>
            <a:ext cx="9362942" cy="1386474"/>
          </a:xfrm>
        </p:spPr>
        <p:txBody>
          <a:bodyPr>
            <a:normAutofit fontScale="90000"/>
          </a:bodyPr>
          <a:lstStyle/>
          <a:p>
            <a:pPr algn="ctr"/>
            <a:r>
              <a:rPr lang="es-NI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SERAN ENGRANDECIDOS EN TODO EL MUNDO. MALAQUIAS.1:5.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5C7BBE7-ECF5-428D-A2D5-AE349AF0E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" y="1404731"/>
            <a:ext cx="5539411" cy="5453269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Vuestros ojos lo verán, y vosotros diréis: </a:t>
            </a:r>
            <a:r>
              <a:rPr lang="es-E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 engrandecido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 SEÑOR más allá de la frontera de Israel. 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Dios es engrandecido a través de su pueblo, el pueblo de Israel debía ser engrandecido por ser el pueblo santo de Dios.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grandeza de Dios seria exaltada en todo el mundo a través de su pueblo Israel.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Isaias.62:1-5.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amor de Sion no callaré, y por amor de Jerusalén no me estaré quieto, 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hasta que salga su justicia como resplandor,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su salvación se encienda como antorcha. </a:t>
            </a:r>
            <a:endParaRPr lang="es-NI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A555D82-738C-4EFC-BA24-6E1B8876B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410" y="1422987"/>
            <a:ext cx="3823531" cy="543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27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C15995-4983-4079-9EE3-F9E1BB579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96F77B-2F0A-4D5B-AD90-176DAF8BB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" y="10077"/>
            <a:ext cx="5932408" cy="6847923"/>
          </a:xfrm>
        </p:spPr>
        <p:txBody>
          <a:bodyPr>
            <a:normAutofit fontScale="92500"/>
          </a:bodyPr>
          <a:lstStyle/>
          <a:p>
            <a:pPr algn="ctr"/>
            <a:r>
              <a:rPr lang="es-NI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V.2.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Entonces verán las naciones tu justicia,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todos los reyes tu gloria, y te llamarán con un nombre nuevo, que la boca del SEÑOR determinará.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V.3.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Serás también corona de hermosura en la mano del SEÑOR,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 diadema real en la palma de tu Dios.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V.4.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Nunca más se dirá de ti: Abandonada, ni de tu tierra se dirá jamás: Desolada; sino que se te llamará: Mi deleite está en ella, y a tu tierra: </a:t>
            </a:r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Desposada; porque en ti se deleita el SEÑOR, y tu tierra será desposada.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06E1AFF-66B2-4AEA-B8E6-54FF09D2D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406" y="10078"/>
            <a:ext cx="3211594" cy="684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56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B30CE78-9F23-4407-AB7E-8FDFD38D2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96F77B-2F0A-4D5B-AD90-176DAF8BB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33034"/>
            <a:ext cx="6541162" cy="6847923"/>
          </a:xfrm>
        </p:spPr>
        <p:txBody>
          <a:bodyPr>
            <a:normAutofit lnSpcReduction="10000"/>
          </a:bodyPr>
          <a:lstStyle/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serán engrandecidos en todo el mundo. V. 5.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Aunque Dios les muestra lo que son para El, y que para Dios son muy especial.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También les hace ver sus errores ya que Dios al que ama castiga.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Proverbios.3:12.</a:t>
            </a:r>
          </a:p>
          <a:p>
            <a:r>
              <a:rPr lang="es-ES" b="1" u="sng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porque el SEÑOR a quien ama reprende,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como un padre al hijo en quien se deleita. 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eso la amonestación: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Donde esta mi honor. V.6.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Han deshonrado mi altar. V.7-8.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Han actuado como mi enemigo. V.10.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Han profanado mi nombre. V.12.</a:t>
            </a:r>
          </a:p>
          <a:p>
            <a:endParaRPr lang="es-ES" dirty="0"/>
          </a:p>
          <a:p>
            <a:endParaRPr lang="es-NI" dirty="0"/>
          </a:p>
          <a:p>
            <a:pPr marL="0" indent="0">
              <a:buNone/>
            </a:pPr>
            <a:endParaRPr lang="es-NI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754FB7C-D3D6-4E4B-9CE4-9BAF23FBD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161" y="0"/>
            <a:ext cx="2602839" cy="684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32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F072AAA-BC20-4B46-91A0-9DFAF2A40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2B3BFF-F4CE-490B-AF47-CA9CA7276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" y="0"/>
            <a:ext cx="6153863" cy="6858000"/>
          </a:xfrm>
        </p:spPr>
        <p:txBody>
          <a:bodyPr>
            <a:normAutofit lnSpcReduction="10000"/>
          </a:bodyPr>
          <a:lstStyle/>
          <a:p>
            <a:pPr algn="ctr"/>
            <a:r>
              <a:rPr lang="es-NI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V.5.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Porque como el joven se desposa con la doncella, se desposarán contigo tus hijos; </a:t>
            </a:r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 como se regocija el esposo por la esposa, tu Dios se regocijará por ti.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pueblo de Dios esta para ser grande aquí en la tierra.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Porque es el único reino que nunca será destruido.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Mateo.16:18.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 también te digo que tú eres Pedro, y sobre esta roca edificaré mi iglesia; </a:t>
            </a:r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 las puertas del Hades no prevalecerán contra ella.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 la muerte ni nada detiene a la iglesia.</a:t>
            </a:r>
            <a:endParaRPr lang="es-NI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D81BC90-B364-4A5E-ADF7-883A95C452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862" y="0"/>
            <a:ext cx="29901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04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13540F6-F2CC-4021-B3D1-51B294F15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2B3BFF-F4CE-490B-AF47-CA9CA7276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" y="0"/>
            <a:ext cx="5834132" cy="68580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NI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Hebreos.12:28.</a:t>
            </a:r>
          </a:p>
          <a:p>
            <a:r>
              <a:rPr lang="es-ES" b="1" u="sng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Por lo cual, puesto que recibimos un reino que es inconmovible,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demostremos gratitud, mediante la cual ofrezcamos a Dios un servicio aceptable con temor y reverencia; 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reino la iglesia se mantendrá de pies pase lo que pase en el mundo hasta que Cristo venga por segundas ves.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 Corintios.15:24.</a:t>
            </a:r>
          </a:p>
          <a:p>
            <a:r>
              <a:rPr lang="es-ES" b="1" u="sng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Entonces vendrá el fin, cuando El entregue el reino al Dios y Padre,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después que haya abolido todo dominio y toda autoridad y poder.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Nada ni nadie puede destruir este reino la iglesia.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 es la grandeza del pueblo de Dios, nunca será destruido hasta que Cristo regrese.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6E07732-E75A-496C-A014-146EAC79E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192" y="0"/>
            <a:ext cx="3556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13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C466FC9-6DC0-4680-B1BD-EEFCB8B6C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940A1616-A73F-41BC-A167-86791A604D43}"/>
              </a:ext>
            </a:extLst>
          </p:cNvPr>
          <p:cNvSpPr/>
          <p:nvPr/>
        </p:nvSpPr>
        <p:spPr>
          <a:xfrm>
            <a:off x="0" y="0"/>
            <a:ext cx="9144000" cy="1325563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CEABF75-D526-4A19-A546-4084673E9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18256"/>
            <a:ext cx="9144002" cy="1325563"/>
          </a:xfrm>
        </p:spPr>
        <p:txBody>
          <a:bodyPr/>
          <a:lstStyle/>
          <a:p>
            <a:pPr algn="ctr"/>
            <a:r>
              <a:rPr lang="es-NI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 AMONESTACION DE DIOS.</a:t>
            </a:r>
            <a:br>
              <a:rPr lang="es-NI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NI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MALAQUIAS.1:6.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0A8629-F676-4583-8BD8-3DDA1C859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62076"/>
            <a:ext cx="5486400" cy="547767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hijo honra a su padre, y el siervo a su señor. Pues si yo soy padre, </a:t>
            </a:r>
            <a:r>
              <a:rPr lang="es-E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¿dónde está mi honor?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si yo soy señor, ¿dónde está mi temor?--dice el SEÑOR de los ejércitos a vosotros sacerdotes que menospreciáis mi nombre--. Pero vosotros decís: "¿En qué hemos menospreciado tu nombre?" 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Después de que Dios alabara a su pueblo y le recordara lo valiosa que eran para El.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Ahora pasa a la amonestación a su pueblo.</a:t>
            </a:r>
            <a:endParaRPr lang="es-NI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01E660C-655D-49B5-944B-B78A0D6B2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9" y="1362075"/>
            <a:ext cx="3657601" cy="551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72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ACEC2FD-16BE-4C50-8886-65233FAC1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2B3BFF-F4CE-490B-AF47-CA9CA7276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" y="0"/>
            <a:ext cx="5767497" cy="6858000"/>
          </a:xfrm>
        </p:spPr>
        <p:txBody>
          <a:bodyPr>
            <a:normAutofit fontScale="92500" lnSpcReduction="10000"/>
          </a:bodyPr>
          <a:lstStyle/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Dios pasa a amonestarlo porque no le están dando la honra que El se merece.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pueblo no tenia excusa para estar deshonrado a Dios.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 como Padre.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 como Señor.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Cualquiera de las dos manera debían de haberle dado el respeto la honra a Dios.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lo miraban como Padre debían de darle la honra como el hijo honra al Padre.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Exodo.20:12.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Honra a tu padre y a tu madre,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para que tus días sean prolongados en la tierra que el SEÑOR tu Dios te da. </a:t>
            </a:r>
            <a:endParaRPr lang="es-NI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NI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533F7FF-0229-4676-9D99-16B9A5421F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496" y="0"/>
            <a:ext cx="3376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503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4689BA8-AAA2-4A8A-A234-5FC7CA341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2B3BFF-F4CE-490B-AF47-CA9CA7276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0"/>
            <a:ext cx="5848876" cy="6858000"/>
          </a:xfrm>
        </p:spPr>
        <p:txBody>
          <a:bodyPr>
            <a:normAutofit fontScale="92500" lnSpcReduction="10000"/>
          </a:bodyPr>
          <a:lstStyle/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si lo miraban como Señor, también debían de darle a honra.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Lucas.6:46.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¿Y por qué me llamáis: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"Señor, Señor", y no hacéis lo que yo digo?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tenían ninguna excusa para no honrar a Dios.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Nosotros debemos de honrar a Dios siempre, tampoco tenemos excusa para no honrar a Dios.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 Corintios.10:31.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Entonces, ya sea que comáis, que bebáis, o que hagáis cualquier otra cosa,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hacedlo todo para la gloria de Dios.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Todo lo que hagamos debe ser para honrar a Dios.</a:t>
            </a:r>
            <a:endParaRPr lang="es-NI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1C5CB61-23B1-4E6B-A879-6AEC8767F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875" y="0"/>
            <a:ext cx="3295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95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6FA6DF6-9AF1-474A-B9EA-CE877B753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01A10B13-9759-4DE1-88C2-79911E581C9A}"/>
              </a:ext>
            </a:extLst>
          </p:cNvPr>
          <p:cNvSpPr/>
          <p:nvPr/>
        </p:nvSpPr>
        <p:spPr>
          <a:xfrm>
            <a:off x="-2" y="0"/>
            <a:ext cx="9144002" cy="1325563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4B067E8-EF96-4D35-9BD5-297570A55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1"/>
            <a:ext cx="9144002" cy="1325563"/>
          </a:xfrm>
        </p:spPr>
        <p:txBody>
          <a:bodyPr/>
          <a:lstStyle/>
          <a:p>
            <a:pPr algn="ctr"/>
            <a:r>
              <a:rPr lang="es-NI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HAN DESHONRADO MI ALTAR.</a:t>
            </a:r>
            <a:br>
              <a:rPr lang="es-NI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NI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MALAQUIAS.1:7-8.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D57685-6189-4AA2-B400-8624520C2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25563"/>
            <a:ext cx="5671930" cy="5532437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Ofreciendo sobre mi altar pan inmundo. Y vosotros decís: "¿En qué te hemos deshonrado?" En que decís: </a:t>
            </a:r>
            <a:r>
              <a:rPr lang="es-E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"La mesa del SEÑOR es despreciable."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cuando presentáis un animal ciego para el sacrificio, ¿no es malo? Y cuando presentáis el cojo y el enfermo, ¿no es malo? ¿Por qué no lo ofreces a tu gobernador? ¿Se agradaría de ti o te recibiría con benignidad?--dice el SEÑOR de los ejércitos. 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pueblo de Israel había deshonrado la mesa del Señor.</a:t>
            </a:r>
            <a:endParaRPr lang="es-NI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CF0D565-CB49-4BB1-A308-66365EF0B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930" y="1325562"/>
            <a:ext cx="3472070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28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97D3321-93F5-4897-8165-0B1BED136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2B3BFF-F4CE-490B-AF47-CA9CA7276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" y="0"/>
            <a:ext cx="5653827" cy="6858000"/>
          </a:xfrm>
        </p:spPr>
        <p:txBody>
          <a:bodyPr>
            <a:normAutofit fontScale="85000" lnSpcReduction="10000"/>
          </a:bodyPr>
          <a:lstStyle/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Estaban ofreciendo pan inmundo.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menospreciaron la mesa del Señor diciendo que era inmunda.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Malaquias.1:12.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Pero vosotros lo profanáis, cuando decís: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"La mesa del Señor es inmunda, y su fruto, su alimento despreciable." 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Ofreciendo lo que no servía.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Deuteronomio.15:21.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Pero si tiene algún defecto, si es cojo o ciego o con cualquier otro defecto grave,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no lo sacrificarás al SEÑOR tu Dios.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Levitico.22:22.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"Los que estén ciegos, quebrados, mutilados, o con llagas purulentas, sarna o roña, no los ofreceréis al SEÑOR,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ni haréis de ellos una ofrenda encendida sobre el altar al SEÑOR. </a:t>
            </a:r>
            <a:endParaRPr lang="es-NI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1B8702B-73A1-4161-B99F-B03C990DF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649" y="0"/>
            <a:ext cx="328635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290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4B21FB4-C286-4224-9222-002E689A5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285669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2B3BFF-F4CE-490B-AF47-CA9CA7276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0"/>
            <a:ext cx="5670276" cy="6858000"/>
          </a:xfrm>
        </p:spPr>
        <p:txBody>
          <a:bodyPr>
            <a:normAutofit fontScale="92500" lnSpcReduction="20000"/>
          </a:bodyPr>
          <a:lstStyle/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Dios siempre desea lo mejor de su pueblo. Pero el pueblo de Israel menosprecio la mesa del Señor sacrificando animales que Dios ya había especificado que no tenían que ofrecerles.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Dios los lleva a la lógica. Si eso que están ofreciendo es bueno.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¿Por qué no se lo ofrecen a su gobernante?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Debemos ofrecer siempre lo mejor a Dios.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podemos mezclar la mesa del Señor con la idolatría.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 Corintios.10:21.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podéis beber la copa del Señor y la copa de los demonios; 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no podéis participar de la mesa del Señor y de la mesa de los demonios.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NI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NI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2D2D2B7-D94F-41D9-B81E-A80A3EDF0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275" y="-1"/>
            <a:ext cx="361539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51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EB37C83-A6F0-424C-B490-5835DAA4B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2B3BFF-F4CE-490B-AF47-CA9CA7276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" y="0"/>
            <a:ext cx="5793256" cy="6858000"/>
          </a:xfrm>
        </p:spPr>
        <p:txBody>
          <a:bodyPr>
            <a:normAutofit fontScale="92500" lnSpcReduction="10000"/>
          </a:bodyPr>
          <a:lstStyle/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corintios cuando se reunían ya no era la cena del Señor.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 Corintios.11:20.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tanto, cuando os reunís,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esto ya no es comer la cena del Señor,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Porque habían convertido la cena del Señor como cualquier comida común.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 Corintios.11:21.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porque al comer, cada uno toma primero su propia cena;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uno pasa hambre y otro se embriaga. 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estaban discerniendo la cena del Señor.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 Corintios.11:29.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Porque el que come y bebe sin discernir correctamente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 cuerpo del Señor, come y bebe juicio para sí. </a:t>
            </a:r>
            <a:endParaRPr lang="es-NI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3504A8-90D4-4F1C-A3BD-F032E2361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255" y="0"/>
            <a:ext cx="335074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99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27ABBA3-6860-40E3-A6FA-1EA837F27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2B3BFF-F4CE-490B-AF47-CA9CA7276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" y="0"/>
            <a:ext cx="5499653" cy="6858000"/>
          </a:xfrm>
        </p:spPr>
        <p:txBody>
          <a:bodyPr>
            <a:normAutofit fontScale="92500" lnSpcReduction="10000"/>
          </a:bodyPr>
          <a:lstStyle/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menospreciemos la cena del Señor siendo indiferentes y ofreciendo lo que no le agrada al Señor.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¿Qué ofreces al Señor cuando nos reunimos?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Cantamos. 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¿Pero cantamos con el espíritu y el entendimiento?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 Corintios.14:15.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Entonces ¿qué? Oraré con el espíritu, pero también oraré con el entendimiento;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cantaré con el espíritu, pero también cantaré con el entendimiento. 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Oramos.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¿Pero oramos con el espíritu y el entendimiento?</a:t>
            </a:r>
            <a:endParaRPr lang="es-NI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D2F6B44-19E8-4AF7-9010-1C591314F2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652" y="3524250"/>
            <a:ext cx="3644348" cy="333375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5543840-F071-45E7-84E4-216EBCB3A4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652" y="0"/>
            <a:ext cx="3644348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164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A00F7A-77E5-4158-AF7F-4843482CB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B10DFBD7-4FC4-4C36-9140-3969A06C3E7A}"/>
              </a:ext>
            </a:extLst>
          </p:cNvPr>
          <p:cNvSpPr/>
          <p:nvPr/>
        </p:nvSpPr>
        <p:spPr>
          <a:xfrm>
            <a:off x="0" y="0"/>
            <a:ext cx="9144000" cy="1325563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BBE9AA2-4FFA-4397-85B2-DB61C830E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0"/>
            <a:ext cx="9144002" cy="1325563"/>
          </a:xfrm>
        </p:spPr>
        <p:txBody>
          <a:bodyPr/>
          <a:lstStyle/>
          <a:p>
            <a:pPr algn="ctr"/>
            <a:r>
              <a:rPr lang="es-NI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YO LOS AMO.</a:t>
            </a:r>
            <a:br>
              <a:rPr lang="es-NI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NI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MALAQUIAS.1:2.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E88B5A-7B62-4AFA-BAD5-03E5214FF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" y="1325563"/>
            <a:ext cx="5295901" cy="5532437"/>
          </a:xfrm>
        </p:spPr>
        <p:txBody>
          <a:bodyPr>
            <a:normAutofit fontScale="92500" lnSpcReduction="10000"/>
          </a:bodyPr>
          <a:lstStyle/>
          <a:p>
            <a:r>
              <a:rPr lang="es-E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 os he amado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--dice el SEÑOR--. Pero vosotros decís: ¿En qué nos has amado? ¿No era Esaú hermano de Jacob?--declara el SEÑOR--. Sin embargo, yo amé a Jacob, 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Dios les empieza, recordando que El siempre los ha amado.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Dios siempre les había demostrado su amor al pueblo de Israel, pero lamentablemente ellos siempre se olvidaron de ese amor.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eso los saco de Egipto.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Deuteronomio.7:8.</a:t>
            </a:r>
            <a:endParaRPr lang="es-NI" b="1" u="sng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A6347F8-E1BD-4681-B168-3BE81B87A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1325563"/>
            <a:ext cx="3848100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40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C72F71C-966C-46DB-8F4A-67C10AD42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2B3BFF-F4CE-490B-AF47-CA9CA7276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6127473" cy="6858000"/>
          </a:xfrm>
        </p:spPr>
        <p:txBody>
          <a:bodyPr>
            <a:normAutofit fontScale="92500" lnSpcReduction="10000"/>
          </a:bodyPr>
          <a:lstStyle/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Escuchamos la palabra de Dios.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¿Pero estamos atento a la palabra de Dios?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estamos dormido.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platicando.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levantándonos a cada momento.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Participamos de la cena del Señor.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¿Pero lo estamos haciendo dignamente?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 Corintios.11:27.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De manera que el que coma el pan o beba la copa del Señor indignamente,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será culpable del cuerpo y de la sangre del Señor. 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Ofrendamos.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¿Pero lo estamos haciendo como Dios nos prospero?</a:t>
            </a:r>
            <a:endParaRPr lang="es-NI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FB92B8A-131C-4736-B8C3-3B6DEFD902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48" y="4008784"/>
            <a:ext cx="3366053" cy="284921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AFA851A-1C7A-4C2D-A5E4-2573387E6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474" y="-1"/>
            <a:ext cx="3016527" cy="2849217"/>
          </a:xfrm>
          <a:prstGeom prst="rect">
            <a:avLst/>
          </a:prstGeom>
        </p:spPr>
      </p:pic>
      <p:sp>
        <p:nvSpPr>
          <p:cNvPr id="7" name="Flecha: hacia abajo 6">
            <a:extLst>
              <a:ext uri="{FF2B5EF4-FFF2-40B4-BE49-F238E27FC236}">
                <a16:creationId xmlns:a16="http://schemas.microsoft.com/office/drawing/2014/main" id="{C635CBC8-B57C-437C-B12C-44E190943C99}"/>
              </a:ext>
            </a:extLst>
          </p:cNvPr>
          <p:cNvSpPr/>
          <p:nvPr/>
        </p:nvSpPr>
        <p:spPr>
          <a:xfrm>
            <a:off x="6824870" y="3038060"/>
            <a:ext cx="636104" cy="7818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4044227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1B4442D-5113-4C0A-A57E-DA2C35EDA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2B3BFF-F4CE-490B-AF47-CA9CA7276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0"/>
            <a:ext cx="5859888" cy="6858000"/>
          </a:xfrm>
        </p:spPr>
        <p:txBody>
          <a:bodyPr>
            <a:normAutofit lnSpcReduction="10000"/>
          </a:bodyPr>
          <a:lstStyle/>
          <a:p>
            <a:pPr algn="ctr"/>
            <a:r>
              <a:rPr lang="es-NI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 Corintios.16:2.</a:t>
            </a:r>
          </a:p>
          <a:p>
            <a:r>
              <a:rPr lang="es-ES" b="1" u="sng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Que el primer día de la semana, cada uno de vosotros aparte y guarde según haya prosperado,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para que cuando yo vaya no se recojan entonces ofrendas. 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Cada uno es responsable de ofrecer a Dios lo mejor o lo peor en la adoración a Dios.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Usted depende que tipo de oración ofrece a Dios.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Examínese que tipo de adoración esta ofreciendo a Dios.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Buena.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Mala.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Como pueblo de Dios debemos de ofrecer lo mejor siempre a Dios.</a:t>
            </a:r>
            <a:endParaRPr lang="es-NI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04BF495-F744-4EC1-8280-DD74CC3D7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558" y="0"/>
            <a:ext cx="29654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48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C87311A-F5A3-43D4-AFF9-546774AB0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E01759-1568-4079-8736-500DFD222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" y="1640094"/>
            <a:ext cx="5605671" cy="5217906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¡Oh, si hubiera entre vosotros quien cerrara las puertas para que no encendierais mi altar en vano! </a:t>
            </a:r>
            <a:r>
              <a:rPr lang="es-E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me complazco en vosotros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--dice el SEÑOR de los ejércitos-- ni de vuestra mano aceptaré ofrenda. 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Dios se canso de lo que el pueblo de Israel estaba haciendo.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Ellos habían actuado como enemigos de Dios, cuando Dios les había demostrado su amor puro y santo.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Dios deseaba que mejor no se le adorara, a que se le estuviera adorando de balde.</a:t>
            </a:r>
            <a:endParaRPr lang="es-NI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F678BE3A-F198-41B0-BAC2-0FBCCFCD8B9D}"/>
              </a:ext>
            </a:extLst>
          </p:cNvPr>
          <p:cNvSpPr/>
          <p:nvPr/>
        </p:nvSpPr>
        <p:spPr>
          <a:xfrm>
            <a:off x="-2" y="0"/>
            <a:ext cx="9144002" cy="164009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22268AF-BBF6-4550-A06A-159A62F6C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0"/>
            <a:ext cx="9144002" cy="1640093"/>
          </a:xfrm>
        </p:spPr>
        <p:txBody>
          <a:bodyPr>
            <a:normAutofit/>
          </a:bodyPr>
          <a:lstStyle/>
          <a:p>
            <a:pPr algn="ctr"/>
            <a:r>
              <a:rPr lang="es-NI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HAN ACTUADO COMO MI ENEMIGO. MALAQUIAS.1:10.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493F30E-AD8C-4FDF-9BA0-C9AF8E1E2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70" y="1640094"/>
            <a:ext cx="3538330" cy="521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806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C942D0B-5012-412C-8AED-616EA4590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2B3BFF-F4CE-490B-AF47-CA9CA7276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795493" cy="6858000"/>
          </a:xfrm>
        </p:spPr>
        <p:txBody>
          <a:bodyPr>
            <a:normAutofit fontScale="92500" lnSpcReduction="20000"/>
          </a:bodyPr>
          <a:lstStyle/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Dios ya no aceptaba la adoración que ellos estaban ofreciendo.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judíos actuaron desconsiderados hacia Dios.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Dios se deleita en la lealtad a sus mandamientos que en los sacrificios.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Oseas.6:6.</a:t>
            </a:r>
          </a:p>
          <a:p>
            <a:r>
              <a:rPr lang="es-ES" b="1" u="sng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Porque más me deleito en la lealtad que en el sacrificio,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más en el conocimiento de Dios que en los holocaustos. 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 los judíos ya era un fastidio adorar a Dios.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Malaquias.1:13.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También decís: "¡Ay, qué fastidio!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Y con indiferencia lo despreciáis--dice el SEÑOR de los ejércitos-- y traéis lo robado, o cojo, o enfermo; así traéis la ofrenda. ¿Aceptaré eso de vuestra mano?--dice el SEÑOR. </a:t>
            </a:r>
            <a:endParaRPr lang="es-NI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1EE1DFB-C634-4823-8555-1F0B1E65B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999" y="0"/>
            <a:ext cx="3517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76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D093EAF-580D-45F1-B4E5-6FC7656D1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BCE4A2-EF68-4A08-B2CF-FED14565B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0"/>
            <a:ext cx="5711687" cy="6858000"/>
          </a:xfrm>
        </p:spPr>
        <p:txBody>
          <a:bodyPr>
            <a:normAutofit fontScale="92500" lnSpcReduction="10000"/>
          </a:bodyPr>
          <a:lstStyle/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Dios les había dado lo mejor y ellos daban lo peor actuaron contra Dios como su enemigo.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Dios desea que seamos sus amigos.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Juan.15:15.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Ya no os llamo siervos,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porque el siervo no sabe lo que hace su señor; pero os he llamado amigos, porque os he dado a conocer todo lo que he oído de mi Padre. 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 eso Dios nos reconcilio para que fuéramos sus amigos.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Romanos.5:1.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tanto, habiendo sido justificados por la fe,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tenemos paz para con Dios por medio de nuestro Señor Jesucristo,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Éramos antes enemigos de Dios.</a:t>
            </a:r>
            <a:endParaRPr lang="es-NI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74F25D1-3371-4840-8864-85C8D61F2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991" y="0"/>
            <a:ext cx="32520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07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253C4D6-67EC-4379-93F8-4D9DFD599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BCE4A2-EF68-4A08-B2CF-FED14565B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" y="0"/>
            <a:ext cx="6125149" cy="68580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NI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Efesios.2:3.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entre los cuales también todos nosotros en otro tiempo vivíamos en las pasiones de nuestra carne,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satisfaciendo los deseos de la carne y de la mente, y éramos por naturaleza hijos de ira, lo mismo que los demás. 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Pero ahora somos amigos de Dios actuemos como amigos de Dios no como enemigos de El.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Dios desea una obediencia a un nivel mas alto que es el de la confianza mutua y la amistad.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actuemos como enemigos de Dios.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Santiago.4:4.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¡Oh almas adúlteras!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¿No sabéis que la amistad del mundo es enemistad hacia Dios? Por tanto, el que quiere ser amigo del mundo, se constituye enemigo de Dios. </a:t>
            </a:r>
            <a:endParaRPr lang="es-NI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65E04F1-9AB9-4678-938D-5DFD44388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148" y="1"/>
            <a:ext cx="301885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064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109BBBD-D784-4F07-96C0-37583210E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BCE4A2-EF68-4A08-B2CF-FED14565B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" y="0"/>
            <a:ext cx="6250093" cy="6858000"/>
          </a:xfrm>
        </p:spPr>
        <p:txBody>
          <a:bodyPr>
            <a:normAutofit fontScale="92500"/>
          </a:bodyPr>
          <a:lstStyle/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Adúlteros- Leguaje simbólico para designar a personas desleales como se usa frecuentemente en el Antiguo Testamento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Amigo del mundo- la palabra Griega es- </a:t>
            </a:r>
            <a:r>
              <a:rPr lang="es-NI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philia</a:t>
            </a:r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indica una relación reciproca.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la gente desleal le encanta el mundo y el mundo los ama.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Juan.17:14.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 les he dado tu palabra y el mundo los ha odiado,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porque no son del mundo, como tampoco yo soy del mundo.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 Juan.3:13.</a:t>
            </a:r>
          </a:p>
          <a:p>
            <a:r>
              <a:rPr lang="es-NI" b="1" u="sng" dirty="0">
                <a:solidFill>
                  <a:schemeClr val="bg1"/>
                </a:solidFill>
                <a:highlight>
                  <a:srgbClr val="800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Hermanos, no os maravilléis</a:t>
            </a:r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 el mundo os odia. 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mundo ama a los que le aman.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42A082A-F39E-4417-9B86-58A26C8AB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092" y="1"/>
            <a:ext cx="289390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425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E94AD92-1221-446C-8207-A474B58BB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0273E7C2-C8F6-4076-8BD5-7F0480F6B582}"/>
              </a:ext>
            </a:extLst>
          </p:cNvPr>
          <p:cNvSpPr/>
          <p:nvPr/>
        </p:nvSpPr>
        <p:spPr>
          <a:xfrm>
            <a:off x="-2" y="0"/>
            <a:ext cx="9144002" cy="1325563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FF59213-00D4-4241-A01E-ABB20AA1A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1"/>
            <a:ext cx="9144002" cy="1325563"/>
          </a:xfrm>
        </p:spPr>
        <p:txBody>
          <a:bodyPr/>
          <a:lstStyle/>
          <a:p>
            <a:pPr algn="ctr"/>
            <a:r>
              <a:rPr lang="es-NI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HAN PROFANADO MI NOMBRE.</a:t>
            </a:r>
            <a:br>
              <a:rPr lang="es-NI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NI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MALAQUIAS.1:12.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DCDF09-D353-4959-8A79-C274DE483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" y="1325563"/>
            <a:ext cx="5572127" cy="5532437"/>
          </a:xfrm>
        </p:spPr>
        <p:txBody>
          <a:bodyPr>
            <a:normAutofit fontScale="92500" lnSpcReduction="10000"/>
          </a:bodyPr>
          <a:lstStyle/>
          <a:p>
            <a:r>
              <a:rPr lang="es-E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Pero vosotros lo profanáis,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cuando decís: "La mesa del Señor es inmunda, y su fruto, su alimento despreciable." 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 en los versículos 7, y 13. Dios ya les hace ver como ellos profanaban el nombre de Dios.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Profanar- Tratar si el debido respeto una cosa que se considera sagrada o digna de ser respetada. Deslucir, deshonrar, prostituir, hacer uso indigno de cosas respetables.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muchas maneras de profanar.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Robando.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Proverbios.30:9.</a:t>
            </a:r>
          </a:p>
          <a:p>
            <a:endParaRPr lang="es-NI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0D470F5-BE44-4545-8824-42520E7A1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25" y="1325564"/>
            <a:ext cx="3571875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44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AB300BF-179B-4EDB-8D90-F3510342B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BCE4A2-EF68-4A08-B2CF-FED14565B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" y="0"/>
            <a:ext cx="5679585" cy="6858000"/>
          </a:xfrm>
        </p:spPr>
        <p:txBody>
          <a:bodyPr>
            <a:normAutofit fontScale="92500" lnSpcReduction="2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no sea que me sacie y te niegue,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diga: ¿Quién es el SEÑOR?, o que sea menesteroso y robe, y profane el nombre de mi Dios. 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Por los ídolos.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Ezequiel.20:39.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'En cuanto a vosotros, casa de Israel'--así dice el Señor DIOS-- 'vaya cada uno a servir a sus ídolos; pero más tarde ciertamente me escucharéis y </a:t>
            </a:r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no profanaréis más mi santo nombre con vuestras ofrendas y con vuestros ídolos.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Pisoteando al desvalido.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Amos.2:7.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Los que pisotean en el polvo de la tierra la cabeza de los desvalidos,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también tuercen el camino de los humildes. Un hombre y su padre se llegan a la misma joven profanando mi santo nombre; </a:t>
            </a:r>
            <a:endParaRPr lang="es-NI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F68EEAD-D78C-43CF-BC98-F0A31781E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72" y="0"/>
            <a:ext cx="333562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235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2A62217-36C5-4947-8F26-15FCE197D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BCE4A2-EF68-4A08-B2CF-FED14565B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" y="0"/>
            <a:ext cx="6014435" cy="6858000"/>
          </a:xfrm>
        </p:spPr>
        <p:txBody>
          <a:bodyPr>
            <a:normAutofit fontScale="92500" lnSpcReduction="10000"/>
          </a:bodyPr>
          <a:lstStyle/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Lamentablemente muchas veces como cristianos hacemos blasfemar el nombre de Dios.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Romanos.2:24.</a:t>
            </a:r>
          </a:p>
          <a:p>
            <a:r>
              <a:rPr lang="es-ES" b="1" u="sng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Porque EL NOMBRE DE DIOS ES BLASFEMADO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ENTRE LOS GENTILES POR CAUSA DE VOSOTROS, tal como está escrito. 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Cuando no practicamos lo que predicamos.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 Timoteo.6:1.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Todos los que están bajo yugo como esclavos, </a:t>
            </a:r>
            <a:r>
              <a:rPr lang="es-ES" b="1" u="sng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consideren a sus propios amos como dignos de todo honor,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para que el nombre de Dios y nuestra doctrina no sean blasfemados. 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Cuando no nos comportamos como buenos trabajadores.</a:t>
            </a:r>
            <a:endParaRPr lang="es-NI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D982D6B-D129-4B67-9355-9AD7713388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285" y="10767"/>
            <a:ext cx="2794715" cy="684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770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C812CA2-3D2B-420A-BFCF-4C13A9BBA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96F77B-2F0A-4D5B-AD90-176DAF8BB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154"/>
            <a:ext cx="6175326" cy="6847923"/>
          </a:xfrm>
        </p:spPr>
        <p:txBody>
          <a:bodyPr>
            <a:normAutofit fontScale="92500" lnSpcReduction="10000"/>
          </a:bodyPr>
          <a:lstStyle/>
          <a:p>
            <a:r>
              <a:rPr lang="es-ES" b="1" u="sng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mas porque el SEÑOR os amó y guardó el juramento que hizo a vuestros padres, el SEÑOR os sacó con mano fuerte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os redimió de casa de servidumbre, de la mano de Faraón, rey de Egipto. 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ese amor Dios los escogió.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Deuteronomio.10:15.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Sin embargo, el SEÑOR se agradó de tus padres, los amó,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escogió a su descendencia después de ellos, es decir, a vosotros, de entre todos los pueblos, como se ve hoy. 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Dios siempre a demostrado su amor.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Juan.3:16.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Porque de tal manera amó Dios al mundo, que dio a su Hijo unigénito,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para que todo aquel que cree en El, no se pierda, mas tenga vida eterna. </a:t>
            </a:r>
            <a:endParaRPr lang="es-NI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3072A1A-B1CA-4051-9225-100B17F64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326" y="10077"/>
            <a:ext cx="2968674" cy="684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32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DE74B16-BE8C-4D97-90B1-CD4CB1B43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BCE4A2-EF68-4A08-B2CF-FED14565B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0"/>
            <a:ext cx="5711687" cy="6858000"/>
          </a:xfrm>
        </p:spPr>
        <p:txBody>
          <a:bodyPr>
            <a:normAutofit fontScale="92500" lnSpcReduction="10000"/>
          </a:bodyPr>
          <a:lstStyle/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nombre de Dios muchas veces es blasfemado por nuestra conducta.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debemos de mantener una conducta intachable.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 Pedro.2:12.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Mantened entre los gentiles una conducta irreprochable,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fin de que en aquello que os calumnian como malhechores, ellos, por razón de vuestras buenas obras, al considerarlas, glorifiquen a Dios en el día de la visitación. 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Igual en la adoración a Dios cuando no reverenciamos la adoración a Dios, la estamos profanando.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seamos como los judíos.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Seamos el pueblo que Dios desea.</a:t>
            </a:r>
            <a:endParaRPr lang="es-NI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6A01487-1C30-444E-BA7E-6CA460565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688" y="4426226"/>
            <a:ext cx="3432313" cy="243177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FC567A5-29DC-4A7A-B4CA-F91994A2B7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689" y="2305051"/>
            <a:ext cx="3432312" cy="212117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7E7EF0E-E5CD-4D34-8784-E51A7069E9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689" y="0"/>
            <a:ext cx="3432312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86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40A442A-E405-4335-91F1-6C6F0F16D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968B311E-4893-401C-AE85-80561913D801}"/>
              </a:ext>
            </a:extLst>
          </p:cNvPr>
          <p:cNvSpPr/>
          <p:nvPr/>
        </p:nvSpPr>
        <p:spPr>
          <a:xfrm>
            <a:off x="0" y="0"/>
            <a:ext cx="9143999" cy="115293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5EBEE49-7C53-4B14-A15D-131BE5E1C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9143999" cy="1152939"/>
          </a:xfrm>
        </p:spPr>
        <p:txBody>
          <a:bodyPr/>
          <a:lstStyle/>
          <a:p>
            <a:pPr algn="ctr"/>
            <a:r>
              <a:rPr lang="es-NI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CONCLUSIÓN: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83776E-E8C5-4579-B43A-B73AE8EE3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" y="1353895"/>
            <a:ext cx="9144001" cy="5485850"/>
          </a:xfrm>
        </p:spPr>
        <p:txBody>
          <a:bodyPr>
            <a:normAutofit lnSpcReduction="10000"/>
          </a:bodyPr>
          <a:lstStyle/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Dios antes de exhortar a su pueblo, le hizo ver lo mucho que los ama, lo valioso que son para El.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El los amaba.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El los había escogido.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El los protegía.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El les daría la victoria.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Pero así como el padre ama, también castiga y corrige los errores de sus hijos.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No le dieron el honor.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Le deshonraron.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Le vieron como su enemigo.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Profanaron su nombre.</a:t>
            </a:r>
          </a:p>
        </p:txBody>
      </p:sp>
    </p:spTree>
    <p:extLst>
      <p:ext uri="{BB962C8B-B14F-4D97-AF65-F5344CB8AC3E}">
        <p14:creationId xmlns:p14="http://schemas.microsoft.com/office/powerpoint/2010/main" val="1859372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 CuadroTexto">
            <a:extLst>
              <a:ext uri="{FF2B5EF4-FFF2-40B4-BE49-F238E27FC236}">
                <a16:creationId xmlns:a16="http://schemas.microsoft.com/office/drawing/2014/main" id="{79C5EFC5-4953-9DE2-2CBB-C2A6BEAD0D45}"/>
              </a:ext>
            </a:extLst>
          </p:cNvPr>
          <p:cNvSpPr txBox="1"/>
          <p:nvPr/>
        </p:nvSpPr>
        <p:spPr>
          <a:xfrm>
            <a:off x="75877" y="1670603"/>
            <a:ext cx="2371862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514298">
              <a:defRPr/>
            </a:pPr>
            <a:r>
              <a:rPr lang="es-CL" sz="1350" b="1" dirty="0">
                <a:ln w="0"/>
                <a:solidFill>
                  <a:srgbClr val="C00000"/>
                </a:solidFill>
                <a:effectLst>
                  <a:reflection blurRad="6350" stA="91000" endPos="7000" dir="5400000" sy="-90000" algn="bl" rotWithShape="0"/>
                </a:effectLst>
                <a:latin typeface="Cambria" charset="0"/>
                <a:ea typeface="Cambria" charset="0"/>
                <a:cs typeface="Cambria" charset="0"/>
              </a:rPr>
              <a:t>¿</a:t>
            </a:r>
            <a:r>
              <a:rPr lang="es-CL" sz="1350" dirty="0">
                <a:ln w="0"/>
                <a:solidFill>
                  <a:srgbClr val="002060"/>
                </a:solidFill>
                <a:effectLst>
                  <a:reflection blurRad="6350" stA="91000" endPos="7000" dir="5400000" sy="-90000" algn="bl" rotWithShape="0"/>
                </a:effectLst>
                <a:latin typeface="Al Bayan Plain" charset="-78"/>
                <a:ea typeface="Al Bayan Plain" charset="-78"/>
                <a:cs typeface="Al Bayan Plain" charset="-78"/>
              </a:rPr>
              <a:t>Que debo hacer </a:t>
            </a:r>
          </a:p>
          <a:p>
            <a:pPr algn="ctr" defTabSz="514298">
              <a:defRPr/>
            </a:pPr>
            <a:r>
              <a:rPr lang="es-CL" sz="1350" dirty="0">
                <a:ln w="0"/>
                <a:solidFill>
                  <a:srgbClr val="002060"/>
                </a:solidFill>
                <a:effectLst>
                  <a:reflection blurRad="6350" stA="91000" endPos="7000" dir="5400000" sy="-90000" algn="bl" rotWithShape="0"/>
                </a:effectLst>
                <a:latin typeface="Al Bayan Plain" charset="-78"/>
                <a:ea typeface="Al Bayan Plain" charset="-78"/>
                <a:cs typeface="Al Bayan Plain" charset="-78"/>
              </a:rPr>
              <a:t>para ser  salvo…</a:t>
            </a:r>
            <a:r>
              <a:rPr lang="es-CL" sz="1350" b="1" dirty="0">
                <a:ln w="0"/>
                <a:solidFill>
                  <a:srgbClr val="C00000"/>
                </a:solidFill>
                <a:effectLst>
                  <a:reflection blurRad="6350" stA="91000" endPos="7000" dir="5400000" sy="-90000" algn="bl" rotWithShape="0"/>
                </a:effectLst>
                <a:latin typeface="Cambria" charset="0"/>
                <a:ea typeface="Cambria" charset="0"/>
                <a:cs typeface="Cambria" charset="0"/>
              </a:rPr>
              <a:t>?</a:t>
            </a:r>
          </a:p>
        </p:txBody>
      </p:sp>
      <p:pic>
        <p:nvPicPr>
          <p:cNvPr id="4" name="Picture 2" descr="C:\Users\Emilio\Downloads\images (7).jpg">
            <a:extLst>
              <a:ext uri="{FF2B5EF4-FFF2-40B4-BE49-F238E27FC236}">
                <a16:creationId xmlns:a16="http://schemas.microsoft.com/office/drawing/2014/main" id="{0446778D-E693-90B8-0D0F-2070D29E1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39" y="3938380"/>
            <a:ext cx="1895918" cy="291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4576378A-A95F-E39C-A19F-1D437D74B7A3}"/>
              </a:ext>
            </a:extLst>
          </p:cNvPr>
          <p:cNvSpPr/>
          <p:nvPr/>
        </p:nvSpPr>
        <p:spPr>
          <a:xfrm>
            <a:off x="3717132" y="1606155"/>
            <a:ext cx="1654969" cy="79652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514298">
              <a:defRPr/>
            </a:pPr>
            <a:r>
              <a:rPr lang="es-ES" sz="3300" b="1" dirty="0">
                <a:solidFill>
                  <a:sysClr val="windowText" lastClr="000000"/>
                </a:solidFill>
                <a:latin typeface="Cambria" charset="0"/>
                <a:ea typeface="Cambria" charset="0"/>
                <a:cs typeface="Cambria" charset="0"/>
              </a:rPr>
              <a:t>DIOS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1CA3919-7DE0-B10A-51EB-97EA0C159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4661" y="5313299"/>
            <a:ext cx="314578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514298">
              <a:defRPr/>
            </a:pPr>
            <a:r>
              <a:rPr lang="es-ES" altLang="es-E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l Nile" charset="-78"/>
                <a:ea typeface="Al Nile" charset="-78"/>
                <a:cs typeface="Al Nile" charset="-78"/>
              </a:rPr>
              <a:t>Cristo es Él Salvador de los que le obedecen </a:t>
            </a:r>
          </a:p>
          <a:p>
            <a:pPr algn="ctr" defTabSz="514298">
              <a:defRPr/>
            </a:pPr>
            <a:r>
              <a:rPr lang="es-ES" altLang="es-ES" sz="1500" b="1" dirty="0">
                <a:solidFill>
                  <a:schemeClr val="bg1"/>
                </a:solidFill>
                <a:latin typeface="Al Nile" charset="-78"/>
                <a:ea typeface="Al Nile" charset="-78"/>
                <a:cs typeface="Al Nile" charset="-78"/>
              </a:rPr>
              <a:t>“…</a:t>
            </a:r>
            <a:r>
              <a:rPr lang="es-ES" altLang="es-ES" sz="15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y habiendo sido perfeccionado, vino a ser autor de eterna salvación para todos los que le obedecen</a:t>
            </a:r>
            <a:r>
              <a:rPr lang="es-ES" altLang="es-ES" sz="15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” </a:t>
            </a:r>
            <a:r>
              <a:rPr lang="es-ES" altLang="es-ES" sz="15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Hebreos.5:9</a:t>
            </a:r>
            <a:r>
              <a:rPr lang="es-ES" altLang="es-ES" sz="15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89631D9-40F9-F1CB-3D09-37BCA2C57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7553" y="2952715"/>
            <a:ext cx="365522" cy="2308324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6842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6842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6842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6842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O</a:t>
            </a:r>
            <a:endParaRPr lang="es-ES" altLang="es-ES" sz="1500" dirty="0">
              <a:solidFill>
                <a:srgbClr val="C00000"/>
              </a:solidFill>
              <a:latin typeface="Britannic Bold" panose="020B0903060703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F349F5E-AC64-0989-2CDB-2C0A5F31E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168" y="2922984"/>
            <a:ext cx="982790" cy="2239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30D1886-63E9-4AE6-B79D-CF6E9D981291}"/>
              </a:ext>
            </a:extLst>
          </p:cNvPr>
          <p:cNvSpPr txBox="1"/>
          <p:nvPr/>
        </p:nvSpPr>
        <p:spPr>
          <a:xfrm>
            <a:off x="1857379" y="6245656"/>
            <a:ext cx="1783555" cy="323165"/>
          </a:xfrm>
          <a:prstGeom prst="rect">
            <a:avLst/>
          </a:prstGeom>
          <a:solidFill>
            <a:srgbClr val="94C6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OIR, Rom.10:17.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3BD85DE-6E44-B60B-AEE6-E0D435956483}"/>
              </a:ext>
            </a:extLst>
          </p:cNvPr>
          <p:cNvSpPr txBox="1"/>
          <p:nvPr/>
        </p:nvSpPr>
        <p:spPr>
          <a:xfrm>
            <a:off x="2037994" y="5922491"/>
            <a:ext cx="2137013" cy="323165"/>
          </a:xfrm>
          <a:prstGeom prst="rect">
            <a:avLst/>
          </a:prstGeom>
          <a:solidFill>
            <a:srgbClr val="FFC0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CREER, Mar.16:15-16.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5FE9622-05DA-B1B7-773B-9454F4093B95}"/>
              </a:ext>
            </a:extLst>
          </p:cNvPr>
          <p:cNvSpPr txBox="1"/>
          <p:nvPr/>
        </p:nvSpPr>
        <p:spPr>
          <a:xfrm>
            <a:off x="2254525" y="5599326"/>
            <a:ext cx="2641846" cy="323165"/>
          </a:xfrm>
          <a:prstGeom prst="rect">
            <a:avLst/>
          </a:prstGeom>
          <a:solidFill>
            <a:srgbClr val="00B0F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ARREPENTIRSE. Hech.17:30.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DD576C0-B80A-3433-ECAC-660BBBBE4E12}"/>
              </a:ext>
            </a:extLst>
          </p:cNvPr>
          <p:cNvSpPr txBox="1"/>
          <p:nvPr/>
        </p:nvSpPr>
        <p:spPr>
          <a:xfrm>
            <a:off x="2606874" y="5284019"/>
            <a:ext cx="2641846" cy="323165"/>
          </a:xfrm>
          <a:prstGeom prst="rect">
            <a:avLst/>
          </a:prstGeom>
          <a:solidFill>
            <a:srgbClr val="C000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schemeClr val="bg1"/>
                </a:solidFill>
                <a:latin typeface="Century Gothic"/>
                <a:ea typeface="ＭＳ Ｐゴシック" charset="-128"/>
              </a:rPr>
              <a:t>CONFESAR. Rom.10:9-10.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EC04EB7-F467-71A3-C7D4-E4A0212AA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757" y="4960854"/>
            <a:ext cx="2476500" cy="323165"/>
          </a:xfrm>
          <a:prstGeom prst="rect">
            <a:avLst/>
          </a:prstGeom>
          <a:solidFill>
            <a:srgbClr val="7030A0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defTabSz="684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6842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6842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6842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6842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_tradnl" sz="1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BAUTIZARSE. Hech.2:38.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907AE1B-3B3F-8BAD-2F38-1A11E8E6FC97}"/>
              </a:ext>
            </a:extLst>
          </p:cNvPr>
          <p:cNvSpPr txBox="1"/>
          <p:nvPr/>
        </p:nvSpPr>
        <p:spPr>
          <a:xfrm>
            <a:off x="0" y="2839865"/>
            <a:ext cx="2936757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35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“por cuanto todos pecaron, y están destituidos de la gloria de Dios”    </a:t>
            </a:r>
            <a:r>
              <a:rPr lang="es-ES" sz="135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Romanos. 3:23.  </a:t>
            </a:r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9FDEEEF5-F656-7945-CC4A-34403DF03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1916" y="1676400"/>
            <a:ext cx="2974337" cy="10287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393FF"/>
              </a:gs>
              <a:gs pos="100000">
                <a:srgbClr val="1818CE"/>
              </a:gs>
            </a:gsLst>
            <a:lin ang="5400000"/>
          </a:gradFill>
          <a:ln w="9525">
            <a:solidFill>
              <a:srgbClr val="2828B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s-ES_tradnl" altLang="es-NI" sz="1800">
              <a:solidFill>
                <a:srgbClr val="FFFFFF"/>
              </a:solidFill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2C7EC741-F295-149C-A33C-A18243F2C835}"/>
              </a:ext>
            </a:extLst>
          </p:cNvPr>
          <p:cNvSpPr/>
          <p:nvPr/>
        </p:nvSpPr>
        <p:spPr>
          <a:xfrm>
            <a:off x="5872163" y="1695450"/>
            <a:ext cx="2904090" cy="10156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CL" altLang="es-NI" sz="1500" dirty="0">
                <a:solidFill>
                  <a:srgbClr val="F2F2F2"/>
                </a:solidFill>
                <a:latin typeface="Cambria" panose="02040503050406030204" pitchFamily="18" charset="0"/>
              </a:rPr>
              <a:t>“EL </a:t>
            </a:r>
            <a:r>
              <a:rPr lang="es-CL" altLang="es-NI" sz="1500" dirty="0">
                <a:solidFill>
                  <a:srgbClr val="FFF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SEÑOR AÑADÍA </a:t>
            </a:r>
            <a:r>
              <a:rPr lang="es-CL" altLang="es-NI" sz="1500" dirty="0">
                <a:solidFill>
                  <a:srgbClr val="F2F2F2"/>
                </a:solidFill>
                <a:latin typeface="Cambria" panose="02040503050406030204" pitchFamily="18" charset="0"/>
              </a:rPr>
              <a:t>CADA DÍA A LA IGLESIA LOS QUE HABÍAN DE SER SALVOS”</a:t>
            </a:r>
          </a:p>
          <a:p>
            <a:pPr algn="ctr"/>
            <a:r>
              <a:rPr lang="es-CL" altLang="es-NI" sz="1500" b="1" dirty="0">
                <a:solidFill>
                  <a:srgbClr val="CCCCCC"/>
                </a:solidFill>
                <a:latin typeface="Cambria" panose="02040503050406030204" pitchFamily="18" charset="0"/>
              </a:rPr>
              <a:t>HECHOS.2:47 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29D8CF95-803F-CEFB-40CA-3661EBF19AF0}"/>
              </a:ext>
            </a:extLst>
          </p:cNvPr>
          <p:cNvSpPr/>
          <p:nvPr/>
        </p:nvSpPr>
        <p:spPr>
          <a:xfrm>
            <a:off x="1438850" y="994849"/>
            <a:ext cx="7756675" cy="62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1">
              <a:defRPr/>
            </a:pPr>
            <a:r>
              <a:rPr lang="es-CL" sz="3480" b="1">
                <a:ln w="2222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l Bayan Plain" charset="-78"/>
                <a:ea typeface="Al Bayan Plain" charset="-78"/>
                <a:cs typeface="Al Bayan Plain" charset="-78"/>
              </a:rPr>
              <a:t>PLAN DE SALVACIÓN SEGÚN DIOS</a:t>
            </a:r>
            <a:endParaRPr lang="es-CL" sz="3480" b="1" dirty="0">
              <a:ln w="22225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0000"/>
              </a:solidFill>
              <a:latin typeface="Al Bayan Plain" charset="-78"/>
              <a:ea typeface="Al Bayan Plain" charset="-78"/>
              <a:cs typeface="Al Bayan Plain" charset="-78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653CB41E-D63B-5EA5-2F8C-9662A3BE76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5" y="2816293"/>
            <a:ext cx="3935160" cy="20842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1C00EBB-F24D-424A-B823-A75822210193}"/>
              </a:ext>
            </a:extLst>
          </p:cNvPr>
          <p:cNvSpPr/>
          <p:nvPr/>
        </p:nvSpPr>
        <p:spPr>
          <a:xfrm>
            <a:off x="0" y="5772149"/>
            <a:ext cx="9144001" cy="108585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NI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DIOS NOS BENDIGA A TODOS.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9B8C51E-85FE-4B2C-81C0-70523A9E9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1" cy="5772150"/>
          </a:xfrm>
          <a:prstGeom prst="rect">
            <a:avLst/>
          </a:prstGeom>
        </p:spPr>
      </p:pic>
      <p:sp>
        <p:nvSpPr>
          <p:cNvPr id="3" name="Bocadillo nube: nube 2">
            <a:extLst>
              <a:ext uri="{FF2B5EF4-FFF2-40B4-BE49-F238E27FC236}">
                <a16:creationId xmlns:a16="http://schemas.microsoft.com/office/drawing/2014/main" id="{44371B2F-7E1E-4C19-9E6E-280F40313E44}"/>
              </a:ext>
            </a:extLst>
          </p:cNvPr>
          <p:cNvSpPr/>
          <p:nvPr/>
        </p:nvSpPr>
        <p:spPr>
          <a:xfrm>
            <a:off x="4695825" y="0"/>
            <a:ext cx="4448175" cy="3429000"/>
          </a:xfrm>
          <a:prstGeom prst="cloudCallout">
            <a:avLst>
              <a:gd name="adj1" fmla="val -63840"/>
              <a:gd name="adj2" fmla="val 53720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POR SU FINA ATENCIÓN.</a:t>
            </a:r>
          </a:p>
        </p:txBody>
      </p:sp>
    </p:spTree>
    <p:extLst>
      <p:ext uri="{BB962C8B-B14F-4D97-AF65-F5344CB8AC3E}">
        <p14:creationId xmlns:p14="http://schemas.microsoft.com/office/powerpoint/2010/main" val="96780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A97C72F-326A-49EA-89BF-FB7B30FE3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96F77B-2F0A-4D5B-AD90-176DAF8BB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077"/>
            <a:ext cx="5922432" cy="6847923"/>
          </a:xfrm>
        </p:spPr>
        <p:txBody>
          <a:bodyPr>
            <a:normAutofit fontScale="92500" lnSpcReduction="20000"/>
          </a:bodyPr>
          <a:lstStyle/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Dios nos amo primero.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 Juan.4:19.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Nosotros amamos,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porque El nos amó primero.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Dios nos ha mostrado El primero su amor, le amamos, porque El nos amo primero.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Dios nos mostro su amor hacia nosotros, porque Dios es amor.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 Juan.4:8.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que no ama no conoce a Dios,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porque Dios es amor.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lo demostró.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 Juan.4:9.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En esto se manifestó el amor de Dios en nosotros: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 que Dios ha enviado a su Hijo unigénito al mundo para que vivamos por medio de El. </a:t>
            </a:r>
            <a:endParaRPr lang="es-NI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EFD499B-8D61-49C8-AAE9-F9925A030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464" y="10077"/>
            <a:ext cx="3221567" cy="684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85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3089C2C-DC0A-4B80-8DE7-7A1921A1D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01577" cy="6858000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7A02D63C-1D88-40A2-A76E-1B34A8A654C1}"/>
              </a:ext>
            </a:extLst>
          </p:cNvPr>
          <p:cNvSpPr/>
          <p:nvPr/>
        </p:nvSpPr>
        <p:spPr>
          <a:xfrm>
            <a:off x="0" y="0"/>
            <a:ext cx="9401577" cy="1325563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FC94073-62DB-49F1-875A-B7C5A76CD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401577" cy="1325563"/>
          </a:xfrm>
        </p:spPr>
        <p:txBody>
          <a:bodyPr/>
          <a:lstStyle/>
          <a:p>
            <a:pPr algn="ctr"/>
            <a:r>
              <a:rPr lang="es-NI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YO LOS ESCOGI.</a:t>
            </a:r>
            <a:br>
              <a:rPr lang="es-NI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NI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MALAQUIAS.1:2.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093F8E-89DF-470D-A86B-8C263DEF0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25563"/>
            <a:ext cx="5457825" cy="5532437"/>
          </a:xfrm>
        </p:spPr>
        <p:txBody>
          <a:bodyPr>
            <a:normAutofit fontScale="92500"/>
          </a:bodyPr>
          <a:lstStyle/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 os he amado--dice el SEÑOR--. Pero vosotros decís: ¿En qué nos has amado? </a:t>
            </a:r>
            <a:r>
              <a:rPr lang="es-E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¿No era Esaú hermano de Jacob?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--declara el SEÑOR--. Sin embargo, yo amé a Jacob, 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Dios les recuerda al pueblo que fue El, El que los escogió, no fue el pueblo de Israel que busco a Dios, sino Dios a ellos.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Dios escogió a Jacob.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Romano.9:13.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Tal como está escrito: </a:t>
            </a:r>
            <a:r>
              <a:rPr lang="es-NI" b="1" u="sng" dirty="0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 JACOB AME,</a:t>
            </a:r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PERO A ESAU ABORRECI.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E09481F-F2CF-4AA7-971C-5D31FB636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826" y="1325564"/>
            <a:ext cx="3943752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35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87161EC-72CC-44C8-8683-035684FC0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96F77B-2F0A-4D5B-AD90-176DAF8BB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" y="10077"/>
            <a:ext cx="5905502" cy="6847923"/>
          </a:xfrm>
        </p:spPr>
        <p:txBody>
          <a:bodyPr>
            <a:normAutofit fontScale="92500" lnSpcReduction="10000"/>
          </a:bodyPr>
          <a:lstStyle/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Dios escogido al pueblo de Israel.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Deuteronomio.7:6.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Porque tú eres pueblo santo para el SEÑOR tu Dios; el SEÑOR tu Dios te ha escogido para ser pueblo suyo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entre todos los pueblos que están sobre la faz de la tierra. 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Eran el pueblo exclusivo de Dios.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Deuteronomio.14:2.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Porque eres pueblo santo para el SEÑOR tu Dios; </a:t>
            </a:r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 el SEÑOR te ha escogido para que le seas un pueblo de su exclusiva posesión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entre los pueblos que están sobre la faz de la tierra. 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Dios lo escogió para ponerlo en lo mas alto.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Deuteronomio.26:19.</a:t>
            </a:r>
            <a:endParaRPr lang="es-NI" b="1" u="sng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3078B5F-5E68-42C0-BBD8-0B35794C7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0"/>
            <a:ext cx="3238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763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7575A24-1F8E-4FC4-B498-E47C411C0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96F77B-2F0A-4D5B-AD90-176DAF8BB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077"/>
            <a:ext cx="5838609" cy="6847923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que El te pondrá en alto sobre todas las naciones que ha hecho, para alabanza, renombre y honor; </a:t>
            </a:r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 serás un pueblo consagrado al SEÑOR tu Dios, como El ha dicho.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gran privilegio honor ellos tenían, que Dios los había escogido como pueblo suyo.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Pero ellos menospreciaron este honor este privilegio.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Dios nos ha escogido a nosotros.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Efesios.1:4.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según nos escogió en El antes de la fundación del mundo,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para que fuéramos santos y sin mancha delante de El. En amor 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Dios nos ha escogido para que fuéramos:</a:t>
            </a:r>
            <a:endParaRPr lang="es-NI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03D4AF4-FE11-4B99-A015-1889DF18E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609" y="0"/>
            <a:ext cx="3305391" cy="684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79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DFBC4EF-4980-4C96-A0D5-74B03C6D0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96F77B-2F0A-4D5B-AD90-176DAF8BB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077"/>
            <a:ext cx="5628068" cy="6847923"/>
          </a:xfrm>
        </p:spPr>
        <p:txBody>
          <a:bodyPr>
            <a:normAutofit lnSpcReduction="10000"/>
          </a:bodyPr>
          <a:lstStyle/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Santos.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Sin mancha.</a:t>
            </a:r>
          </a:p>
          <a:p>
            <a:r>
              <a:rPr lang="es-N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Nos escogió atreves del llamado.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Romano.8:28.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sabemos que para los que aman a Dios, todas las cosas cooperan para bien, </a:t>
            </a:r>
            <a:r>
              <a:rPr lang="es-ES" b="1" u="sng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esto es, para los que son llamados conforme a su propósito.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Este llamado es atreves y únicamente del evangelio.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II Tesalonicenses.2:14.</a:t>
            </a:r>
          </a:p>
          <a:p>
            <a:r>
              <a:rPr lang="es-ES" b="1" u="sng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 fue para esto que El os llamó mediante nuestro evangelio,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para que alcancéis la gloria de nuestro Señor Jesucristo. </a:t>
            </a:r>
            <a:endParaRPr lang="es-NI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AC593E6-742D-4828-9BCB-964EB2491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580" y="10077"/>
            <a:ext cx="3422420" cy="684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16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467</TotalTime>
  <Words>4429</Words>
  <Application>Microsoft Office PowerPoint</Application>
  <PresentationFormat>Presentación en pantalla (4:3)</PresentationFormat>
  <Paragraphs>336</Paragraphs>
  <Slides>43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55" baseType="lpstr">
      <vt:lpstr>Al Bayan Plain</vt:lpstr>
      <vt:lpstr>Al Nile</vt:lpstr>
      <vt:lpstr>Arial</vt:lpstr>
      <vt:lpstr>Britannic Bold</vt:lpstr>
      <vt:lpstr>Calibri</vt:lpstr>
      <vt:lpstr>Calibri Light</vt:lpstr>
      <vt:lpstr>Cambria</vt:lpstr>
      <vt:lpstr>Century Gothic</vt:lpstr>
      <vt:lpstr>Cochin</vt:lpstr>
      <vt:lpstr>Times</vt:lpstr>
      <vt:lpstr>Times New Roman</vt:lpstr>
      <vt:lpstr>Tema de Office</vt:lpstr>
      <vt:lpstr>ANIMO Y EXHORTACION DE MALAQUIAS. MALAQUIAS.1:2-12.</vt:lpstr>
      <vt:lpstr>Presentación de PowerPoint</vt:lpstr>
      <vt:lpstr>YO LOS AMO. MALAQUIAS.1:2.</vt:lpstr>
      <vt:lpstr>Presentación de PowerPoint</vt:lpstr>
      <vt:lpstr>Presentación de PowerPoint</vt:lpstr>
      <vt:lpstr>YO LOS ESCOGI. MALAQUIAS.1:2.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DERROTARE A SUS ENEMIGOS. MALAQUIAS.1:4.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SERAN ENGRANDECIDOS EN TODO EL MUNDO. MALAQUIAS.1:5.</vt:lpstr>
      <vt:lpstr>Presentación de PowerPoint</vt:lpstr>
      <vt:lpstr>Presentación de PowerPoint</vt:lpstr>
      <vt:lpstr>Presentación de PowerPoint</vt:lpstr>
      <vt:lpstr>LA AMONESTACION DE DIOS. MALAQUIAS.1:6.</vt:lpstr>
      <vt:lpstr>Presentación de PowerPoint</vt:lpstr>
      <vt:lpstr>Presentación de PowerPoint</vt:lpstr>
      <vt:lpstr>HAN DESHONRADO MI ALTAR. MALAQUIAS.1:7-8.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HAN ACTUADO COMO MI ENEMIGO. MALAQUIAS.1:10.</vt:lpstr>
      <vt:lpstr>Presentación de PowerPoint</vt:lpstr>
      <vt:lpstr>Presentación de PowerPoint</vt:lpstr>
      <vt:lpstr>Presentación de PowerPoint</vt:lpstr>
      <vt:lpstr>Presentación de PowerPoint</vt:lpstr>
      <vt:lpstr>HAN PROFANADO MI NOMBRE. MALAQUIAS.1:12.</vt:lpstr>
      <vt:lpstr>Presentación de PowerPoint</vt:lpstr>
      <vt:lpstr>Presentación de PowerPoint</vt:lpstr>
      <vt:lpstr>Presentación de PowerPoint</vt:lpstr>
      <vt:lpstr>CONCLUSIÓN: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ANIMO Y EXHORTACION DE MALAQUIAS.</dc:title>
  <dc:creator>Mario Moreno</dc:creator>
  <cp:lastModifiedBy>Mario Moreno</cp:lastModifiedBy>
  <cp:revision>57</cp:revision>
  <dcterms:created xsi:type="dcterms:W3CDTF">2018-05-14T22:09:41Z</dcterms:created>
  <dcterms:modified xsi:type="dcterms:W3CDTF">2023-04-25T00:16:58Z</dcterms:modified>
</cp:coreProperties>
</file>