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8" r:id="rId5"/>
    <p:sldId id="279" r:id="rId6"/>
    <p:sldId id="277" r:id="rId7"/>
    <p:sldId id="257" r:id="rId8"/>
    <p:sldId id="260" r:id="rId9"/>
    <p:sldId id="280" r:id="rId10"/>
    <p:sldId id="283" r:id="rId11"/>
    <p:sldId id="282" r:id="rId12"/>
    <p:sldId id="281" r:id="rId13"/>
    <p:sldId id="285" r:id="rId14"/>
    <p:sldId id="284" r:id="rId15"/>
    <p:sldId id="286" r:id="rId16"/>
    <p:sldId id="261" r:id="rId17"/>
    <p:sldId id="287" r:id="rId18"/>
    <p:sldId id="291" r:id="rId19"/>
    <p:sldId id="290" r:id="rId20"/>
    <p:sldId id="289" r:id="rId21"/>
    <p:sldId id="288" r:id="rId22"/>
    <p:sldId id="292" r:id="rId23"/>
    <p:sldId id="294" r:id="rId24"/>
    <p:sldId id="320" r:id="rId25"/>
    <p:sldId id="293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319" r:id="rId34"/>
    <p:sldId id="27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609C-58BD-497E-9D99-19272EA8E072}" type="datetimeFigureOut">
              <a:rPr lang="es-NI" smtClean="0"/>
              <a:t>16/4/2024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28C9-3918-4F1A-A741-4667D8A928C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05903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609C-58BD-497E-9D99-19272EA8E072}" type="datetimeFigureOut">
              <a:rPr lang="es-NI" smtClean="0"/>
              <a:t>16/4/2024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28C9-3918-4F1A-A741-4667D8A928C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1293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609C-58BD-497E-9D99-19272EA8E072}" type="datetimeFigureOut">
              <a:rPr lang="es-NI" smtClean="0"/>
              <a:t>16/4/2024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28C9-3918-4F1A-A741-4667D8A928C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033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>
            <a:extLst>
              <a:ext uri="{FF2B5EF4-FFF2-40B4-BE49-F238E27FC236}">
                <a16:creationId xmlns:a16="http://schemas.microsoft.com/office/drawing/2014/main" id="{9509371E-2EA5-697C-664D-1AC1B9C6D04A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4446588" y="6330952"/>
            <a:ext cx="241300" cy="258763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252D97F6-1B40-4E0E-916B-E7E84456EDA4}" type="slidenum">
              <a:rPr lang="es-NI" altLang="es-NI"/>
              <a:pPr/>
              <a:t>‹Nº›</a:t>
            </a:fld>
            <a:endParaRPr lang="es-NI" altLang="es-NI"/>
          </a:p>
        </p:txBody>
      </p:sp>
    </p:spTree>
    <p:extLst>
      <p:ext uri="{BB962C8B-B14F-4D97-AF65-F5344CB8AC3E}">
        <p14:creationId xmlns:p14="http://schemas.microsoft.com/office/powerpoint/2010/main" val="9429887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609C-58BD-497E-9D99-19272EA8E072}" type="datetimeFigureOut">
              <a:rPr lang="es-NI" smtClean="0"/>
              <a:t>16/4/2024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28C9-3918-4F1A-A741-4667D8A928C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621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609C-58BD-497E-9D99-19272EA8E072}" type="datetimeFigureOut">
              <a:rPr lang="es-NI" smtClean="0"/>
              <a:t>16/4/2024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28C9-3918-4F1A-A741-4667D8A928C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4790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609C-58BD-497E-9D99-19272EA8E072}" type="datetimeFigureOut">
              <a:rPr lang="es-NI" smtClean="0"/>
              <a:t>16/4/2024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28C9-3918-4F1A-A741-4667D8A928C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0781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609C-58BD-497E-9D99-19272EA8E072}" type="datetimeFigureOut">
              <a:rPr lang="es-NI" smtClean="0"/>
              <a:t>16/4/2024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28C9-3918-4F1A-A741-4667D8A928C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5631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609C-58BD-497E-9D99-19272EA8E072}" type="datetimeFigureOut">
              <a:rPr lang="es-NI" smtClean="0"/>
              <a:t>16/4/2024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28C9-3918-4F1A-A741-4667D8A928C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1913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609C-58BD-497E-9D99-19272EA8E072}" type="datetimeFigureOut">
              <a:rPr lang="es-NI" smtClean="0"/>
              <a:t>16/4/2024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28C9-3918-4F1A-A741-4667D8A928C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910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609C-58BD-497E-9D99-19272EA8E072}" type="datetimeFigureOut">
              <a:rPr lang="es-NI" smtClean="0"/>
              <a:t>16/4/2024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28C9-3918-4F1A-A741-4667D8A928C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0101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609C-58BD-497E-9D99-19272EA8E072}" type="datetimeFigureOut">
              <a:rPr lang="es-NI" smtClean="0"/>
              <a:t>16/4/2024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828C9-3918-4F1A-A741-4667D8A928C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5323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D609C-58BD-497E-9D99-19272EA8E072}" type="datetimeFigureOut">
              <a:rPr lang="es-NI" smtClean="0"/>
              <a:t>16/4/2024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828C9-3918-4F1A-A741-4667D8A928C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5097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60106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s-NI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AQUILA Y PRISCILA.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>
            <a:normAutofit lnSpcReduction="10000"/>
          </a:bodyPr>
          <a:lstStyle/>
          <a:p>
            <a:r>
              <a:rPr lang="es-NI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este estudio estudiaremos el ejemplo de un matrimonio de cristianos que sirvieron mucho al Señor en la obra.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matrimonio es un ejemplo digno de imitar para poder agradar a Dios, ellos fueron de mucha ayuda en la iglesia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Necesitamos muchos matrimonios como Aquila y Priscila para que la obra del Señor crezca.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94928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ESTE MATRIMONIO CORRIGIO A APOLOS. HECHOS.18:26.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de ser valiente como este matrimonio y corregir cualquier error, aunque sea de un predicador que sepa mucho de Biblia.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de corregir cualquier error que este sea. Debemos de hacerlo con mansedumbre.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II Timoteo.2:25. </a:t>
            </a:r>
            <a:endParaRPr lang="es-NI" b="1" u="sng" dirty="0">
              <a:solidFill>
                <a:schemeClr val="bg1"/>
              </a:solidFill>
              <a:highlight>
                <a:srgbClr val="0000FF"/>
              </a:highlight>
              <a:latin typeface="Maiandra GD" panose="020E0502030308020204" pitchFamily="34" charset="0"/>
            </a:endParaRP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corrigiendo tiernamente a los que se oponen,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 si acaso Dios les da el arrepentimiento que conduce al pleno conocimiento de la verdad,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7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7667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ESTE MATRIMONIO CORRIGIO A APOLOS. HECHOS.18:26.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de tener una actitud humilde para corregir y no de entrar en pleitos.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Pablo dejo a Tito en Creta para que Él corrigiera lo deficiente en esta iglesia.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Tito.1:5.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Por esta causa te dejé en Creta, para que pusieras en orden lo que queda,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designaras ancianos en cada ciudad como te mandé,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Nosotros debemos siempre de estar corrigiendo lo deficiente que miremos para que la obra marche bien.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7667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ESTE MATRIMONIO CORRIGIO A APOLOS. HECHOS.18:26.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Sino corregimos los errores estos van a ir creciendo día a día y la iglesia se va a derrumbar, pero para corregir tenemos que tener el valor de enfrentar el problema, pero lamentablemente muchos no quieren enfrentar el problema.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más cuando se trata de un predicar, y es por eso que se levantan los Diótrefes en la iglesia.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III Juan.9-10. </a:t>
            </a:r>
            <a:endParaRPr lang="es-NI" b="1" u="sng" dirty="0">
              <a:solidFill>
                <a:schemeClr val="bg1"/>
              </a:solidFill>
              <a:highlight>
                <a:srgbClr val="0000FF"/>
              </a:highlight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6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94928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ESTE MATRIMONIO CORRIGIO A APOLOS. HECHOS.18:26.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Escribí algo a la iglesia,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pero Diótrefes, a quien le gusta ser el primero entre ellos,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acepta lo que decimos.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V.10.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esta razón, si voy, llamaré la atención a las obras que hace,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acusándonos injustamente con palabras maliciosas;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no satisfecho con esto, él mismo no recibe a los hermanos, se lo prohíbe a los que quieren hacerlo y los expulsa de la iglesia.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9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094927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ESTE MATRIMONIO CORRIGIO A APOLOS. HECHOS.18:26.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Hermanos tengamos la misma actitud de este matrimonio de corregir en el mismo momento cualquier falla que miremos en la iglesia.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Galatas.6:1.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Hermanos,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aun si alguno es sorprendido en alguna falta, vosotros que sois espirituales, restauradlo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 un espíritu de mansedumbre, mirándote a ti mismo, no sea que tú también seas tentado.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4"/>
            <a:ext cx="4134679" cy="479070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CAEF12E-EA99-502C-27DD-657D6FA1159D}"/>
              </a:ext>
            </a:extLst>
          </p:cNvPr>
          <p:cNvSpPr txBox="1"/>
          <p:nvPr/>
        </p:nvSpPr>
        <p:spPr>
          <a:xfrm>
            <a:off x="0" y="5922148"/>
            <a:ext cx="4134678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Maiandra GD" panose="020E0502030308020204" pitchFamily="34" charset="0"/>
              </a:rPr>
              <a:t>Porque si no lo hacemos daremos cuenta a Dios.</a:t>
            </a:r>
          </a:p>
        </p:txBody>
      </p:sp>
    </p:spTree>
    <p:extLst>
      <p:ext uri="{BB962C8B-B14F-4D97-AF65-F5344CB8AC3E}">
        <p14:creationId xmlns:p14="http://schemas.microsoft.com/office/powerpoint/2010/main" val="32205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94928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ERAN COLABORADORES DEL APÓSTOL PABLO. ROMANOS.16:3. 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Saludad a Priscila y a Aquila, mis colaboradores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 Cristo Jesús,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palabra colaborador-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sunergos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(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συνεργός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, G4904), denota a un trabajador con, colaborador,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apóstol Pablo los llama sus colaboradores en Cristo Jesús, la colaboración, ayuda que ellos hacían era en la obra del Señor juntamente con Él apóstol Pablo.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8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94928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ERAN COLABORADORES DEL APÓSTOL PABLO. ROMANOS.16:3. 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ayuda consistió de muchas maneras en acompañarlo en sus viajes de predicación, en apoyarlo económicamente.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su viaje como lo hacía Gayo.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III Juan.5-6.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Amado, estás obrando fielmente en lo que haces por los hermanos,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y sobre todo cuando se trata de extraños;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V.6.  </a:t>
            </a:r>
            <a:endParaRPr lang="es-NI" b="1" u="sng" dirty="0">
              <a:solidFill>
                <a:schemeClr val="bg1"/>
              </a:solidFill>
              <a:highlight>
                <a:srgbClr val="00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94928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ERAN COLABORADORES DEL APÓSTOL PABLO. ROMANOS.16:3. 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pues ellos dan testimonio de tu amor ante la iglesia.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Harás bien en ayudarles a proseguir su viaje de una manera digna de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hospedarlos en su casa.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dar la vida por Él apóstol.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Romanos.16:4. </a:t>
            </a:r>
          </a:p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los cuales expusieron su vida por mí,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quienes no sólo yo doy gracias, sino también todas las iglesias de los gentiles.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9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94928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ERAN COLABORADORES DEL APÓSTOL PABLO. ROMANOS.16:3. 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¿Lo estamos haciendo nosotros?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¿Estamos dispuesto a dar la vida por Él hermano?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 Juan.3:16.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esto conocemos el amor: en que El puso su vida por nosotros;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también nosotros debemos poner nuestras vidas por los hermanos.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muchas formas se puede colaborar con algún hermano en la obra del Señor.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7667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ERAN COLABORADORES DEL APÓSTOL PABLO. ROMANOS.16:3. 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también como lo era Tito un colaborador del apóstol Pablo.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II Corintios.8:23. </a:t>
            </a:r>
            <a:endParaRPr lang="es-NI" b="1" u="sng" dirty="0">
              <a:solidFill>
                <a:schemeClr val="bg1"/>
              </a:solidFill>
              <a:highlight>
                <a:srgbClr val="0000FF"/>
              </a:highlight>
              <a:latin typeface="Maiandra GD" panose="020E0502030308020204" pitchFamily="34" charset="0"/>
            </a:endParaRP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En cuanto a Tito, es mi compañero y colaborador entre vosotros;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 cuanto a nuestros hermanos, son mensajeros de las iglesias y gloria de Cristo.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También nosotros debemos de ser colaboradores por la causa de Cristo.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6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9492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s-E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</a:t>
            </a:r>
            <a:r>
              <a:rPr lang="es-NI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NTRODUCCIÓN: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nombre Aquila- Es águila, en latín, El nombre Priscila- Es ancianita, en latín.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matrimonio hizo mucho por la obra del Señor.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Fueron de mucha ayuda para Él apóstol Pablo en sus viajes.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pareja de creyentes vivía en Corintios después de salir de Roma.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Hechos.18:1-2. </a:t>
            </a:r>
            <a:endParaRPr lang="es-NI" b="1" u="sng" dirty="0">
              <a:solidFill>
                <a:schemeClr val="bg1"/>
              </a:solidFill>
              <a:highlight>
                <a:srgbClr val="0000FF"/>
              </a:highlight>
              <a:latin typeface="Maiandra GD" panose="020E0502030308020204" pitchFamily="34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Después de esto Pablo salió de Atenas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y fue a Corinto.</a:t>
            </a:r>
            <a:endParaRPr lang="es-NI" b="1" u="sng" dirty="0"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7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7667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ERAN COLABORADORES DEL APÓSTOL PABLO. ROMANOS.16:3. 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Epafrodito era otro colaborador en la causa de Cristo.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Filipenses.2:25.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pero creí necesario enviaros a Epafrodito, mi hermano, colaborador y compañero de milicia,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quien también es vuestro mensajero y servidor para mis necesidades;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También lo era Urbano.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Romanos.16:9. </a:t>
            </a:r>
            <a:endParaRPr lang="es-NI" b="1" u="sng" dirty="0">
              <a:solidFill>
                <a:schemeClr val="bg1"/>
              </a:solidFill>
              <a:highlight>
                <a:srgbClr val="00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7667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ERAN COLABORADORES DEL APÓSTOL PABLO. ROMANOS.16:3. 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Saludad a Urbano, nuestro colaborador en Cristo,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a mi querido hermano Estaquis. 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Timoteo.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Romanos.16:21.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Timoteo, mi colaborador,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os saluda, y también Lucio, Jasón y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Sosípater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, mis parientes.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Hermanos debemos de colaborar para la causa de Cristo, podemos colaborar de muchas maneras: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6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60106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ERAN COLABORADORES DEL APÓSTOL PABLO. ROMANOS.16:3. 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1. Ayudando económicamente a un hermano para que predique el evangelio.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2. Dándole hospedaje para que pase la noche o algunos días.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3. Ayudándole con el pasaje.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Hermanos imitemos a este matrimonio que eran fieles colaboradores para la causa de Cristo y hacia el evangelio y la obra del Señor crecerá más y más cada día.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2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4822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51388"/>
            <a:ext cx="9143998" cy="116457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IGLESIA SE REUNIA EN SU CASA. ROMANOS.16:5; I CORINTIOS.16:19.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Saludad también a la iglesia que está en su casa.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Saludad a mi querido hermano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Epeneto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, que es el primer convertido a Cristo en Asia.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Corintios.16:19.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Las iglesias de Asia os saludan. </a:t>
            </a:r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Aquila y Priscila, con la iglesia que está en su casa,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os saludan muy afectuosamente en el Señor.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iglesia se reunía en su casa, prestaban su casa.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3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94928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IGLESIA SE REUNIA EN SU CASA. ROMANOS.16:5; I CORINTIOS.16:19.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También otra forma que ellos colaboraron con la causa de Cristo.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Fue que ellos prestaban su casa para que la iglesia se reuniera para adorar a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aquellos días era muy difícil que las iglesias tuvieran locales.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ellos muy gustosamente daban su casa para que la iglesia adorara a Dios.</a:t>
            </a:r>
          </a:p>
          <a:p>
            <a:endParaRPr lang="es-ES" b="1" dirty="0">
              <a:solidFill>
                <a:schemeClr val="bg1"/>
              </a:solidFill>
              <a:highlight>
                <a:srgbClr val="00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2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94928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IGLESIA SE REUNIA EN SU CASA. ROMANOS.16:5; I CORINTIOS.16:19.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muchas de las iglesias se reunían en las casas de los hermanos.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Colosenses.4:15.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Saludad a los hermanos que están en Laodicea,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también a Ninfas y a la iglesia que está en su casa.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iglesia se reunía en la iglesia de un hermano llamo Ninfas.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Filemón.2.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7667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IGLESIA SE REUNIA EN SU CASA. ROMANOS.16:5; I CORINTIOS.16:19.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a la hermana Apia, y a Arquipo, nuestro compañero de milicia,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y a la iglesia que está en tu casa: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Encontramos a otros hermanos reuniéndose en la casa de un hermano.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Hermanos es un gran privilegio y una gran responsabilidad el hecho que la iglesia se reúna en la casa de un cristiano.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una gran bendición.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4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94928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IGLESIA SE REUNIA EN SU CASA. ROMANOS.16:5; I CORINTIOS.16:19.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hecho de que la iglesia se reunía en la casa de Aquila y Priscila nos hace pensar que ellos tenían un buen testimonio entre sus vecinos.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puede haber la buena disposición de algún hermano para prestar su casa para que la iglesia adore allí.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sino tienen un buen testimonio de sus vecinos la iglesia nunca va a crecer por que nadie va a llegar allí.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7667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IGLESIA SE REUNIA EN SU CASA. ROMANOS.16:5; I CORINTIOS.16:19.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convendría mejor que la iglesia se reuniera en otro lugar.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esto nos hace pensar que Aquila y Priscila eran un matrimonio correcto en toda su vida como cristianos.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Tito.2:10.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defraudando, sino mostrando toda buena fe,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para que adornen la doctrina de Dios nuestro Salvador en todo respecto.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94928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IGLESIA SE REUNIA EN SU CASA. ROMANOS.16:5; I CORINTIOS.16:19.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Hermanos imitemos a este matrimonio de cristiano que lucharon mucho por la obra del Señor tanto que estaban dispuesto a dar su vida por la causa de Cristo.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Otra cosa que hay que admirar de este matrimonio es que siempre los vemos juntos en la obra del Señor, no los vemos a Él por un lado y a Ella por otro lado sino que siempre los vemos trabajar junto en la obra del Señor.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9492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s-E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</a:t>
            </a:r>
            <a:r>
              <a:rPr lang="es-NI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NTRODUCCIÓN: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V.2.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Y se encontró con un judío que se llamaba Aquila,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natural del Ponto, quien acababa de llegar de Italia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con Priscila su mujer,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pues Claudio había ordenado a todos los judíos que salieran de Roma. Fue a ellos,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Aunque era natural del Ponto- Esta era una provincia Romana del Norte de Asia Menor a lo largo del mar negro.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Allí los conoció Él apóstol Pablo en Corintios.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9"/>
            <a:ext cx="9143998" cy="107667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IGLESIA SE REUNIA EN SU CASA. ROMANOS.16:5; I CORINTIOS.16:19.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Necesitamos más matrimonio como este para que la obra del Señor avance.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Lamentablemente en estos días vemos a muchos predicadores andar solos sin su esposa, pareciera que fueran solteros y no casados por que casi nunca andan con su Esposa en las cosas del Señor.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por eso ha habido muchos casos de adulterios en la iglesia de Cristo.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9492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s-E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endParaRPr lang="es-NI" sz="6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Hemos visto el digno ejemplo de este matrimonio que hizo mucho por la obra del Señor, por eso Él Apóstol Pablo los alaba en su carta.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estuvieron dispuestos a dar a su vida por la causa de Cristo.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¿Estamos dispuesto nosotros a dar la vida por la causa de Cristo?.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fueron colaboradores con Él apóstol Pablo en el evangelio.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94928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Fueron de mucho apoyo para Él Apóstol Pablo en la predicación.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Corrigieron a Apolos, nosotros debemos de corregir cualquier error que se levante en la iglesia sin ningún miedo debemos de corregir para que así la iglesia del Señor marche como Él lo desea.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Seamos fieles a Dios siempre, imitemos los buenos ejemplos siempre.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8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>
            <a:extLst>
              <a:ext uri="{FF2B5EF4-FFF2-40B4-BE49-F238E27FC236}">
                <a16:creationId xmlns:a16="http://schemas.microsoft.com/office/drawing/2014/main" id="{79C5EFC5-4953-9DE2-2CBB-C2A6BEAD0D45}"/>
              </a:ext>
            </a:extLst>
          </p:cNvPr>
          <p:cNvSpPr txBox="1"/>
          <p:nvPr/>
        </p:nvSpPr>
        <p:spPr>
          <a:xfrm>
            <a:off x="75877" y="1670603"/>
            <a:ext cx="2371862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298">
              <a:defRPr/>
            </a:pP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Que debo hacer </a:t>
            </a:r>
          </a:p>
          <a:p>
            <a:pPr algn="ctr" defTabSz="514298">
              <a:defRPr/>
            </a:pP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para ser  salvo…</a:t>
            </a: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?</a:t>
            </a:r>
          </a:p>
        </p:txBody>
      </p:sp>
      <p:pic>
        <p:nvPicPr>
          <p:cNvPr id="4" name="Picture 2" descr="C:\Users\Emilio\Downloads\images (7).jpg">
            <a:extLst>
              <a:ext uri="{FF2B5EF4-FFF2-40B4-BE49-F238E27FC236}">
                <a16:creationId xmlns:a16="http://schemas.microsoft.com/office/drawing/2014/main" id="{0446778D-E693-90B8-0D0F-2070D29E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39" y="3938380"/>
            <a:ext cx="1895918" cy="29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576378A-A95F-E39C-A19F-1D437D74B7A3}"/>
              </a:ext>
            </a:extLst>
          </p:cNvPr>
          <p:cNvSpPr/>
          <p:nvPr/>
        </p:nvSpPr>
        <p:spPr>
          <a:xfrm>
            <a:off x="3717132" y="1606155"/>
            <a:ext cx="1654969" cy="7965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298">
              <a:defRPr/>
            </a:pPr>
            <a:r>
              <a:rPr lang="es-ES" sz="3300" b="1" dirty="0">
                <a:solidFill>
                  <a:sysClr val="windowText" lastClr="000000"/>
                </a:solidFill>
                <a:latin typeface="Cambria" charset="0"/>
                <a:ea typeface="Cambria" charset="0"/>
                <a:cs typeface="Cambria" charset="0"/>
              </a:rPr>
              <a:t>DIOS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CA3919-7DE0-B10A-51EB-97EA0C15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61" y="5313299"/>
            <a:ext cx="31457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298">
              <a:defRPr/>
            </a:pPr>
            <a:r>
              <a:rPr lang="es-ES" altLang="es-E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Cristo es Él Salvador de los que le obedecen </a:t>
            </a:r>
          </a:p>
          <a:p>
            <a:pPr algn="ctr" defTabSz="514298">
              <a:defRPr/>
            </a:pPr>
            <a:r>
              <a:rPr lang="es-ES" altLang="es-ES" sz="1500" b="1" dirty="0">
                <a:solidFill>
                  <a:schemeClr val="bg1"/>
                </a:solidFill>
                <a:latin typeface="Al Nile" charset="-78"/>
                <a:ea typeface="Al Nile" charset="-78"/>
                <a:cs typeface="Al Nile" charset="-78"/>
              </a:rPr>
              <a:t>“…</a:t>
            </a:r>
            <a:r>
              <a:rPr lang="es-ES" altLang="es-ES" sz="15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y habiendo sido perfeccionado, vino a ser autor de eterna salvación para todos los que le obedecen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” </a:t>
            </a:r>
            <a:r>
              <a:rPr lang="es-ES" altLang="es-ES" sz="15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Hebreos.5:9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9631D9-40F9-F1CB-3D09-37BCA2C5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553" y="2952715"/>
            <a:ext cx="365522" cy="230832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O</a:t>
            </a:r>
            <a:endParaRPr lang="es-ES" altLang="es-ES" sz="15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349F5E-AC64-0989-2CDB-2C0A5F31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68" y="2922984"/>
            <a:ext cx="982790" cy="22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30D1886-63E9-4AE6-B79D-CF6E9D981291}"/>
              </a:ext>
            </a:extLst>
          </p:cNvPr>
          <p:cNvSpPr txBox="1"/>
          <p:nvPr/>
        </p:nvSpPr>
        <p:spPr>
          <a:xfrm>
            <a:off x="1857379" y="6245656"/>
            <a:ext cx="1783555" cy="323165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OIR, Rom.10:17.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BD85DE-6E44-B60B-AEE6-E0D435956483}"/>
              </a:ext>
            </a:extLst>
          </p:cNvPr>
          <p:cNvSpPr txBox="1"/>
          <p:nvPr/>
        </p:nvSpPr>
        <p:spPr>
          <a:xfrm>
            <a:off x="2037994" y="5922491"/>
            <a:ext cx="2137013" cy="323165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CREER, Mar.16:15-16.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FE9622-05DA-B1B7-773B-9454F4093B95}"/>
              </a:ext>
            </a:extLst>
          </p:cNvPr>
          <p:cNvSpPr txBox="1"/>
          <p:nvPr/>
        </p:nvSpPr>
        <p:spPr>
          <a:xfrm>
            <a:off x="2254525" y="5599326"/>
            <a:ext cx="2641846" cy="32316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ARREPENTIRSE. Hech.17:30.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D576C0-B80A-3433-ECAC-660BBBBE4E12}"/>
              </a:ext>
            </a:extLst>
          </p:cNvPr>
          <p:cNvSpPr txBox="1"/>
          <p:nvPr/>
        </p:nvSpPr>
        <p:spPr>
          <a:xfrm>
            <a:off x="2606874" y="5284019"/>
            <a:ext cx="2641846" cy="323165"/>
          </a:xfrm>
          <a:prstGeom prst="rect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schemeClr val="bg1"/>
                </a:solidFill>
                <a:latin typeface="Century Gothic"/>
                <a:ea typeface="ＭＳ Ｐゴシック" charset="-128"/>
              </a:rPr>
              <a:t>CONFESAR. Rom.10:9-10.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04EB7-F467-71A3-C7D4-E4A0212A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757" y="4960854"/>
            <a:ext cx="2476500" cy="323165"/>
          </a:xfrm>
          <a:prstGeom prst="rect">
            <a:avLst/>
          </a:prstGeom>
          <a:solidFill>
            <a:srgbClr val="7030A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BAUTIZARSE. Hech.2:38.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07AE1B-3B3F-8BAD-2F38-1A11E8E6FC97}"/>
              </a:ext>
            </a:extLst>
          </p:cNvPr>
          <p:cNvSpPr txBox="1"/>
          <p:nvPr/>
        </p:nvSpPr>
        <p:spPr>
          <a:xfrm>
            <a:off x="0" y="2839865"/>
            <a:ext cx="293675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3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“por cuanto todos pecaron, y están destituidos de la gloria de Dios”    </a:t>
            </a:r>
            <a:r>
              <a:rPr lang="es-ES" sz="13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Romanos. 3:23.  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9FDEEEF5-F656-7945-CC4A-34403DF0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16" y="1676400"/>
            <a:ext cx="2974337" cy="1028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393FF"/>
              </a:gs>
              <a:gs pos="100000">
                <a:srgbClr val="1818CE"/>
              </a:gs>
            </a:gsLst>
            <a:lin ang="5400000"/>
          </a:gradFill>
          <a:ln w="9525">
            <a:solidFill>
              <a:srgbClr val="2828B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s-ES_tradnl" altLang="es-NI" sz="180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7EC741-F295-149C-A33C-A18243F2C835}"/>
              </a:ext>
            </a:extLst>
          </p:cNvPr>
          <p:cNvSpPr/>
          <p:nvPr/>
        </p:nvSpPr>
        <p:spPr>
          <a:xfrm>
            <a:off x="5872163" y="1695450"/>
            <a:ext cx="2904090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“EL </a:t>
            </a:r>
            <a:r>
              <a:rPr lang="es-CL" altLang="es-NI" sz="1500" dirty="0">
                <a:solidFill>
                  <a:srgbClr val="FFF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SEÑOR AÑADÍA </a:t>
            </a:r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CADA DÍA A LA IGLESIA LOS QUE HABÍAN DE SER SALVOS”</a:t>
            </a:r>
          </a:p>
          <a:p>
            <a:pPr algn="ctr"/>
            <a:r>
              <a:rPr lang="es-CL" altLang="es-NI" sz="1500" b="1" dirty="0">
                <a:solidFill>
                  <a:srgbClr val="CCCCCC"/>
                </a:solidFill>
                <a:latin typeface="Cambria" panose="02040503050406030204" pitchFamily="18" charset="0"/>
              </a:rPr>
              <a:t>HECHOS.2:47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9D8CF95-803F-CEFB-40CA-3661EBF19AF0}"/>
              </a:ext>
            </a:extLst>
          </p:cNvPr>
          <p:cNvSpPr/>
          <p:nvPr/>
        </p:nvSpPr>
        <p:spPr>
          <a:xfrm>
            <a:off x="1438850" y="994849"/>
            <a:ext cx="7756675" cy="62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es-CL" sz="3480" b="1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 Bayan Plain" charset="-78"/>
                <a:ea typeface="Al Bayan Plain" charset="-78"/>
                <a:cs typeface="Al Bayan Plain" charset="-78"/>
              </a:rPr>
              <a:t>PLAN DE SALVACIÓN SEGÚN DIOS</a:t>
            </a:r>
            <a:endParaRPr lang="es-CL" sz="3480" b="1" dirty="0">
              <a:ln w="222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53CB41E-D63B-5EA5-2F8C-9662A3BE7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2816293"/>
            <a:ext cx="3935160" cy="2084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78B6DF2-E201-DEAA-6A06-D3F3938789CC}"/>
              </a:ext>
            </a:extLst>
          </p:cNvPr>
          <p:cNvSpPr/>
          <p:nvPr/>
        </p:nvSpPr>
        <p:spPr>
          <a:xfrm>
            <a:off x="0" y="5698435"/>
            <a:ext cx="9144000" cy="115956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1F03ED3-301F-EC06-B966-E9EB81F78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9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9492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s-E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</a:t>
            </a:r>
            <a:r>
              <a:rPr lang="es-NI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NTRODUCCIÓN: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tanto Pablo como este matrimonio eran del mismo oficio se quedó con ellos.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V.3.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y como él era del mismo oficio,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se quedó con ellos y trabajaban juntos, pues el oficio de ellos era hacer tiendas.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Ambos trabajaban haciendo tiendas.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Pablo sale de Corintio hacia Éfeso este matrimonio lo acompañaba en su viaje.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5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18256"/>
            <a:ext cx="9143998" cy="109492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s-E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</a:t>
            </a:r>
            <a:r>
              <a:rPr lang="es-NI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NTRODUCCIÓN: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>
            <a:normAutofit lnSpcReduction="10000"/>
          </a:bodyPr>
          <a:lstStyle/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Hechos.18:18-19.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Pablo, después de quedarse muchos días más, se despidió de los hermanos y se embarcó hacia Siria,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y con él iban Priscila y Aquila.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en Cencrea se hizo cortar el cabello, porque tenía hecho un voto.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V.19.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Llegaron a Éfeso y los dejó allí.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entrando él a la sinagoga, discutía con los judíos.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2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94928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s-ES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</a:t>
            </a:r>
            <a:r>
              <a:rPr lang="es-NI" sz="6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NTRODUCCIÓN: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 que este matrimonio hizo por la causa de Cristo: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1. Corrigieron a Apolos. Hechos.18:26.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2. Eran colaboradores de Pablo. Romanos.6:3.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3. La iglesia de Cristo se reunía en su casa para adorar. Romanos.16:5; I Corintios.16:19.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imitarles en su trabajo que hicieron por Él Señor y su obra.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7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7667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ESTE MATRIMONIO CORRIGIO A APOLOS. HECHOS.18:26.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comenzó a hablar con denuedo en la sinagoga.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Pero cuando Priscila y Aquila lo oyeron,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lo llevaron aparte y le explicaron con mayor exactitud el camino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Aquila y Priscila conocieron a Apolos en Éfeso donde los había dejado Pablo.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Hechos.18:24.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Llegó entonces a Éfeso un judío que se llamaba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Apolos, natural de Alejandría, hombre elocuente, y que era poderoso en las Escrituras.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94928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ESTE MATRIMONIO CORRIGIO A APOLOS. HECHOS.18:26.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Allí llego Apolo un hombre elocuente poderoso en las escrituras, pero cuando Aquila y Priscila le oyeron, lo llamaron aparte y le expusieron mas exactamente el camino del Señor.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V.26.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comenzó a hablar con denuedo en la sinagoga. Pero cuando Priscila y Aquila lo oyeron,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lo llevaron aparte y le explicaron con mayor exactitud el camino de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0D32D6A-DFDB-3F33-862C-018A33BD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3997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3C0A50C-BCB6-F4B7-C7A9-4C49532B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6"/>
            <a:ext cx="9143998" cy="1094928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ESTE MATRIMONIO CORRIGIO A APOLOS. HECHOS.18:26.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1D9DDAB-A7EF-C5ED-D4F7-4BC47EAD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1113183"/>
            <a:ext cx="5009321" cy="572656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es un gran ejemplo de imitar de este matrimonio, cuando oyen a Apolo lo llaman aparte y le explican más sobre el camino del Señor.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¿Cuántas veces oímos predicar a muchos predicadores que se equivocan?.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por temor no le corregimos sus errores o su falta.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C7388-3989-1962-FEF4-D8D245068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3183"/>
            <a:ext cx="4134679" cy="5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5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2546</Words>
  <Application>Microsoft Office PowerPoint</Application>
  <PresentationFormat>Presentación en pantalla (4:3)</PresentationFormat>
  <Paragraphs>184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5" baseType="lpstr">
      <vt:lpstr>Al Bayan Plain</vt:lpstr>
      <vt:lpstr>Al Nile</vt:lpstr>
      <vt:lpstr>Arial</vt:lpstr>
      <vt:lpstr>Britannic Bold</vt:lpstr>
      <vt:lpstr>Calibri</vt:lpstr>
      <vt:lpstr>Calibri Light</vt:lpstr>
      <vt:lpstr>Cambria</vt:lpstr>
      <vt:lpstr>Century Gothic</vt:lpstr>
      <vt:lpstr>Cochin</vt:lpstr>
      <vt:lpstr>Maiandra GD</vt:lpstr>
      <vt:lpstr>Tema de Office</vt:lpstr>
      <vt:lpstr>AQUILA Y PRISCILA.</vt:lpstr>
      <vt:lpstr>INTRODUCCIÓN:</vt:lpstr>
      <vt:lpstr>INTRODUCCIÓN:</vt:lpstr>
      <vt:lpstr>INTRODUCCIÓN:</vt:lpstr>
      <vt:lpstr>INTRODUCCIÓN:</vt:lpstr>
      <vt:lpstr>INTRODUCCIÓN:</vt:lpstr>
      <vt:lpstr>ESTE MATRIMONIO CORRIGIO A APOLOS. HECHOS.18:26.</vt:lpstr>
      <vt:lpstr>ESTE MATRIMONIO CORRIGIO A APOLOS. HECHOS.18:26.</vt:lpstr>
      <vt:lpstr>ESTE MATRIMONIO CORRIGIO A APOLOS. HECHOS.18:26.</vt:lpstr>
      <vt:lpstr>ESTE MATRIMONIO CORRIGIO A APOLOS. HECHOS.18:26.</vt:lpstr>
      <vt:lpstr>ESTE MATRIMONIO CORRIGIO A APOLOS. HECHOS.18:26.</vt:lpstr>
      <vt:lpstr>ESTE MATRIMONIO CORRIGIO A APOLOS. HECHOS.18:26.</vt:lpstr>
      <vt:lpstr>ESTE MATRIMONIO CORRIGIO A APOLOS. HECHOS.18:26.</vt:lpstr>
      <vt:lpstr>ESTE MATRIMONIO CORRIGIO A APOLOS. HECHOS.18:26.</vt:lpstr>
      <vt:lpstr>ERAN COLABORADORES DEL APÓSTOL PABLO. ROMANOS.16:3. </vt:lpstr>
      <vt:lpstr>ERAN COLABORADORES DEL APÓSTOL PABLO. ROMANOS.16:3. </vt:lpstr>
      <vt:lpstr>ERAN COLABORADORES DEL APÓSTOL PABLO. ROMANOS.16:3. </vt:lpstr>
      <vt:lpstr>ERAN COLABORADORES DEL APÓSTOL PABLO. ROMANOS.16:3. </vt:lpstr>
      <vt:lpstr>ERAN COLABORADORES DEL APÓSTOL PABLO. ROMANOS.16:3. </vt:lpstr>
      <vt:lpstr>ERAN COLABORADORES DEL APÓSTOL PABLO. ROMANOS.16:3. </vt:lpstr>
      <vt:lpstr>ERAN COLABORADORES DEL APÓSTOL PABLO. ROMANOS.16:3. </vt:lpstr>
      <vt:lpstr>ERAN COLABORADORES DEL APÓSTOL PABLO. ROMANOS.16:3. </vt:lpstr>
      <vt:lpstr>LA IGLESIA SE REUNIA EN SU CASA. ROMANOS.16:5; I CORINTIOS.16:19.</vt:lpstr>
      <vt:lpstr>LA IGLESIA SE REUNIA EN SU CASA. ROMANOS.16:5; I CORINTIOS.16:19.</vt:lpstr>
      <vt:lpstr>LA IGLESIA SE REUNIA EN SU CASA. ROMANOS.16:5; I CORINTIOS.16:19.</vt:lpstr>
      <vt:lpstr>LA IGLESIA SE REUNIA EN SU CASA. ROMANOS.16:5; I CORINTIOS.16:19.</vt:lpstr>
      <vt:lpstr>LA IGLESIA SE REUNIA EN SU CASA. ROMANOS.16:5; I CORINTIOS.16:19.</vt:lpstr>
      <vt:lpstr>LA IGLESIA SE REUNIA EN SU CASA. ROMANOS.16:5; I CORINTIOS.16:19.</vt:lpstr>
      <vt:lpstr>LA IGLESIA SE REUNIA EN SU CASA. ROMANOS.16:5; I CORINTIOS.16:19.</vt:lpstr>
      <vt:lpstr>LA IGLESIA SE REUNIA EN SU CASA. ROMANOS.16:5; I CORINTIOS.16:19.</vt:lpstr>
      <vt:lpstr>CONCLUSIÓN:</vt:lpstr>
      <vt:lpstr>CONCLUSIÓN: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AQUILA Y PRISCILA.</dc:title>
  <dc:creator>Mario Moreno</dc:creator>
  <cp:lastModifiedBy>MARIO MORENO</cp:lastModifiedBy>
  <cp:revision>11</cp:revision>
  <dcterms:created xsi:type="dcterms:W3CDTF">2022-05-21T23:53:52Z</dcterms:created>
  <dcterms:modified xsi:type="dcterms:W3CDTF">2024-04-16T16:37:21Z</dcterms:modified>
</cp:coreProperties>
</file>