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8" r:id="rId5"/>
    <p:sldId id="261" r:id="rId6"/>
    <p:sldId id="263" r:id="rId7"/>
    <p:sldId id="264" r:id="rId8"/>
    <p:sldId id="265" r:id="rId9"/>
    <p:sldId id="266" r:id="rId10"/>
    <p:sldId id="267" r:id="rId11"/>
    <p:sldId id="268" r:id="rId12"/>
    <p:sldId id="269" r:id="rId13"/>
    <p:sldId id="270" r:id="rId14"/>
    <p:sldId id="274" r:id="rId15"/>
    <p:sldId id="276" r:id="rId16"/>
    <p:sldId id="291" r:id="rId17"/>
    <p:sldId id="262" r:id="rId18"/>
    <p:sldId id="275" r:id="rId19"/>
    <p:sldId id="273" r:id="rId20"/>
    <p:sldId id="271" r:id="rId21"/>
    <p:sldId id="272"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2" r:id="rId36"/>
    <p:sldId id="293" r:id="rId37"/>
    <p:sldId id="294" r:id="rId38"/>
    <p:sldId id="295" r:id="rId39"/>
    <p:sldId id="296" r:id="rId40"/>
    <p:sldId id="297" r:id="rId4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3333CC"/>
    <a:srgbClr val="99FF99"/>
    <a:srgbClr val="6600FF"/>
    <a:srgbClr val="66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0" d="100"/>
          <a:sy n="60" d="100"/>
        </p:scale>
        <p:origin x="1484"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8F97DE7F-BEB1-4206-93D4-00AA63271DF6}" type="datetimeFigureOut">
              <a:rPr lang="es-NI" smtClean="0"/>
              <a:t>5/5/2024</a:t>
            </a:fld>
            <a:endParaRPr lang="es-NI"/>
          </a:p>
        </p:txBody>
      </p:sp>
      <p:sp>
        <p:nvSpPr>
          <p:cNvPr id="5" name="Footer Placeholder 4"/>
          <p:cNvSpPr>
            <a:spLocks noGrp="1"/>
          </p:cNvSpPr>
          <p:nvPr>
            <p:ph type="ftr" sz="quarter" idx="11"/>
          </p:nvPr>
        </p:nvSpPr>
        <p:spPr/>
        <p:txBody>
          <a:bodyPr/>
          <a:lstStyle/>
          <a:p>
            <a:endParaRPr lang="es-NI"/>
          </a:p>
        </p:txBody>
      </p:sp>
      <p:sp>
        <p:nvSpPr>
          <p:cNvPr id="6" name="Slide Number Placeholder 5"/>
          <p:cNvSpPr>
            <a:spLocks noGrp="1"/>
          </p:cNvSpPr>
          <p:nvPr>
            <p:ph type="sldNum" sz="quarter" idx="12"/>
          </p:nvPr>
        </p:nvSpPr>
        <p:spPr/>
        <p:txBody>
          <a:bodyPr/>
          <a:lstStyle/>
          <a:p>
            <a:fld id="{0F7C1668-C6CF-47A0-A832-C0604E00E692}" type="slidenum">
              <a:rPr lang="es-NI" smtClean="0"/>
              <a:t>‹Nº›</a:t>
            </a:fld>
            <a:endParaRPr lang="es-NI"/>
          </a:p>
        </p:txBody>
      </p:sp>
    </p:spTree>
    <p:extLst>
      <p:ext uri="{BB962C8B-B14F-4D97-AF65-F5344CB8AC3E}">
        <p14:creationId xmlns:p14="http://schemas.microsoft.com/office/powerpoint/2010/main" val="386327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F97DE7F-BEB1-4206-93D4-00AA63271DF6}" type="datetimeFigureOut">
              <a:rPr lang="es-NI" smtClean="0"/>
              <a:t>5/5/2024</a:t>
            </a:fld>
            <a:endParaRPr lang="es-NI"/>
          </a:p>
        </p:txBody>
      </p:sp>
      <p:sp>
        <p:nvSpPr>
          <p:cNvPr id="5" name="Footer Placeholder 4"/>
          <p:cNvSpPr>
            <a:spLocks noGrp="1"/>
          </p:cNvSpPr>
          <p:nvPr>
            <p:ph type="ftr" sz="quarter" idx="11"/>
          </p:nvPr>
        </p:nvSpPr>
        <p:spPr/>
        <p:txBody>
          <a:bodyPr/>
          <a:lstStyle/>
          <a:p>
            <a:endParaRPr lang="es-NI"/>
          </a:p>
        </p:txBody>
      </p:sp>
      <p:sp>
        <p:nvSpPr>
          <p:cNvPr id="6" name="Slide Number Placeholder 5"/>
          <p:cNvSpPr>
            <a:spLocks noGrp="1"/>
          </p:cNvSpPr>
          <p:nvPr>
            <p:ph type="sldNum" sz="quarter" idx="12"/>
          </p:nvPr>
        </p:nvSpPr>
        <p:spPr/>
        <p:txBody>
          <a:bodyPr/>
          <a:lstStyle/>
          <a:p>
            <a:fld id="{0F7C1668-C6CF-47A0-A832-C0604E00E692}" type="slidenum">
              <a:rPr lang="es-NI" smtClean="0"/>
              <a:t>‹Nº›</a:t>
            </a:fld>
            <a:endParaRPr lang="es-NI"/>
          </a:p>
        </p:txBody>
      </p:sp>
    </p:spTree>
    <p:extLst>
      <p:ext uri="{BB962C8B-B14F-4D97-AF65-F5344CB8AC3E}">
        <p14:creationId xmlns:p14="http://schemas.microsoft.com/office/powerpoint/2010/main" val="2220393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F97DE7F-BEB1-4206-93D4-00AA63271DF6}" type="datetimeFigureOut">
              <a:rPr lang="es-NI" smtClean="0"/>
              <a:t>5/5/2024</a:t>
            </a:fld>
            <a:endParaRPr lang="es-NI"/>
          </a:p>
        </p:txBody>
      </p:sp>
      <p:sp>
        <p:nvSpPr>
          <p:cNvPr id="5" name="Footer Placeholder 4"/>
          <p:cNvSpPr>
            <a:spLocks noGrp="1"/>
          </p:cNvSpPr>
          <p:nvPr>
            <p:ph type="ftr" sz="quarter" idx="11"/>
          </p:nvPr>
        </p:nvSpPr>
        <p:spPr/>
        <p:txBody>
          <a:bodyPr/>
          <a:lstStyle/>
          <a:p>
            <a:endParaRPr lang="es-NI"/>
          </a:p>
        </p:txBody>
      </p:sp>
      <p:sp>
        <p:nvSpPr>
          <p:cNvPr id="6" name="Slide Number Placeholder 5"/>
          <p:cNvSpPr>
            <a:spLocks noGrp="1"/>
          </p:cNvSpPr>
          <p:nvPr>
            <p:ph type="sldNum" sz="quarter" idx="12"/>
          </p:nvPr>
        </p:nvSpPr>
        <p:spPr/>
        <p:txBody>
          <a:bodyPr/>
          <a:lstStyle/>
          <a:p>
            <a:fld id="{0F7C1668-C6CF-47A0-A832-C0604E00E692}" type="slidenum">
              <a:rPr lang="es-NI" smtClean="0"/>
              <a:t>‹Nº›</a:t>
            </a:fld>
            <a:endParaRPr lang="es-NI"/>
          </a:p>
        </p:txBody>
      </p:sp>
    </p:spTree>
    <p:extLst>
      <p:ext uri="{BB962C8B-B14F-4D97-AF65-F5344CB8AC3E}">
        <p14:creationId xmlns:p14="http://schemas.microsoft.com/office/powerpoint/2010/main" val="612423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F97DE7F-BEB1-4206-93D4-00AA63271DF6}" type="datetimeFigureOut">
              <a:rPr lang="es-NI" smtClean="0"/>
              <a:t>5/5/2024</a:t>
            </a:fld>
            <a:endParaRPr lang="es-NI"/>
          </a:p>
        </p:txBody>
      </p:sp>
      <p:sp>
        <p:nvSpPr>
          <p:cNvPr id="5" name="Footer Placeholder 4"/>
          <p:cNvSpPr>
            <a:spLocks noGrp="1"/>
          </p:cNvSpPr>
          <p:nvPr>
            <p:ph type="ftr" sz="quarter" idx="11"/>
          </p:nvPr>
        </p:nvSpPr>
        <p:spPr/>
        <p:txBody>
          <a:bodyPr/>
          <a:lstStyle/>
          <a:p>
            <a:endParaRPr lang="es-NI"/>
          </a:p>
        </p:txBody>
      </p:sp>
      <p:sp>
        <p:nvSpPr>
          <p:cNvPr id="6" name="Slide Number Placeholder 5"/>
          <p:cNvSpPr>
            <a:spLocks noGrp="1"/>
          </p:cNvSpPr>
          <p:nvPr>
            <p:ph type="sldNum" sz="quarter" idx="12"/>
          </p:nvPr>
        </p:nvSpPr>
        <p:spPr/>
        <p:txBody>
          <a:bodyPr/>
          <a:lstStyle/>
          <a:p>
            <a:fld id="{0F7C1668-C6CF-47A0-A832-C0604E00E692}" type="slidenum">
              <a:rPr lang="es-NI" smtClean="0"/>
              <a:t>‹Nº›</a:t>
            </a:fld>
            <a:endParaRPr lang="es-NI"/>
          </a:p>
        </p:txBody>
      </p:sp>
    </p:spTree>
    <p:extLst>
      <p:ext uri="{BB962C8B-B14F-4D97-AF65-F5344CB8AC3E}">
        <p14:creationId xmlns:p14="http://schemas.microsoft.com/office/powerpoint/2010/main" val="3755932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F97DE7F-BEB1-4206-93D4-00AA63271DF6}" type="datetimeFigureOut">
              <a:rPr lang="es-NI" smtClean="0"/>
              <a:t>5/5/2024</a:t>
            </a:fld>
            <a:endParaRPr lang="es-NI"/>
          </a:p>
        </p:txBody>
      </p:sp>
      <p:sp>
        <p:nvSpPr>
          <p:cNvPr id="5" name="Footer Placeholder 4"/>
          <p:cNvSpPr>
            <a:spLocks noGrp="1"/>
          </p:cNvSpPr>
          <p:nvPr>
            <p:ph type="ftr" sz="quarter" idx="11"/>
          </p:nvPr>
        </p:nvSpPr>
        <p:spPr/>
        <p:txBody>
          <a:bodyPr/>
          <a:lstStyle/>
          <a:p>
            <a:endParaRPr lang="es-NI"/>
          </a:p>
        </p:txBody>
      </p:sp>
      <p:sp>
        <p:nvSpPr>
          <p:cNvPr id="6" name="Slide Number Placeholder 5"/>
          <p:cNvSpPr>
            <a:spLocks noGrp="1"/>
          </p:cNvSpPr>
          <p:nvPr>
            <p:ph type="sldNum" sz="quarter" idx="12"/>
          </p:nvPr>
        </p:nvSpPr>
        <p:spPr/>
        <p:txBody>
          <a:bodyPr/>
          <a:lstStyle/>
          <a:p>
            <a:fld id="{0F7C1668-C6CF-47A0-A832-C0604E00E692}" type="slidenum">
              <a:rPr lang="es-NI" smtClean="0"/>
              <a:t>‹Nº›</a:t>
            </a:fld>
            <a:endParaRPr lang="es-NI"/>
          </a:p>
        </p:txBody>
      </p:sp>
    </p:spTree>
    <p:extLst>
      <p:ext uri="{BB962C8B-B14F-4D97-AF65-F5344CB8AC3E}">
        <p14:creationId xmlns:p14="http://schemas.microsoft.com/office/powerpoint/2010/main" val="3836032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8F97DE7F-BEB1-4206-93D4-00AA63271DF6}" type="datetimeFigureOut">
              <a:rPr lang="es-NI" smtClean="0"/>
              <a:t>5/5/2024</a:t>
            </a:fld>
            <a:endParaRPr lang="es-NI"/>
          </a:p>
        </p:txBody>
      </p:sp>
      <p:sp>
        <p:nvSpPr>
          <p:cNvPr id="6" name="Footer Placeholder 5"/>
          <p:cNvSpPr>
            <a:spLocks noGrp="1"/>
          </p:cNvSpPr>
          <p:nvPr>
            <p:ph type="ftr" sz="quarter" idx="11"/>
          </p:nvPr>
        </p:nvSpPr>
        <p:spPr/>
        <p:txBody>
          <a:bodyPr/>
          <a:lstStyle/>
          <a:p>
            <a:endParaRPr lang="es-NI"/>
          </a:p>
        </p:txBody>
      </p:sp>
      <p:sp>
        <p:nvSpPr>
          <p:cNvPr id="7" name="Slide Number Placeholder 6"/>
          <p:cNvSpPr>
            <a:spLocks noGrp="1"/>
          </p:cNvSpPr>
          <p:nvPr>
            <p:ph type="sldNum" sz="quarter" idx="12"/>
          </p:nvPr>
        </p:nvSpPr>
        <p:spPr/>
        <p:txBody>
          <a:bodyPr/>
          <a:lstStyle/>
          <a:p>
            <a:fld id="{0F7C1668-C6CF-47A0-A832-C0604E00E692}" type="slidenum">
              <a:rPr lang="es-NI" smtClean="0"/>
              <a:t>‹Nº›</a:t>
            </a:fld>
            <a:endParaRPr lang="es-NI"/>
          </a:p>
        </p:txBody>
      </p:sp>
    </p:spTree>
    <p:extLst>
      <p:ext uri="{BB962C8B-B14F-4D97-AF65-F5344CB8AC3E}">
        <p14:creationId xmlns:p14="http://schemas.microsoft.com/office/powerpoint/2010/main" val="541439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8F97DE7F-BEB1-4206-93D4-00AA63271DF6}" type="datetimeFigureOut">
              <a:rPr lang="es-NI" smtClean="0"/>
              <a:t>5/5/2024</a:t>
            </a:fld>
            <a:endParaRPr lang="es-NI"/>
          </a:p>
        </p:txBody>
      </p:sp>
      <p:sp>
        <p:nvSpPr>
          <p:cNvPr id="8" name="Footer Placeholder 7"/>
          <p:cNvSpPr>
            <a:spLocks noGrp="1"/>
          </p:cNvSpPr>
          <p:nvPr>
            <p:ph type="ftr" sz="quarter" idx="11"/>
          </p:nvPr>
        </p:nvSpPr>
        <p:spPr/>
        <p:txBody>
          <a:bodyPr/>
          <a:lstStyle/>
          <a:p>
            <a:endParaRPr lang="es-NI"/>
          </a:p>
        </p:txBody>
      </p:sp>
      <p:sp>
        <p:nvSpPr>
          <p:cNvPr id="9" name="Slide Number Placeholder 8"/>
          <p:cNvSpPr>
            <a:spLocks noGrp="1"/>
          </p:cNvSpPr>
          <p:nvPr>
            <p:ph type="sldNum" sz="quarter" idx="12"/>
          </p:nvPr>
        </p:nvSpPr>
        <p:spPr/>
        <p:txBody>
          <a:bodyPr/>
          <a:lstStyle/>
          <a:p>
            <a:fld id="{0F7C1668-C6CF-47A0-A832-C0604E00E692}" type="slidenum">
              <a:rPr lang="es-NI" smtClean="0"/>
              <a:t>‹Nº›</a:t>
            </a:fld>
            <a:endParaRPr lang="es-NI"/>
          </a:p>
        </p:txBody>
      </p:sp>
    </p:spTree>
    <p:extLst>
      <p:ext uri="{BB962C8B-B14F-4D97-AF65-F5344CB8AC3E}">
        <p14:creationId xmlns:p14="http://schemas.microsoft.com/office/powerpoint/2010/main" val="3205810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8F97DE7F-BEB1-4206-93D4-00AA63271DF6}" type="datetimeFigureOut">
              <a:rPr lang="es-NI" smtClean="0"/>
              <a:t>5/5/2024</a:t>
            </a:fld>
            <a:endParaRPr lang="es-NI"/>
          </a:p>
        </p:txBody>
      </p:sp>
      <p:sp>
        <p:nvSpPr>
          <p:cNvPr id="4" name="Footer Placeholder 3"/>
          <p:cNvSpPr>
            <a:spLocks noGrp="1"/>
          </p:cNvSpPr>
          <p:nvPr>
            <p:ph type="ftr" sz="quarter" idx="11"/>
          </p:nvPr>
        </p:nvSpPr>
        <p:spPr/>
        <p:txBody>
          <a:bodyPr/>
          <a:lstStyle/>
          <a:p>
            <a:endParaRPr lang="es-NI"/>
          </a:p>
        </p:txBody>
      </p:sp>
      <p:sp>
        <p:nvSpPr>
          <p:cNvPr id="5" name="Slide Number Placeholder 4"/>
          <p:cNvSpPr>
            <a:spLocks noGrp="1"/>
          </p:cNvSpPr>
          <p:nvPr>
            <p:ph type="sldNum" sz="quarter" idx="12"/>
          </p:nvPr>
        </p:nvSpPr>
        <p:spPr/>
        <p:txBody>
          <a:bodyPr/>
          <a:lstStyle/>
          <a:p>
            <a:fld id="{0F7C1668-C6CF-47A0-A832-C0604E00E692}" type="slidenum">
              <a:rPr lang="es-NI" smtClean="0"/>
              <a:t>‹Nº›</a:t>
            </a:fld>
            <a:endParaRPr lang="es-NI"/>
          </a:p>
        </p:txBody>
      </p:sp>
    </p:spTree>
    <p:extLst>
      <p:ext uri="{BB962C8B-B14F-4D97-AF65-F5344CB8AC3E}">
        <p14:creationId xmlns:p14="http://schemas.microsoft.com/office/powerpoint/2010/main" val="3547792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97DE7F-BEB1-4206-93D4-00AA63271DF6}" type="datetimeFigureOut">
              <a:rPr lang="es-NI" smtClean="0"/>
              <a:t>5/5/2024</a:t>
            </a:fld>
            <a:endParaRPr lang="es-NI"/>
          </a:p>
        </p:txBody>
      </p:sp>
      <p:sp>
        <p:nvSpPr>
          <p:cNvPr id="3" name="Footer Placeholder 2"/>
          <p:cNvSpPr>
            <a:spLocks noGrp="1"/>
          </p:cNvSpPr>
          <p:nvPr>
            <p:ph type="ftr" sz="quarter" idx="11"/>
          </p:nvPr>
        </p:nvSpPr>
        <p:spPr/>
        <p:txBody>
          <a:bodyPr/>
          <a:lstStyle/>
          <a:p>
            <a:endParaRPr lang="es-NI"/>
          </a:p>
        </p:txBody>
      </p:sp>
      <p:sp>
        <p:nvSpPr>
          <p:cNvPr id="4" name="Slide Number Placeholder 3"/>
          <p:cNvSpPr>
            <a:spLocks noGrp="1"/>
          </p:cNvSpPr>
          <p:nvPr>
            <p:ph type="sldNum" sz="quarter" idx="12"/>
          </p:nvPr>
        </p:nvSpPr>
        <p:spPr/>
        <p:txBody>
          <a:bodyPr/>
          <a:lstStyle/>
          <a:p>
            <a:fld id="{0F7C1668-C6CF-47A0-A832-C0604E00E692}" type="slidenum">
              <a:rPr lang="es-NI" smtClean="0"/>
              <a:t>‹Nº›</a:t>
            </a:fld>
            <a:endParaRPr lang="es-NI"/>
          </a:p>
        </p:txBody>
      </p:sp>
    </p:spTree>
    <p:extLst>
      <p:ext uri="{BB962C8B-B14F-4D97-AF65-F5344CB8AC3E}">
        <p14:creationId xmlns:p14="http://schemas.microsoft.com/office/powerpoint/2010/main" val="3252968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8F97DE7F-BEB1-4206-93D4-00AA63271DF6}" type="datetimeFigureOut">
              <a:rPr lang="es-NI" smtClean="0"/>
              <a:t>5/5/2024</a:t>
            </a:fld>
            <a:endParaRPr lang="es-NI"/>
          </a:p>
        </p:txBody>
      </p:sp>
      <p:sp>
        <p:nvSpPr>
          <p:cNvPr id="6" name="Footer Placeholder 5"/>
          <p:cNvSpPr>
            <a:spLocks noGrp="1"/>
          </p:cNvSpPr>
          <p:nvPr>
            <p:ph type="ftr" sz="quarter" idx="11"/>
          </p:nvPr>
        </p:nvSpPr>
        <p:spPr/>
        <p:txBody>
          <a:bodyPr/>
          <a:lstStyle/>
          <a:p>
            <a:endParaRPr lang="es-NI"/>
          </a:p>
        </p:txBody>
      </p:sp>
      <p:sp>
        <p:nvSpPr>
          <p:cNvPr id="7" name="Slide Number Placeholder 6"/>
          <p:cNvSpPr>
            <a:spLocks noGrp="1"/>
          </p:cNvSpPr>
          <p:nvPr>
            <p:ph type="sldNum" sz="quarter" idx="12"/>
          </p:nvPr>
        </p:nvSpPr>
        <p:spPr/>
        <p:txBody>
          <a:bodyPr/>
          <a:lstStyle/>
          <a:p>
            <a:fld id="{0F7C1668-C6CF-47A0-A832-C0604E00E692}" type="slidenum">
              <a:rPr lang="es-NI" smtClean="0"/>
              <a:t>‹Nº›</a:t>
            </a:fld>
            <a:endParaRPr lang="es-NI"/>
          </a:p>
        </p:txBody>
      </p:sp>
    </p:spTree>
    <p:extLst>
      <p:ext uri="{BB962C8B-B14F-4D97-AF65-F5344CB8AC3E}">
        <p14:creationId xmlns:p14="http://schemas.microsoft.com/office/powerpoint/2010/main" val="3876176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8F97DE7F-BEB1-4206-93D4-00AA63271DF6}" type="datetimeFigureOut">
              <a:rPr lang="es-NI" smtClean="0"/>
              <a:t>5/5/2024</a:t>
            </a:fld>
            <a:endParaRPr lang="es-NI"/>
          </a:p>
        </p:txBody>
      </p:sp>
      <p:sp>
        <p:nvSpPr>
          <p:cNvPr id="6" name="Footer Placeholder 5"/>
          <p:cNvSpPr>
            <a:spLocks noGrp="1"/>
          </p:cNvSpPr>
          <p:nvPr>
            <p:ph type="ftr" sz="quarter" idx="11"/>
          </p:nvPr>
        </p:nvSpPr>
        <p:spPr/>
        <p:txBody>
          <a:bodyPr/>
          <a:lstStyle/>
          <a:p>
            <a:endParaRPr lang="es-NI"/>
          </a:p>
        </p:txBody>
      </p:sp>
      <p:sp>
        <p:nvSpPr>
          <p:cNvPr id="7" name="Slide Number Placeholder 6"/>
          <p:cNvSpPr>
            <a:spLocks noGrp="1"/>
          </p:cNvSpPr>
          <p:nvPr>
            <p:ph type="sldNum" sz="quarter" idx="12"/>
          </p:nvPr>
        </p:nvSpPr>
        <p:spPr/>
        <p:txBody>
          <a:bodyPr/>
          <a:lstStyle/>
          <a:p>
            <a:fld id="{0F7C1668-C6CF-47A0-A832-C0604E00E692}" type="slidenum">
              <a:rPr lang="es-NI" smtClean="0"/>
              <a:t>‹Nº›</a:t>
            </a:fld>
            <a:endParaRPr lang="es-NI"/>
          </a:p>
        </p:txBody>
      </p:sp>
    </p:spTree>
    <p:extLst>
      <p:ext uri="{BB962C8B-B14F-4D97-AF65-F5344CB8AC3E}">
        <p14:creationId xmlns:p14="http://schemas.microsoft.com/office/powerpoint/2010/main" val="495005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97DE7F-BEB1-4206-93D4-00AA63271DF6}" type="datetimeFigureOut">
              <a:rPr lang="es-NI" smtClean="0"/>
              <a:t>5/5/2024</a:t>
            </a:fld>
            <a:endParaRPr lang="es-NI"/>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NI"/>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7C1668-C6CF-47A0-A832-C0604E00E692}" type="slidenum">
              <a:rPr lang="es-NI" smtClean="0"/>
              <a:t>‹Nº›</a:t>
            </a:fld>
            <a:endParaRPr lang="es-NI"/>
          </a:p>
        </p:txBody>
      </p:sp>
    </p:spTree>
    <p:extLst>
      <p:ext uri="{BB962C8B-B14F-4D97-AF65-F5344CB8AC3E}">
        <p14:creationId xmlns:p14="http://schemas.microsoft.com/office/powerpoint/2010/main" val="2778286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4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rmAutofit fontScale="90000"/>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lnSpcReduction="10000"/>
          </a:bodyPr>
          <a:lstStyle/>
          <a:p>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INTRODUCCIÓN:</a:t>
            </a:r>
          </a:p>
          <a:p>
            <a:r>
              <a:rPr lang="es-ES" b="1" dirty="0">
                <a:solidFill>
                  <a:schemeClr val="bg1"/>
                </a:solidFill>
                <a:latin typeface="Maiandra GD" panose="020E0502030308020204" pitchFamily="34" charset="0"/>
              </a:rPr>
              <a:t>de manera que Cristo habite por la fe en sus corazones. </a:t>
            </a: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También ruego que arraigados y cimentados en amor,</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Pablo desea que Cristo habite en sus corazones, para que puedan estar arraigados y cimentados en amor.</a:t>
            </a:r>
          </a:p>
          <a:p>
            <a:r>
              <a:rPr lang="es-ES" b="1" dirty="0">
                <a:solidFill>
                  <a:schemeClr val="bg1"/>
                </a:solidFill>
                <a:latin typeface="Maiandra GD" panose="020E0502030308020204" pitchFamily="34" charset="0"/>
              </a:rPr>
              <a:t>Arraigados- </a:t>
            </a:r>
            <a:r>
              <a:rPr lang="es-ES" b="1" dirty="0" err="1">
                <a:solidFill>
                  <a:schemeClr val="bg1"/>
                </a:solidFill>
                <a:latin typeface="Maiandra GD" panose="020E0502030308020204" pitchFamily="34" charset="0"/>
              </a:rPr>
              <a:t>rhizoo</a:t>
            </a:r>
            <a:r>
              <a:rPr lang="es-ES" b="1" dirty="0">
                <a:solidFill>
                  <a:schemeClr val="bg1"/>
                </a:solidFill>
                <a:latin typeface="Maiandra GD" panose="020E0502030308020204" pitchFamily="34" charset="0"/>
              </a:rPr>
              <a:t>. Da la idea de fortalecer con raíces, estar muy firme, establecido, causar a una persona que este muy bien sembrado y firme. </a:t>
            </a: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388677861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barn(inVertical)">
                                      <p:cBhvr>
                                        <p:cTn id="13" dur="500"/>
                                        <p:tgtEl>
                                          <p:spTgt spid="5">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Effect transition="in" filter="barn(inVertical)">
                                      <p:cBhvr>
                                        <p:cTn id="18" dur="500"/>
                                        <p:tgtEl>
                                          <p:spTgt spid="5">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Effect transition="in" filter="barn(inVertical)">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barn(inVertical)">
                                      <p:cBhvr>
                                        <p:cTn id="28"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lnSpcReduction="10000"/>
          </a:bodyPr>
          <a:lstStyle/>
          <a:p>
            <a:r>
              <a:rPr lang="es-ES" b="1" dirty="0">
                <a:solidFill>
                  <a:schemeClr val="bg1"/>
                </a:solidFill>
                <a:latin typeface="Maiandra GD" panose="020E0502030308020204" pitchFamily="34" charset="0"/>
              </a:rPr>
              <a:t>En este caso Él cristiano ha sido edificado en un terreno elegido por Dios, con una gran base, inconmovible que es Jesucristo.</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I Corintios.3:11.</a:t>
            </a:r>
          </a:p>
          <a:p>
            <a:r>
              <a:rPr lang="es-ES" b="1" dirty="0">
                <a:solidFill>
                  <a:schemeClr val="bg1"/>
                </a:solidFill>
                <a:latin typeface="Maiandra GD" panose="020E0502030308020204" pitchFamily="34" charset="0"/>
              </a:rPr>
              <a:t>Pues nadie puede poner otro fundamento que el que ya está puesto, </a:t>
            </a:r>
            <a:r>
              <a:rPr lang="es-ES" b="1" u="sng" dirty="0">
                <a:solidFill>
                  <a:schemeClr val="bg1"/>
                </a:solidFill>
                <a:effectLst>
                  <a:outerShdw blurRad="38100" dist="38100" dir="2700000" algn="tl">
                    <a:srgbClr val="000000">
                      <a:alpha val="43137"/>
                    </a:srgbClr>
                  </a:outerShdw>
                </a:effectLst>
                <a:highlight>
                  <a:srgbClr val="008000"/>
                </a:highlight>
                <a:latin typeface="Maiandra GD" panose="020E0502030308020204" pitchFamily="34" charset="0"/>
              </a:rPr>
              <a:t>el cual es Jesucristo.</a:t>
            </a:r>
            <a:r>
              <a:rPr lang="es-ES" b="1" dirty="0">
                <a:solidFill>
                  <a:schemeClr val="bg1"/>
                </a:solidFill>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Efesios.2:20-22.</a:t>
            </a:r>
          </a:p>
          <a:p>
            <a:r>
              <a:rPr lang="es-ES" b="1" dirty="0">
                <a:solidFill>
                  <a:schemeClr val="bg1"/>
                </a:solidFill>
                <a:latin typeface="Maiandra GD" panose="020E0502030308020204" pitchFamily="34" charset="0"/>
              </a:rPr>
              <a:t>Están edificados sobre el fundamento de los apóstoles y profetas, </a:t>
            </a:r>
            <a:r>
              <a:rPr lang="es-ES" b="1" u="sng" dirty="0">
                <a:solidFill>
                  <a:schemeClr val="bg1"/>
                </a:solidFill>
                <a:effectLst>
                  <a:outerShdw blurRad="38100" dist="38100" dir="2700000" algn="tl">
                    <a:srgbClr val="000000">
                      <a:alpha val="43137"/>
                    </a:srgbClr>
                  </a:outerShdw>
                </a:effectLst>
                <a:highlight>
                  <a:srgbClr val="800080"/>
                </a:highlight>
                <a:latin typeface="Maiandra GD" panose="020E0502030308020204" pitchFamily="34" charset="0"/>
              </a:rPr>
              <a:t>siendo Cristo Jesús mismo la piedra angular,</a:t>
            </a:r>
            <a:r>
              <a:rPr lang="es-ES" b="1" dirty="0">
                <a:solidFill>
                  <a:schemeClr val="bg1"/>
                </a:solidFill>
                <a:latin typeface="Maiandra GD" panose="020E0502030308020204" pitchFamily="34" charset="0"/>
              </a:rPr>
              <a:t> </a:t>
            </a:r>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173444709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fontScale="92500" lnSpcReduction="20000"/>
          </a:bodyPr>
          <a:lstStyle/>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V.21.</a:t>
            </a:r>
          </a:p>
          <a:p>
            <a:r>
              <a:rPr lang="es-ES" b="1" dirty="0">
                <a:solidFill>
                  <a:schemeClr val="bg1"/>
                </a:solidFill>
                <a:latin typeface="Maiandra GD" panose="020E0502030308020204" pitchFamily="34" charset="0"/>
              </a:rPr>
              <a:t>en quien todo el edificio, bien ajustado, </a:t>
            </a:r>
            <a:r>
              <a:rPr lang="es-ES" b="1" u="sng" dirty="0">
                <a:solidFill>
                  <a:schemeClr val="bg1"/>
                </a:solidFill>
                <a:effectLst>
                  <a:outerShdw blurRad="38100" dist="38100" dir="2700000" algn="tl">
                    <a:srgbClr val="000000">
                      <a:alpha val="43137"/>
                    </a:srgbClr>
                  </a:outerShdw>
                </a:effectLst>
                <a:highlight>
                  <a:srgbClr val="800000"/>
                </a:highlight>
                <a:latin typeface="Maiandra GD" panose="020E0502030308020204" pitchFamily="34" charset="0"/>
              </a:rPr>
              <a:t>va creciendo para ser un templo santo en el Señor.</a:t>
            </a:r>
            <a:r>
              <a:rPr lang="es-ES" b="1" dirty="0">
                <a:solidFill>
                  <a:schemeClr val="bg1"/>
                </a:solidFill>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V.22.</a:t>
            </a:r>
            <a:r>
              <a:rPr lang="es-ES" b="1" dirty="0">
                <a:solidFill>
                  <a:schemeClr val="bg1"/>
                </a:solidFill>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808000"/>
                </a:highlight>
                <a:latin typeface="Maiandra GD" panose="020E0502030308020204" pitchFamily="34" charset="0"/>
              </a:rPr>
              <a:t>En Cristo también ustedes son juntamente edificados</a:t>
            </a:r>
            <a:r>
              <a:rPr lang="es-ES" b="1" dirty="0">
                <a:solidFill>
                  <a:schemeClr val="bg1"/>
                </a:solidFill>
                <a:latin typeface="Maiandra GD" panose="020E0502030308020204" pitchFamily="34" charset="0"/>
              </a:rPr>
              <a:t> para morada de Dios en el Espíritu. </a:t>
            </a:r>
          </a:p>
          <a:p>
            <a:r>
              <a:rPr lang="es-ES" b="1" dirty="0">
                <a:solidFill>
                  <a:schemeClr val="bg1"/>
                </a:solidFill>
                <a:latin typeface="Maiandra GD" panose="020E0502030308020204" pitchFamily="34" charset="0"/>
              </a:rPr>
              <a:t>Somos “Edificados” no sobre Cristo, sino en Cristo. </a:t>
            </a:r>
          </a:p>
          <a:p>
            <a:r>
              <a:rPr lang="es-ES" b="1" dirty="0">
                <a:solidFill>
                  <a:schemeClr val="bg1"/>
                </a:solidFill>
                <a:latin typeface="Maiandra GD" panose="020E0502030308020204" pitchFamily="34" charset="0"/>
              </a:rPr>
              <a:t>No es un acto físico de edificación, sino un desarrollo espiritual. </a:t>
            </a:r>
          </a:p>
          <a:p>
            <a:r>
              <a:rPr lang="es-ES" b="1" dirty="0">
                <a:solidFill>
                  <a:schemeClr val="bg1"/>
                </a:solidFill>
                <a:latin typeface="Maiandra GD" panose="020E0502030308020204" pitchFamily="34" charset="0"/>
              </a:rPr>
              <a:t>Nos establecemos o nos “confirmamos” en nuestra fe o por nuestra fe. </a:t>
            </a:r>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369118408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arn(inVertical)">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barn(inVertical)">
                                      <p:cBhvr>
                                        <p:cTn id="37"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lstStyle/>
          <a:p>
            <a:r>
              <a:rPr lang="es-ES" b="1" dirty="0">
                <a:solidFill>
                  <a:schemeClr val="bg1"/>
                </a:solidFill>
                <a:latin typeface="Maiandra GD" panose="020E0502030308020204" pitchFamily="34" charset="0"/>
              </a:rPr>
              <a:t>El crecimiento de firmeza que debemos de estar ganando día a día debe de estar basado en nuestra fe. </a:t>
            </a:r>
          </a:p>
          <a:p>
            <a:r>
              <a:rPr lang="es-ES" b="1" dirty="0">
                <a:solidFill>
                  <a:schemeClr val="bg1"/>
                </a:solidFill>
                <a:latin typeface="Maiandra GD" panose="020E0502030308020204" pitchFamily="34" charset="0"/>
              </a:rPr>
              <a:t>Recordando nuestra fe al momento de obedecer o poco tiempo atrás para determinar si en verdad hemos crecido, o nos hemos quedado “enanos” espiritualmente.</a:t>
            </a:r>
          </a:p>
          <a:p>
            <a:r>
              <a:rPr lang="es-ES" b="1" dirty="0">
                <a:solidFill>
                  <a:schemeClr val="bg1"/>
                </a:solidFill>
                <a:latin typeface="Maiandra GD" panose="020E0502030308020204" pitchFamily="34" charset="0"/>
              </a:rPr>
              <a:t>Por eso debemos estar unido a la cabeza que es Cristo.</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Colosenses.2:19.</a:t>
            </a:r>
            <a:endParaRPr lang="es-NI"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42606054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lnSpcReduction="10000"/>
          </a:bodyPr>
          <a:lstStyle/>
          <a:p>
            <a:r>
              <a:rPr lang="es-ES" b="1" u="sng" dirty="0">
                <a:effectLst>
                  <a:outerShdw blurRad="38100" dist="38100" dir="2700000" algn="tl">
                    <a:srgbClr val="000000">
                      <a:alpha val="43137"/>
                    </a:srgbClr>
                  </a:outerShdw>
                </a:effectLst>
                <a:highlight>
                  <a:srgbClr val="99FF99"/>
                </a:highlight>
                <a:latin typeface="Maiandra GD" panose="020E0502030308020204" pitchFamily="34" charset="0"/>
              </a:rPr>
              <a:t>pero no asiéndose a la Cabeza,</a:t>
            </a:r>
            <a:r>
              <a:rPr lang="es-ES" b="1" dirty="0">
                <a:solidFill>
                  <a:schemeClr val="bg1"/>
                </a:solidFill>
                <a:latin typeface="Maiandra GD" panose="020E0502030308020204" pitchFamily="34" charset="0"/>
              </a:rPr>
              <a:t> de la cual todo el cuerpo, nutrido y unido por las coyunturas y ligamentos, crece con un crecimiento que es de Dios. </a:t>
            </a:r>
          </a:p>
          <a:p>
            <a:pPr algn="ctr"/>
            <a:r>
              <a:rPr lang="es-ES" b="1" u="sng" dirty="0">
                <a:solidFill>
                  <a:schemeClr val="bg1"/>
                </a:solidFill>
                <a:effectLst>
                  <a:outerShdw blurRad="38100" dist="38100" dir="2700000" algn="tl">
                    <a:srgbClr val="000000">
                      <a:alpha val="43137"/>
                    </a:srgbClr>
                  </a:outerShdw>
                </a:effectLst>
                <a:highlight>
                  <a:srgbClr val="FF0066"/>
                </a:highlight>
                <a:latin typeface="Maiandra GD" panose="020E0502030308020204" pitchFamily="34" charset="0"/>
              </a:rPr>
              <a:t>“Y no asiéndose de la Cabeza”</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Esta frase puede ser entendida como no apegándose a Cristo o considerando a Cristo como cabeza, supremo, preeminente. </a:t>
            </a:r>
          </a:p>
          <a:p>
            <a:r>
              <a:rPr lang="es-ES" b="1" dirty="0">
                <a:solidFill>
                  <a:schemeClr val="bg1"/>
                </a:solidFill>
                <a:latin typeface="Maiandra GD" panose="020E0502030308020204" pitchFamily="34" charset="0"/>
              </a:rPr>
              <a:t>Pablo nos enseña que Cristo es la Cabeza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Colosenses.1:18.</a:t>
            </a: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384235450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a:bodyPr>
          <a:lstStyle/>
          <a:p>
            <a:r>
              <a:rPr lang="es-ES" b="1" u="sng" dirty="0">
                <a:solidFill>
                  <a:schemeClr val="bg1"/>
                </a:solidFill>
                <a:effectLst>
                  <a:outerShdw blurRad="38100" dist="38100" dir="2700000" algn="tl">
                    <a:srgbClr val="000000">
                      <a:alpha val="43137"/>
                    </a:srgbClr>
                  </a:outerShdw>
                </a:effectLst>
                <a:highlight>
                  <a:srgbClr val="3333CC"/>
                </a:highlight>
                <a:latin typeface="Maiandra GD" panose="020E0502030308020204" pitchFamily="34" charset="0"/>
              </a:rPr>
              <a:t>Él es también la cabeza del cuerpo que es la iglesia.</a:t>
            </a:r>
            <a:r>
              <a:rPr lang="es-ES" b="1" dirty="0">
                <a:solidFill>
                  <a:schemeClr val="bg1"/>
                </a:solidFill>
                <a:latin typeface="Maiandra GD" panose="020E0502030308020204" pitchFamily="34" charset="0"/>
              </a:rPr>
              <a:t> Él es el principio, el primogénito de entre los muertos, a fin de que Él tenga en todo la primacía. </a:t>
            </a:r>
          </a:p>
          <a:p>
            <a:r>
              <a:rPr lang="es-ES" b="1" u="sng" dirty="0">
                <a:solidFill>
                  <a:schemeClr val="bg1"/>
                </a:solidFill>
                <a:effectLst>
                  <a:outerShdw blurRad="38100" dist="38100" dir="2700000" algn="tl">
                    <a:srgbClr val="000000">
                      <a:alpha val="43137"/>
                    </a:srgbClr>
                  </a:outerShdw>
                </a:effectLst>
                <a:highlight>
                  <a:srgbClr val="FF0066"/>
                </a:highlight>
                <a:latin typeface="Maiandra GD" panose="020E0502030308020204" pitchFamily="34" charset="0"/>
              </a:rPr>
              <a:t>La palabra “Asiéndose”-</a:t>
            </a:r>
            <a:r>
              <a:rPr lang="es-ES" b="1" dirty="0">
                <a:solidFill>
                  <a:schemeClr val="bg1"/>
                </a:solidFill>
                <a:latin typeface="Maiandra GD" panose="020E0502030308020204" pitchFamily="34" charset="0"/>
              </a:rPr>
              <a:t> Denota el retener, guardar, tomar. </a:t>
            </a:r>
          </a:p>
          <a:p>
            <a:r>
              <a:rPr lang="es-ES" b="1" dirty="0">
                <a:solidFill>
                  <a:schemeClr val="bg1"/>
                </a:solidFill>
                <a:latin typeface="Maiandra GD" panose="020E0502030308020204" pitchFamily="34" charset="0"/>
              </a:rPr>
              <a:t>Tales personas no se estaban apegando a Cristo. </a:t>
            </a:r>
          </a:p>
          <a:p>
            <a:r>
              <a:rPr lang="es-ES" b="1" dirty="0">
                <a:solidFill>
                  <a:schemeClr val="bg1"/>
                </a:solidFill>
                <a:latin typeface="Maiandra GD" panose="020E0502030308020204" pitchFamily="34" charset="0"/>
              </a:rPr>
              <a:t>No estaban reteniendo, guardando, tomando, considerando a Cristo como supremo. </a:t>
            </a:r>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363144986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a:bodyPr>
          <a:lstStyle/>
          <a:p>
            <a:r>
              <a:rPr lang="es-ES" b="1" dirty="0">
                <a:solidFill>
                  <a:schemeClr val="bg1"/>
                </a:solidFill>
                <a:latin typeface="Maiandra GD" panose="020E0502030308020204" pitchFamily="34" charset="0"/>
              </a:rPr>
              <a:t>Por eso debemos ser retenedor de la palabra fiel.</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Tito.1:9.</a:t>
            </a:r>
          </a:p>
          <a:p>
            <a:r>
              <a:rPr lang="es-ES" b="1" u="sng" dirty="0">
                <a:effectLst>
                  <a:outerShdw blurRad="38100" dist="38100" dir="2700000" algn="tl">
                    <a:srgbClr val="000000">
                      <a:alpha val="43137"/>
                    </a:srgbClr>
                  </a:outerShdw>
                </a:effectLst>
                <a:highlight>
                  <a:srgbClr val="66FF99"/>
                </a:highlight>
                <a:latin typeface="Maiandra GD" panose="020E0502030308020204" pitchFamily="34" charset="0"/>
              </a:rPr>
              <a:t>Debe retener la palabra fiel que es conforme a la enseñanza,</a:t>
            </a:r>
            <a:r>
              <a:rPr lang="es-ES" b="1" dirty="0">
                <a:solidFill>
                  <a:schemeClr val="bg1"/>
                </a:solidFill>
                <a:latin typeface="Maiandra GD" panose="020E0502030308020204" pitchFamily="34" charset="0"/>
              </a:rPr>
              <a:t> para que sea capaz también de exhortar con sana doctrina y refutar a los que contradicen. </a:t>
            </a:r>
          </a:p>
          <a:p>
            <a:r>
              <a:rPr lang="es-ES" b="1" dirty="0">
                <a:solidFill>
                  <a:schemeClr val="bg1"/>
                </a:solidFill>
                <a:latin typeface="Maiandra GD" panose="020E0502030308020204" pitchFamily="34" charset="0"/>
              </a:rPr>
              <a:t>Por eso debemos permanecer firmes en la fe.</a:t>
            </a:r>
          </a:p>
          <a:p>
            <a:r>
              <a:rPr lang="es-ES" b="1" dirty="0">
                <a:solidFill>
                  <a:schemeClr val="bg1"/>
                </a:solidFill>
                <a:latin typeface="Maiandra GD" panose="020E0502030308020204" pitchFamily="34" charset="0"/>
              </a:rPr>
              <a:t>Sin movernos.</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Colosenses.1:23.</a:t>
            </a: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360752859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arn(inVertical)">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a:bodyPr>
          <a:lstStyle/>
          <a:p>
            <a:r>
              <a:rPr lang="es-ES" b="1" u="sng" dirty="0">
                <a:solidFill>
                  <a:schemeClr val="bg1"/>
                </a:solidFill>
                <a:effectLst>
                  <a:outerShdw blurRad="38100" dist="38100" dir="2700000" algn="tl">
                    <a:srgbClr val="000000">
                      <a:alpha val="43137"/>
                    </a:srgbClr>
                  </a:outerShdw>
                </a:effectLst>
                <a:highlight>
                  <a:srgbClr val="6600FF"/>
                </a:highlight>
                <a:latin typeface="Maiandra GD" panose="020E0502030308020204" pitchFamily="34" charset="0"/>
              </a:rPr>
              <a:t>Esto Él hará si en verdad permanecen en la fe bien cimentados y constantes,</a:t>
            </a:r>
            <a:r>
              <a:rPr lang="es-ES" b="1" dirty="0">
                <a:solidFill>
                  <a:schemeClr val="bg1"/>
                </a:solidFill>
                <a:latin typeface="Maiandra GD" panose="020E0502030308020204" pitchFamily="34" charset="0"/>
              </a:rPr>
              <a:t> sin moverse de la esperanza del evangelio que han oído, que fue proclamado a toda la creación debajo del cielo, y del cual yo, Pablo, fui hecho ministro. </a:t>
            </a:r>
          </a:p>
          <a:p>
            <a:r>
              <a:rPr lang="es-ES" b="1" dirty="0">
                <a:solidFill>
                  <a:schemeClr val="bg1"/>
                </a:solidFill>
                <a:latin typeface="Maiandra GD" panose="020E0502030308020204" pitchFamily="34" charset="0"/>
              </a:rPr>
              <a:t>Permaneciendo firmes.</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I Corintios.16:13.</a:t>
            </a:r>
          </a:p>
          <a:p>
            <a:r>
              <a:rPr lang="es-ES" b="1" dirty="0">
                <a:solidFill>
                  <a:schemeClr val="bg1"/>
                </a:solidFill>
                <a:latin typeface="Maiandra GD" panose="020E0502030308020204" pitchFamily="34" charset="0"/>
              </a:rPr>
              <a:t>Estén alerta, </a:t>
            </a: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permanezcan firmes en la fe,</a:t>
            </a:r>
            <a:r>
              <a:rPr lang="es-ES" b="1" dirty="0">
                <a:solidFill>
                  <a:schemeClr val="bg1"/>
                </a:solidFill>
                <a:latin typeface="Maiandra GD" panose="020E0502030308020204" pitchFamily="34" charset="0"/>
              </a:rPr>
              <a:t> pórtense varonilmente, sean fuertes. </a:t>
            </a:r>
          </a:p>
          <a:p>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46439588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a:bodyPr>
          <a:lstStyle/>
          <a:p>
            <a:r>
              <a:rPr lang="es-ES" b="1" dirty="0">
                <a:solidFill>
                  <a:schemeClr val="bg1"/>
                </a:solidFill>
                <a:latin typeface="Maiandra GD" panose="020E0502030308020204" pitchFamily="34" charset="0"/>
              </a:rPr>
              <a:t>Debemos ser fuertes para permanecer fieles sin movernos de nuestra esperanza.</a:t>
            </a:r>
          </a:p>
          <a:p>
            <a:r>
              <a:rPr lang="es-ES" b="1" dirty="0">
                <a:solidFill>
                  <a:schemeClr val="bg1"/>
                </a:solidFill>
                <a:latin typeface="Maiandra GD" panose="020E0502030308020204" pitchFamily="34" charset="0"/>
              </a:rPr>
              <a:t>Firmes en nuestra profesión.</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Hebreos.10:23.</a:t>
            </a:r>
          </a:p>
          <a:p>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Mantengamos firme la profesión de nuestra esperanza sin vacilar,</a:t>
            </a:r>
            <a:r>
              <a:rPr lang="es-ES" b="1" dirty="0">
                <a:solidFill>
                  <a:schemeClr val="bg1"/>
                </a:solidFill>
                <a:latin typeface="Maiandra GD" panose="020E0502030308020204" pitchFamily="34" charset="0"/>
              </a:rPr>
              <a:t> porque fiel es Aquel que prometió. </a:t>
            </a:r>
          </a:p>
          <a:p>
            <a:r>
              <a:rPr lang="es-ES" b="1" dirty="0">
                <a:solidFill>
                  <a:schemeClr val="bg1"/>
                </a:solidFill>
                <a:latin typeface="Maiandra GD" panose="020E0502030308020204" pitchFamily="34" charset="0"/>
              </a:rPr>
              <a:t>Manteniéndonos como viendo al invisible.</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Hebreos.11:27.</a:t>
            </a:r>
          </a:p>
          <a:p>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211370643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arn(inVertical)">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lnSpcReduction="10000"/>
          </a:bodyPr>
          <a:lstStyle/>
          <a:p>
            <a:r>
              <a:rPr lang="es-ES" b="1" dirty="0">
                <a:solidFill>
                  <a:schemeClr val="bg1"/>
                </a:solidFill>
                <a:latin typeface="Maiandra GD" panose="020E0502030308020204" pitchFamily="34" charset="0"/>
              </a:rPr>
              <a:t>Por la fe Moisés salió de Egipto sin temer la ira del rey, </a:t>
            </a:r>
            <a:r>
              <a:rPr lang="es-ES" b="1" u="sng" dirty="0">
                <a:effectLst>
                  <a:outerShdw blurRad="38100" dist="38100" dir="2700000" algn="tl">
                    <a:srgbClr val="000000">
                      <a:alpha val="43137"/>
                    </a:srgbClr>
                  </a:outerShdw>
                </a:effectLst>
                <a:highlight>
                  <a:srgbClr val="00FFFF"/>
                </a:highlight>
                <a:latin typeface="Maiandra GD" panose="020E0502030308020204" pitchFamily="34" charset="0"/>
              </a:rPr>
              <a:t>porque se mantuvo firme como viendo al Invisible.</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Firmes en nuestra esperanza.</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Hebreos.6:19.</a:t>
            </a:r>
          </a:p>
          <a:p>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Tenemos como ancla del alma, una esperanza segura y firme,</a:t>
            </a:r>
            <a:r>
              <a:rPr lang="es-ES" b="1" dirty="0">
                <a:solidFill>
                  <a:schemeClr val="bg1"/>
                </a:solidFill>
                <a:latin typeface="Maiandra GD" panose="020E0502030308020204" pitchFamily="34" charset="0"/>
              </a:rPr>
              <a:t> y que penetra hasta detrás del velo, </a:t>
            </a:r>
          </a:p>
          <a:p>
            <a:r>
              <a:rPr lang="es-ES" b="1" dirty="0">
                <a:solidFill>
                  <a:schemeClr val="bg1"/>
                </a:solidFill>
                <a:latin typeface="Maiandra GD" panose="020E0502030308020204" pitchFamily="34" charset="0"/>
              </a:rPr>
              <a:t>La única cabeza del único cuerpo que es la iglesia es Cristo. </a:t>
            </a:r>
          </a:p>
          <a:p>
            <a:r>
              <a:rPr lang="es-ES" b="1" dirty="0">
                <a:solidFill>
                  <a:schemeClr val="bg1"/>
                </a:solidFill>
                <a:latin typeface="Maiandra GD" panose="020E0502030308020204" pitchFamily="34" charset="0"/>
              </a:rPr>
              <a:t>Este cuerpo se mantiene en contacto estrecho con la cabeza. </a:t>
            </a:r>
          </a:p>
          <a:p>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325406853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arn(inVertical)">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lstStyle/>
          <a:p>
            <a:r>
              <a:rPr lang="es-ES" b="1" dirty="0">
                <a:solidFill>
                  <a:schemeClr val="bg1"/>
                </a:solidFill>
                <a:latin typeface="Maiandra GD" panose="020E0502030308020204" pitchFamily="34" charset="0"/>
              </a:rPr>
              <a:t>Cristo es Él único que la puede sustentar en todas sus necesidades y es Él único que puede hacerla crecer según el plan de Dios.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Efesios.4:14-16.</a:t>
            </a:r>
          </a:p>
          <a:p>
            <a:r>
              <a:rPr lang="es-ES" b="1" u="sng" dirty="0">
                <a:solidFill>
                  <a:schemeClr val="bg1"/>
                </a:solidFill>
                <a:effectLst>
                  <a:outerShdw blurRad="38100" dist="38100" dir="2700000" algn="tl">
                    <a:srgbClr val="000000">
                      <a:alpha val="43137"/>
                    </a:srgbClr>
                  </a:outerShdw>
                </a:effectLst>
                <a:highlight>
                  <a:srgbClr val="FF0000"/>
                </a:highlight>
                <a:latin typeface="Maiandra GD" panose="020E0502030308020204" pitchFamily="34" charset="0"/>
              </a:rPr>
              <a:t>Entonces ya no seremos niños, sacudidos por las olas y llevados de aquí para allá por todo viento de doctrina,</a:t>
            </a:r>
            <a:r>
              <a:rPr lang="es-ES" b="1" dirty="0">
                <a:solidFill>
                  <a:schemeClr val="bg1"/>
                </a:solidFill>
                <a:latin typeface="Maiandra GD" panose="020E0502030308020204" pitchFamily="34" charset="0"/>
              </a:rPr>
              <a:t> por la astucia de los hombres, por las artimañas engañosas del error. </a:t>
            </a:r>
          </a:p>
          <a:p>
            <a:pPr algn="ctr"/>
            <a:r>
              <a:rPr lang="es-NI"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V.15.</a:t>
            </a: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276401123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rmAutofit/>
          </a:bodyPr>
          <a:lstStyle/>
          <a:p>
            <a:pPr algn="ctr"/>
            <a:r>
              <a:rPr lang="es-ES" sz="8000" b="1" u="sng" dirty="0">
                <a:effectLst>
                  <a:outerShdw blurRad="38100" dist="38100" dir="2700000" algn="tl">
                    <a:srgbClr val="000000">
                      <a:alpha val="43137"/>
                    </a:srgbClr>
                  </a:outerShdw>
                </a:effectLst>
                <a:latin typeface="Maiandra GD" panose="020E0502030308020204" pitchFamily="34" charset="0"/>
              </a:rPr>
              <a:t>INTRODUCCIÓN:</a:t>
            </a:r>
            <a:endParaRPr lang="es-NI" sz="8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lnSpcReduction="10000"/>
          </a:bodyPr>
          <a:lstStyle/>
          <a:p>
            <a:r>
              <a:rPr lang="es-ES" b="1" u="sng" dirty="0">
                <a:solidFill>
                  <a:schemeClr val="bg1"/>
                </a:solidFill>
                <a:effectLst>
                  <a:outerShdw blurRad="38100" dist="38100" dir="2700000" algn="tl">
                    <a:srgbClr val="000000">
                      <a:alpha val="43137"/>
                    </a:srgbClr>
                  </a:outerShdw>
                </a:effectLst>
                <a:highlight>
                  <a:srgbClr val="FF0066"/>
                </a:highlight>
                <a:latin typeface="Maiandra GD" panose="020E0502030308020204" pitchFamily="34" charset="0"/>
              </a:rPr>
              <a:t>Cimentados- themelioo.</a:t>
            </a:r>
            <a:r>
              <a:rPr lang="es-ES" b="1" dirty="0">
                <a:solidFill>
                  <a:schemeClr val="bg1"/>
                </a:solidFill>
                <a:latin typeface="Maiandra GD" panose="020E0502030308020204" pitchFamily="34" charset="0"/>
              </a:rPr>
              <a:t> Da la idea de estar bien establecido, da la idea de un edificio bien fundamentado, y firme. </a:t>
            </a:r>
          </a:p>
          <a:p>
            <a:r>
              <a:rPr lang="es-ES" b="1" dirty="0">
                <a:solidFill>
                  <a:schemeClr val="bg1"/>
                </a:solidFill>
                <a:latin typeface="Maiandra GD" panose="020E0502030308020204" pitchFamily="34" charset="0"/>
              </a:rPr>
              <a:t>Esta es una doble metáfora, una tomada de la agricultura y la otra de la arquitectura. </a:t>
            </a:r>
          </a:p>
          <a:p>
            <a:r>
              <a:rPr lang="es-ES" b="1" dirty="0">
                <a:solidFill>
                  <a:schemeClr val="bg1"/>
                </a:solidFill>
                <a:latin typeface="Maiandra GD" panose="020E0502030308020204" pitchFamily="34" charset="0"/>
              </a:rPr>
              <a:t>Pablo desea que estos los cristianos estén bien agarrados de Cristo por la fe. </a:t>
            </a:r>
          </a:p>
          <a:p>
            <a:r>
              <a:rPr lang="es-ES" b="1" dirty="0">
                <a:solidFill>
                  <a:schemeClr val="bg1"/>
                </a:solidFill>
                <a:latin typeface="Maiandra GD" panose="020E0502030308020204" pitchFamily="34" charset="0"/>
              </a:rPr>
              <a:t>Que tengan una convicción firme en Cristo, para que puedan estar bien establecidos y firmes en Él Salvador de sus almas. </a:t>
            </a:r>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303715516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barn(inVertical)">
                                      <p:cBhvr>
                                        <p:cTn id="13" dur="500"/>
                                        <p:tgtEl>
                                          <p:spTgt spid="5">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Effect transition="in" filter="barn(inVertical)">
                                      <p:cBhvr>
                                        <p:cTn id="18" dur="500"/>
                                        <p:tgtEl>
                                          <p:spTgt spid="5">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Effect transition="in" filter="barn(inVertical)">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barn(inVertical)">
                                      <p:cBhvr>
                                        <p:cTn id="28"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a:bodyPr>
          <a:lstStyle/>
          <a:p>
            <a:r>
              <a:rPr lang="es-ES" b="1" dirty="0">
                <a:solidFill>
                  <a:schemeClr val="bg1"/>
                </a:solidFill>
                <a:latin typeface="Maiandra GD" panose="020E0502030308020204" pitchFamily="34" charset="0"/>
              </a:rPr>
              <a:t>Más bien, al hablar </a:t>
            </a:r>
            <a:r>
              <a:rPr lang="es-ES" b="1" u="sng" dirty="0">
                <a:solidFill>
                  <a:schemeClr val="bg1"/>
                </a:solidFill>
                <a:effectLst>
                  <a:outerShdw blurRad="38100" dist="38100" dir="2700000" algn="tl">
                    <a:srgbClr val="000000">
                      <a:alpha val="43137"/>
                    </a:srgbClr>
                  </a:outerShdw>
                </a:effectLst>
                <a:highlight>
                  <a:srgbClr val="000080"/>
                </a:highlight>
                <a:latin typeface="Maiandra GD" panose="020E0502030308020204" pitchFamily="34" charset="0"/>
              </a:rPr>
              <a:t>la verdad en amor, creceremos</a:t>
            </a:r>
            <a:r>
              <a:rPr lang="es-ES" b="1" dirty="0">
                <a:solidFill>
                  <a:schemeClr val="bg1"/>
                </a:solidFill>
                <a:latin typeface="Maiandra GD" panose="020E0502030308020204" pitchFamily="34" charset="0"/>
              </a:rPr>
              <a:t> en todos los aspectos en Aquel que es la cabeza, es decir, Cristo,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V.16.</a:t>
            </a:r>
          </a:p>
          <a:p>
            <a:r>
              <a:rPr lang="es-ES" b="1" u="sng" dirty="0">
                <a:solidFill>
                  <a:schemeClr val="bg1"/>
                </a:solidFill>
                <a:effectLst>
                  <a:outerShdw blurRad="38100" dist="38100" dir="2700000" algn="tl">
                    <a:srgbClr val="000000">
                      <a:alpha val="43137"/>
                    </a:srgbClr>
                  </a:outerShdw>
                </a:effectLst>
                <a:highlight>
                  <a:srgbClr val="008080"/>
                </a:highlight>
                <a:latin typeface="Maiandra GD" panose="020E0502030308020204" pitchFamily="34" charset="0"/>
              </a:rPr>
              <a:t>de quien todo el cuerpo, estando bien ajustado y unido por la cohesión que las coyunturas proveen,</a:t>
            </a:r>
            <a:r>
              <a:rPr lang="es-ES" b="1" dirty="0">
                <a:solidFill>
                  <a:schemeClr val="bg1"/>
                </a:solidFill>
                <a:latin typeface="Maiandra GD" panose="020E0502030308020204" pitchFamily="34" charset="0"/>
              </a:rPr>
              <a:t> conforme al funcionamiento adecuado de cada miembro, produce el crecimiento del cuerpo para su propia edificación en amor. </a:t>
            </a: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418708573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lstStyle/>
          <a:p>
            <a:r>
              <a:rPr lang="es-ES" b="1" dirty="0">
                <a:solidFill>
                  <a:schemeClr val="bg1"/>
                </a:solidFill>
                <a:latin typeface="Maiandra GD" panose="020E0502030308020204" pitchFamily="34" charset="0"/>
              </a:rPr>
              <a:t>No puede Él verdadero siervo de Dios seguir la dirección y autoridad de otra cabeza.</a:t>
            </a:r>
          </a:p>
          <a:p>
            <a:r>
              <a:rPr lang="es-ES" b="1" dirty="0">
                <a:solidFill>
                  <a:schemeClr val="bg1"/>
                </a:solidFill>
                <a:latin typeface="Maiandra GD" panose="020E0502030308020204" pitchFamily="34" charset="0"/>
              </a:rPr>
              <a:t>Es por ello que nuestro fundamento es poner en práctica lo que oímos de la palabra de Dios.</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Mateo.7:24-27.</a:t>
            </a:r>
          </a:p>
          <a:p>
            <a:r>
              <a:rPr lang="es-ES" b="1" dirty="0">
                <a:solidFill>
                  <a:schemeClr val="bg1"/>
                </a:solidFill>
                <a:latin typeface="Maiandra GD" panose="020E0502030308020204" pitchFamily="34" charset="0"/>
              </a:rPr>
              <a:t>»Por tanto, cualquiera que oye estas palabras Mías y las pone en práctica, </a:t>
            </a:r>
            <a:r>
              <a:rPr lang="es-ES" b="1" u="sng" dirty="0">
                <a:solidFill>
                  <a:schemeClr val="bg1"/>
                </a:solidFill>
                <a:effectLst>
                  <a:outerShdw blurRad="38100" dist="38100" dir="2700000" algn="tl">
                    <a:srgbClr val="000000">
                      <a:alpha val="43137"/>
                    </a:srgbClr>
                  </a:outerShdw>
                </a:effectLst>
                <a:highlight>
                  <a:srgbClr val="008000"/>
                </a:highlight>
                <a:latin typeface="Maiandra GD" panose="020E0502030308020204" pitchFamily="34" charset="0"/>
              </a:rPr>
              <a:t>será semejante a un hombre sabio que edificó su casa sobre la roca;</a:t>
            </a:r>
            <a:r>
              <a:rPr lang="es-ES" b="1" dirty="0">
                <a:solidFill>
                  <a:schemeClr val="bg1"/>
                </a:solidFill>
                <a:latin typeface="Maiandra GD" panose="020E0502030308020204" pitchFamily="34" charset="0"/>
              </a:rPr>
              <a:t> </a:t>
            </a:r>
          </a:p>
          <a:p>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405916119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lnSpcReduction="10000"/>
          </a:bodyPr>
          <a:lstStyle/>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V.25.</a:t>
            </a:r>
          </a:p>
          <a:p>
            <a:r>
              <a:rPr lang="es-ES" b="1" dirty="0">
                <a:solidFill>
                  <a:schemeClr val="bg1"/>
                </a:solidFill>
                <a:latin typeface="Maiandra GD" panose="020E0502030308020204" pitchFamily="34" charset="0"/>
              </a:rPr>
              <a:t>y cayó la lluvia, vinieron los torrentes, soplaron los vientos y azotaron aquella casa; </a:t>
            </a:r>
            <a:r>
              <a:rPr lang="es-ES" b="1" u="sng" dirty="0">
                <a:solidFill>
                  <a:schemeClr val="bg1"/>
                </a:solidFill>
                <a:effectLst>
                  <a:outerShdw blurRad="38100" dist="38100" dir="2700000" algn="tl">
                    <a:srgbClr val="000000">
                      <a:alpha val="43137"/>
                    </a:srgbClr>
                  </a:outerShdw>
                </a:effectLst>
                <a:highlight>
                  <a:srgbClr val="800080"/>
                </a:highlight>
                <a:latin typeface="Maiandra GD" panose="020E0502030308020204" pitchFamily="34" charset="0"/>
              </a:rPr>
              <a:t>pero no se cayó, porque había sido fundada sobre la roca.</a:t>
            </a:r>
            <a:r>
              <a:rPr lang="es-ES" b="1" dirty="0">
                <a:solidFill>
                  <a:schemeClr val="bg1"/>
                </a:solidFill>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V.26.</a:t>
            </a:r>
            <a:r>
              <a:rPr lang="es-ES" b="1" dirty="0">
                <a:solidFill>
                  <a:schemeClr val="bg1"/>
                </a:solidFill>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800000"/>
                </a:highlight>
                <a:latin typeface="Maiandra GD" panose="020E0502030308020204" pitchFamily="34" charset="0"/>
              </a:rPr>
              <a:t>»Todo el que oye estas palabras Mías y no las pone en práctica,</a:t>
            </a:r>
            <a:r>
              <a:rPr lang="es-ES" b="1" dirty="0">
                <a:solidFill>
                  <a:schemeClr val="bg1"/>
                </a:solidFill>
                <a:latin typeface="Maiandra GD" panose="020E0502030308020204" pitchFamily="34" charset="0"/>
              </a:rPr>
              <a:t> será semejante a un hombre insensato que edificó su casa sobre la arena;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V.27.</a:t>
            </a:r>
            <a:endParaRPr lang="es-NI"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307595071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lstStyle/>
          <a:p>
            <a:r>
              <a:rPr lang="es-ES" b="1" dirty="0">
                <a:solidFill>
                  <a:schemeClr val="bg1"/>
                </a:solidFill>
                <a:latin typeface="Maiandra GD" panose="020E0502030308020204" pitchFamily="34" charset="0"/>
              </a:rPr>
              <a:t>cayó la lluvia, vinieron los torrentes, soplaron los vientos y azotaron aquella casa; </a:t>
            </a:r>
            <a:r>
              <a:rPr lang="es-ES" b="1" u="sng" dirty="0">
                <a:solidFill>
                  <a:schemeClr val="bg1"/>
                </a:solidFill>
                <a:effectLst>
                  <a:outerShdw blurRad="38100" dist="38100" dir="2700000" algn="tl">
                    <a:srgbClr val="000000">
                      <a:alpha val="43137"/>
                    </a:srgbClr>
                  </a:outerShdw>
                </a:effectLst>
                <a:highlight>
                  <a:srgbClr val="808000"/>
                </a:highlight>
                <a:latin typeface="Maiandra GD" panose="020E0502030308020204" pitchFamily="34" charset="0"/>
              </a:rPr>
              <a:t>y cayó, y grande fue su destrucción».</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Si Dios no edifica la casa caerá.</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Salmos.127:1.</a:t>
            </a:r>
          </a:p>
          <a:p>
            <a:r>
              <a:rPr lang="es-ES" b="1" u="sng" dirty="0">
                <a:effectLst>
                  <a:outerShdw blurRad="38100" dist="38100" dir="2700000" algn="tl">
                    <a:srgbClr val="000000">
                      <a:alpha val="43137"/>
                    </a:srgbClr>
                  </a:outerShdw>
                </a:effectLst>
                <a:highlight>
                  <a:srgbClr val="99FF99"/>
                </a:highlight>
                <a:latin typeface="Maiandra GD" panose="020E0502030308020204" pitchFamily="34" charset="0"/>
              </a:rPr>
              <a:t>Si el SEÑOR no edifica la casa, En vano trabajan los que la edifican;</a:t>
            </a:r>
            <a:r>
              <a:rPr lang="es-ES" b="1" dirty="0">
                <a:solidFill>
                  <a:schemeClr val="bg1"/>
                </a:solidFill>
                <a:latin typeface="Maiandra GD" panose="020E0502030308020204" pitchFamily="34" charset="0"/>
              </a:rPr>
              <a:t> Si el SEÑOR no guarda la ciudad, En vano vela la guardia. </a:t>
            </a:r>
          </a:p>
          <a:p>
            <a:r>
              <a:rPr lang="es-ES" b="1" dirty="0">
                <a:solidFill>
                  <a:schemeClr val="bg1"/>
                </a:solidFill>
                <a:latin typeface="Maiandra GD" panose="020E0502030308020204" pitchFamily="34" charset="0"/>
              </a:rPr>
              <a:t>Sin Dios todo es en vano.</a:t>
            </a:r>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416097266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fontScale="92500" lnSpcReduction="20000"/>
          </a:bodyPr>
          <a:lstStyle/>
          <a:p>
            <a:r>
              <a:rPr lang="es-ES" b="1" dirty="0">
                <a:solidFill>
                  <a:schemeClr val="bg1"/>
                </a:solidFill>
                <a:latin typeface="Maiandra GD" panose="020E0502030308020204" pitchFamily="34" charset="0"/>
              </a:rPr>
              <a:t>Hay grandes bendiciones cuando estamos arraigados en Cristo.</a:t>
            </a:r>
          </a:p>
          <a:p>
            <a:r>
              <a:rPr lang="es-ES" b="1" dirty="0">
                <a:solidFill>
                  <a:schemeClr val="bg1"/>
                </a:solidFill>
                <a:latin typeface="Maiandra GD" panose="020E0502030308020204" pitchFamily="34" charset="0"/>
              </a:rPr>
              <a:t>Podemos comprender- Entender.</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Efesios.3:18.</a:t>
            </a:r>
          </a:p>
          <a:p>
            <a:r>
              <a:rPr lang="es-ES" b="1" u="sng" dirty="0">
                <a:solidFill>
                  <a:schemeClr val="bg1"/>
                </a:solidFill>
                <a:effectLst>
                  <a:outerShdw blurRad="38100" dist="38100" dir="2700000" algn="tl">
                    <a:srgbClr val="000000">
                      <a:alpha val="43137"/>
                    </a:srgbClr>
                  </a:outerShdw>
                </a:effectLst>
                <a:highlight>
                  <a:srgbClr val="3333CC"/>
                </a:highlight>
                <a:latin typeface="Maiandra GD" panose="020E0502030308020204" pitchFamily="34" charset="0"/>
              </a:rPr>
              <a:t>ustedes sean capaces de comprender con todos los santos cuál es la anchura,</a:t>
            </a:r>
            <a:r>
              <a:rPr lang="es-ES" b="1" dirty="0">
                <a:solidFill>
                  <a:schemeClr val="bg1"/>
                </a:solidFill>
                <a:latin typeface="Maiandra GD" panose="020E0502030308020204" pitchFamily="34" charset="0"/>
              </a:rPr>
              <a:t> la longitud, la altura y la profundidad, </a:t>
            </a:r>
          </a:p>
          <a:p>
            <a:r>
              <a:rPr lang="es-ES" b="1" dirty="0">
                <a:solidFill>
                  <a:schemeClr val="bg1"/>
                </a:solidFill>
                <a:latin typeface="Maiandra GD" panose="020E0502030308020204" pitchFamily="34" charset="0"/>
              </a:rPr>
              <a:t>Sin la ayuda de Dios no pudiéramos comprender el amor de Dios y el misterio escondido desde los siglos en Dios. </a:t>
            </a:r>
          </a:p>
          <a:p>
            <a:r>
              <a:rPr lang="es-ES" b="1" u="sng" dirty="0">
                <a:solidFill>
                  <a:schemeClr val="bg1"/>
                </a:solidFill>
                <a:effectLst>
                  <a:outerShdw blurRad="38100" dist="38100" dir="2700000" algn="tl">
                    <a:srgbClr val="000000">
                      <a:alpha val="43137"/>
                    </a:srgbClr>
                  </a:outerShdw>
                </a:effectLst>
                <a:highlight>
                  <a:srgbClr val="FF0066"/>
                </a:highlight>
                <a:latin typeface="Maiandra GD" panose="020E0502030308020204" pitchFamily="34" charset="0"/>
              </a:rPr>
              <a:t>La frase “Plenamente Capaces” </a:t>
            </a:r>
            <a:r>
              <a:rPr lang="es-ES" b="1" u="sng" dirty="0" err="1">
                <a:solidFill>
                  <a:schemeClr val="bg1"/>
                </a:solidFill>
                <a:effectLst>
                  <a:outerShdw blurRad="38100" dist="38100" dir="2700000" algn="tl">
                    <a:srgbClr val="000000">
                      <a:alpha val="43137"/>
                    </a:srgbClr>
                  </a:outerShdw>
                </a:effectLst>
                <a:highlight>
                  <a:srgbClr val="FF0066"/>
                </a:highlight>
                <a:latin typeface="Maiandra GD" panose="020E0502030308020204" pitchFamily="34" charset="0"/>
              </a:rPr>
              <a:t>Exischuo</a:t>
            </a:r>
            <a:r>
              <a:rPr lang="es-ES" b="1" u="sng" dirty="0">
                <a:solidFill>
                  <a:schemeClr val="bg1"/>
                </a:solidFill>
                <a:effectLst>
                  <a:outerShdw blurRad="38100" dist="38100" dir="2700000" algn="tl">
                    <a:srgbClr val="000000">
                      <a:alpha val="43137"/>
                    </a:srgbClr>
                  </a:outerShdw>
                </a:effectLst>
                <a:highlight>
                  <a:srgbClr val="FF0066"/>
                </a:highlight>
                <a:latin typeface="Maiandra GD" panose="020E0502030308020204" pitchFamily="34" charset="0"/>
              </a:rPr>
              <a:t>-</a:t>
            </a:r>
            <a:r>
              <a:rPr lang="es-ES" b="1" dirty="0">
                <a:solidFill>
                  <a:schemeClr val="bg1"/>
                </a:solidFill>
                <a:latin typeface="Maiandra GD" panose="020E0502030308020204" pitchFamily="34" charset="0"/>
              </a:rPr>
              <a:t> Da la idea de tener una fuerza completa, estar enteramente competentes. </a:t>
            </a:r>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2884861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arn(inVertical)">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a:bodyPr>
          <a:lstStyle/>
          <a:p>
            <a:r>
              <a:rPr lang="es-ES" b="1" dirty="0">
                <a:solidFill>
                  <a:schemeClr val="bg1"/>
                </a:solidFill>
                <a:latin typeface="Maiandra GD" panose="020E0502030308020204" pitchFamily="34" charset="0"/>
              </a:rPr>
              <a:t>Dios nos hace competente siempre.</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II Corintios.3:5.</a:t>
            </a:r>
          </a:p>
          <a:p>
            <a:r>
              <a:rPr lang="es-ES" b="1" dirty="0">
                <a:solidFill>
                  <a:schemeClr val="bg1"/>
                </a:solidFill>
                <a:latin typeface="Maiandra GD" panose="020E0502030308020204" pitchFamily="34" charset="0"/>
              </a:rPr>
              <a:t>No que seamos suficientes en nosotros mismos para pensar que cosa alguna procede de nosotros, </a:t>
            </a:r>
            <a:r>
              <a:rPr lang="es-ES" b="1" u="sng" dirty="0">
                <a:effectLst>
                  <a:outerShdw blurRad="38100" dist="38100" dir="2700000" algn="tl">
                    <a:srgbClr val="000000">
                      <a:alpha val="43137"/>
                    </a:srgbClr>
                  </a:outerShdw>
                </a:effectLst>
                <a:highlight>
                  <a:srgbClr val="66FF99"/>
                </a:highlight>
                <a:latin typeface="Maiandra GD" panose="020E0502030308020204" pitchFamily="34" charset="0"/>
              </a:rPr>
              <a:t>sino que nuestra suficiencia es de Dios, </a:t>
            </a:r>
          </a:p>
          <a:p>
            <a:r>
              <a:rPr lang="es-ES" b="1" u="sng" dirty="0">
                <a:solidFill>
                  <a:schemeClr val="bg1"/>
                </a:solidFill>
                <a:effectLst>
                  <a:outerShdw blurRad="38100" dist="38100" dir="2700000" algn="tl">
                    <a:srgbClr val="000000">
                      <a:alpha val="43137"/>
                    </a:srgbClr>
                  </a:outerShdw>
                </a:effectLst>
                <a:highlight>
                  <a:srgbClr val="FF0066"/>
                </a:highlight>
                <a:latin typeface="Maiandra GD" panose="020E0502030308020204" pitchFamily="34" charset="0"/>
              </a:rPr>
              <a:t>La frase “Con todos los santos”-</a:t>
            </a:r>
            <a:r>
              <a:rPr lang="es-ES" b="1" dirty="0">
                <a:solidFill>
                  <a:schemeClr val="bg1"/>
                </a:solidFill>
                <a:latin typeface="Maiandra GD" panose="020E0502030308020204" pitchFamily="34" charset="0"/>
              </a:rPr>
              <a:t> Nos recuerda que nuestra comunión con Cristo no es una actividad en privado, nuestra fe es personal pero no en privado.</a:t>
            </a: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112156460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lstStyle/>
          <a:p>
            <a:r>
              <a:rPr lang="es-ES" b="1" dirty="0">
                <a:solidFill>
                  <a:schemeClr val="bg1"/>
                </a:solidFill>
                <a:latin typeface="Maiandra GD" panose="020E0502030308020204" pitchFamily="34" charset="0"/>
              </a:rPr>
              <a:t>Ya que compartimos con los demás santos de la misma comunión no estamos solos en todo esto, ya que estamos con la familia de Dios.</a:t>
            </a:r>
          </a:p>
          <a:p>
            <a:r>
              <a:rPr lang="es-NI" b="1" dirty="0">
                <a:solidFill>
                  <a:schemeClr val="bg1"/>
                </a:solidFill>
                <a:latin typeface="Maiandra GD" panose="020E0502030308020204" pitchFamily="34" charset="0"/>
              </a:rPr>
              <a:t>Otras de las bendiciones que recibimos.</a:t>
            </a:r>
          </a:p>
          <a:p>
            <a:pPr algn="ctr"/>
            <a:r>
              <a:rPr lang="es-NI"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Efesios.3:19.</a:t>
            </a:r>
          </a:p>
          <a:p>
            <a:r>
              <a:rPr lang="es-ES" b="1" u="sng" dirty="0">
                <a:solidFill>
                  <a:schemeClr val="bg1"/>
                </a:solidFill>
                <a:effectLst>
                  <a:outerShdw blurRad="38100" dist="38100" dir="2700000" algn="tl">
                    <a:srgbClr val="000000">
                      <a:alpha val="43137"/>
                    </a:srgbClr>
                  </a:outerShdw>
                </a:effectLst>
                <a:highlight>
                  <a:srgbClr val="6600FF"/>
                </a:highlight>
                <a:latin typeface="Maiandra GD" panose="020E0502030308020204" pitchFamily="34" charset="0"/>
              </a:rPr>
              <a:t>y de conocer el amor de Cristo que sobrepasa el conocimiento,</a:t>
            </a:r>
            <a:r>
              <a:rPr lang="es-ES" b="1" dirty="0">
                <a:solidFill>
                  <a:schemeClr val="bg1"/>
                </a:solidFill>
                <a:latin typeface="Maiandra GD" panose="020E0502030308020204" pitchFamily="34" charset="0"/>
              </a:rPr>
              <a:t> para que sean llenos hasta la medida de toda la plenitud de Dios. </a:t>
            </a:r>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113423075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a:bodyPr>
          <a:lstStyle/>
          <a:p>
            <a:r>
              <a:rPr lang="es-ES" b="1" dirty="0">
                <a:solidFill>
                  <a:schemeClr val="bg1"/>
                </a:solidFill>
                <a:latin typeface="Maiandra GD" panose="020E0502030308020204" pitchFamily="34" charset="0"/>
              </a:rPr>
              <a:t>El amor que como santos debemos de conocer es el amor que Cristo tuvo para con nosotros en que siendo aun pecadores Cristo murió por nosotros.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Romanos.5:8.</a:t>
            </a:r>
          </a:p>
          <a:p>
            <a:r>
              <a:rPr lang="es-ES" b="1" dirty="0">
                <a:solidFill>
                  <a:schemeClr val="bg1"/>
                </a:solidFill>
                <a:latin typeface="Maiandra GD" panose="020E0502030308020204" pitchFamily="34" charset="0"/>
              </a:rPr>
              <a:t>Porque mientras aún éramos débiles, </a:t>
            </a: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a su tiempo Cristo murió por los impíos.</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Ese amor de Cristo excede a todo conocimiento, ya que es infinito. </a:t>
            </a: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180817129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a:bodyPr>
          <a:lstStyle/>
          <a:p>
            <a:r>
              <a:rPr lang="es-ES" b="1" dirty="0">
                <a:solidFill>
                  <a:schemeClr val="bg1"/>
                </a:solidFill>
                <a:latin typeface="Maiandra GD" panose="020E0502030308020204" pitchFamily="34" charset="0"/>
              </a:rPr>
              <a:t>Pablo también desea que los cristianos sean llenos de Dios.</a:t>
            </a:r>
          </a:p>
          <a:p>
            <a:r>
              <a:rPr lang="es-ES" b="1" u="sng" dirty="0">
                <a:solidFill>
                  <a:schemeClr val="bg1"/>
                </a:solidFill>
                <a:effectLst>
                  <a:outerShdw blurRad="38100" dist="38100" dir="2700000" algn="tl">
                    <a:srgbClr val="000000">
                      <a:alpha val="43137"/>
                    </a:srgbClr>
                  </a:outerShdw>
                </a:effectLst>
                <a:highlight>
                  <a:srgbClr val="FF0066"/>
                </a:highlight>
                <a:latin typeface="Maiandra GD" panose="020E0502030308020204" pitchFamily="34" charset="0"/>
              </a:rPr>
              <a:t>Plenitud- Pleroma-</a:t>
            </a:r>
            <a:r>
              <a:rPr lang="es-ES" b="1" dirty="0">
                <a:solidFill>
                  <a:schemeClr val="bg1"/>
                </a:solidFill>
                <a:latin typeface="Maiandra GD" panose="020E0502030308020204" pitchFamily="34" charset="0"/>
              </a:rPr>
              <a:t> Significa llenar, completar. </a:t>
            </a:r>
          </a:p>
          <a:p>
            <a:r>
              <a:rPr lang="es-ES" b="1" dirty="0">
                <a:solidFill>
                  <a:schemeClr val="bg1"/>
                </a:solidFill>
                <a:latin typeface="Maiandra GD" panose="020E0502030308020204" pitchFamily="34" charset="0"/>
              </a:rPr>
              <a:t>Los cristianos necesitan ser llenos de Dios y de su amor. </a:t>
            </a:r>
          </a:p>
          <a:p>
            <a:r>
              <a:rPr lang="es-ES" b="1" dirty="0">
                <a:solidFill>
                  <a:schemeClr val="bg1"/>
                </a:solidFill>
                <a:latin typeface="Maiandra GD" panose="020E0502030308020204" pitchFamily="34" charset="0"/>
              </a:rPr>
              <a:t>Nosotros como edificio de Dios, templo de Dios, necesitamos ser llenos de Dios, de su gracia y de su amor, para que todo lo que este dentro de este templo santo, sea agradable a Dios.</a:t>
            </a:r>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281401938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a:bodyPr>
          <a:lstStyle/>
          <a:p>
            <a:r>
              <a:rPr lang="es-ES" b="1" dirty="0">
                <a:solidFill>
                  <a:schemeClr val="bg1"/>
                </a:solidFill>
                <a:latin typeface="Maiandra GD" panose="020E0502030308020204" pitchFamily="34" charset="0"/>
              </a:rPr>
              <a:t>Otra de las bendiciones es que Dios nos bendice más de lo que pedimos.</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Efesios.3:20.</a:t>
            </a:r>
          </a:p>
          <a:p>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Y a Aquel que es poderoso para hacer todo mucho más abundantemente</a:t>
            </a:r>
            <a:r>
              <a:rPr lang="es-ES" b="1" dirty="0">
                <a:solidFill>
                  <a:schemeClr val="bg1"/>
                </a:solidFill>
                <a:latin typeface="Maiandra GD" panose="020E0502030308020204" pitchFamily="34" charset="0"/>
              </a:rPr>
              <a:t> de lo que pedimos o entendemos, según el poder que obra en nosotros, </a:t>
            </a:r>
          </a:p>
          <a:p>
            <a:r>
              <a:rPr lang="es-ES" b="1" dirty="0">
                <a:solidFill>
                  <a:schemeClr val="bg1"/>
                </a:solidFill>
                <a:latin typeface="Maiandra GD" panose="020E0502030308020204" pitchFamily="34" charset="0"/>
              </a:rPr>
              <a:t>Dios es poderoso para bendecirnos abundantemente de lo que le pedimos o entendemos. </a:t>
            </a: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33675590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rmAutofit/>
          </a:bodyPr>
          <a:lstStyle/>
          <a:p>
            <a:pPr algn="ctr"/>
            <a:r>
              <a:rPr lang="es-ES" sz="8000" b="1" u="sng" dirty="0">
                <a:effectLst>
                  <a:outerShdw blurRad="38100" dist="38100" dir="2700000" algn="tl">
                    <a:srgbClr val="000000">
                      <a:alpha val="43137"/>
                    </a:srgbClr>
                  </a:outerShdw>
                </a:effectLst>
                <a:latin typeface="Maiandra GD" panose="020E0502030308020204" pitchFamily="34" charset="0"/>
              </a:rPr>
              <a:t>INTRODUCCIÓN:</a:t>
            </a:r>
            <a:endParaRPr lang="es-NI" sz="8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fontScale="92500" lnSpcReduction="10000"/>
          </a:bodyPr>
          <a:lstStyle/>
          <a:p>
            <a:r>
              <a:rPr lang="es-ES" b="1" dirty="0">
                <a:solidFill>
                  <a:schemeClr val="bg1"/>
                </a:solidFill>
                <a:latin typeface="Maiandra GD" panose="020E0502030308020204" pitchFamily="34" charset="0"/>
              </a:rPr>
              <a:t>El amor es algo muy importante, y cuando Él cristiano tiene amor, el cristiano tiene a Cristo. </a:t>
            </a:r>
          </a:p>
          <a:p>
            <a:r>
              <a:rPr lang="es-ES" b="1" dirty="0">
                <a:solidFill>
                  <a:schemeClr val="bg1"/>
                </a:solidFill>
                <a:latin typeface="Maiandra GD" panose="020E0502030308020204" pitchFamily="34" charset="0"/>
              </a:rPr>
              <a:t>Por eso debemos andar en amor.</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Efesios.5:2.</a:t>
            </a:r>
          </a:p>
          <a:p>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y anden en amor, así como también Cristo les amó</a:t>
            </a:r>
            <a:r>
              <a:rPr lang="es-ES" b="1" dirty="0">
                <a:solidFill>
                  <a:schemeClr val="bg1"/>
                </a:solidFill>
                <a:latin typeface="Maiandra GD" panose="020E0502030308020204" pitchFamily="34" charset="0"/>
              </a:rPr>
              <a:t> y se dio a sí mismo por nosotros, ofrenda y sacrificio a Dios, como fragante aroma. </a:t>
            </a:r>
          </a:p>
          <a:p>
            <a:r>
              <a:rPr lang="es-ES" b="1" dirty="0">
                <a:solidFill>
                  <a:schemeClr val="bg1"/>
                </a:solidFill>
                <a:latin typeface="Maiandra GD" panose="020E0502030308020204" pitchFamily="34" charset="0"/>
              </a:rPr>
              <a:t>Él apóstol Pablo estaba instando a los Efesios aquí: “¡Jesús realmente te ama, así que camina como alguien que es muy amado por Dios!”</a:t>
            </a:r>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377833842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lstStyle/>
          <a:p>
            <a:r>
              <a:rPr lang="es-ES" b="1" dirty="0">
                <a:solidFill>
                  <a:schemeClr val="bg1"/>
                </a:solidFill>
                <a:latin typeface="Maiandra GD" panose="020E0502030308020204" pitchFamily="34" charset="0"/>
              </a:rPr>
              <a:t>Dios es Él que provee para nuestras necesidades.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Filipenses.4:19.</a:t>
            </a:r>
          </a:p>
          <a:p>
            <a:r>
              <a:rPr lang="es-ES" b="1" u="sng" dirty="0">
                <a:effectLst>
                  <a:outerShdw blurRad="38100" dist="38100" dir="2700000" algn="tl">
                    <a:srgbClr val="000000">
                      <a:alpha val="43137"/>
                    </a:srgbClr>
                  </a:outerShdw>
                </a:effectLst>
                <a:highlight>
                  <a:srgbClr val="00FFFF"/>
                </a:highlight>
                <a:latin typeface="Maiandra GD" panose="020E0502030308020204" pitchFamily="34" charset="0"/>
              </a:rPr>
              <a:t>Y mi Dios proveerá a todas sus necesidades,</a:t>
            </a:r>
            <a:r>
              <a:rPr lang="es-ES" b="1" dirty="0">
                <a:solidFill>
                  <a:schemeClr val="bg1"/>
                </a:solidFill>
                <a:latin typeface="Maiandra GD" panose="020E0502030308020204" pitchFamily="34" charset="0"/>
              </a:rPr>
              <a:t> conforme a sus riquezas en gloria en Cristo Jesús. </a:t>
            </a:r>
          </a:p>
          <a:p>
            <a:r>
              <a:rPr lang="es-ES" b="1" dirty="0">
                <a:solidFill>
                  <a:schemeClr val="bg1"/>
                </a:solidFill>
                <a:latin typeface="Maiandra GD" panose="020E0502030308020204" pitchFamily="34" charset="0"/>
              </a:rPr>
              <a:t>Y siempre nos da más allá de lo que realmente le pedimos.</a:t>
            </a:r>
          </a:p>
          <a:p>
            <a:r>
              <a:rPr lang="es-ES" b="1" dirty="0">
                <a:solidFill>
                  <a:schemeClr val="bg1"/>
                </a:solidFill>
                <a:latin typeface="Maiandra GD" panose="020E0502030308020204" pitchFamily="34" charset="0"/>
              </a:rPr>
              <a:t>Un ejemplo claro de esto es Ana.</a:t>
            </a:r>
          </a:p>
          <a:p>
            <a:r>
              <a:rPr lang="es-ES" b="1" dirty="0">
                <a:solidFill>
                  <a:schemeClr val="bg1"/>
                </a:solidFill>
                <a:latin typeface="Maiandra GD" panose="020E0502030308020204" pitchFamily="34" charset="0"/>
              </a:rPr>
              <a:t>¿Qué pidió Ana?</a:t>
            </a:r>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361677742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arn(inVertical)">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lstStyle/>
          <a:p>
            <a:r>
              <a:rPr lang="es-ES" b="1" dirty="0">
                <a:solidFill>
                  <a:schemeClr val="bg1"/>
                </a:solidFill>
                <a:latin typeface="Maiandra GD" panose="020E0502030308020204" pitchFamily="34" charset="0"/>
              </a:rPr>
              <a:t>Un hijo.</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I Samuel.1:11.</a:t>
            </a:r>
          </a:p>
          <a:p>
            <a:r>
              <a:rPr lang="es-ES" b="1" dirty="0">
                <a:solidFill>
                  <a:schemeClr val="bg1"/>
                </a:solidFill>
                <a:latin typeface="Maiandra GD" panose="020E0502030308020204" pitchFamily="34" charset="0"/>
              </a:rPr>
              <a:t>Entonces hizo voto y dijo: «Oh SEÑOR de los ejércitos, si te dignas mirar la aflicción de Tu sierva, te acuerdas de mí y no te olvidas de Tu sierva, </a:t>
            </a: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sino que das un hijo a Tu sierva,</a:t>
            </a:r>
            <a:r>
              <a:rPr lang="es-ES" b="1" dirty="0">
                <a:solidFill>
                  <a:schemeClr val="bg1"/>
                </a:solidFill>
                <a:latin typeface="Maiandra GD" panose="020E0502030308020204" pitchFamily="34" charset="0"/>
              </a:rPr>
              <a:t> yo lo dedicaré al SEÑOR por todos los días de su vida y nunca pasará navaja sobre su cabeza». </a:t>
            </a:r>
          </a:p>
          <a:p>
            <a:r>
              <a:rPr lang="es-ES" b="1" dirty="0">
                <a:solidFill>
                  <a:schemeClr val="bg1"/>
                </a:solidFill>
                <a:latin typeface="Maiandra GD" panose="020E0502030308020204" pitchFamily="34" charset="0"/>
              </a:rPr>
              <a:t>¿Cuántos hijos le dio Dios?</a:t>
            </a:r>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265865081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lstStyle/>
          <a:p>
            <a:r>
              <a:rPr lang="es-ES" b="1" dirty="0">
                <a:solidFill>
                  <a:schemeClr val="bg1"/>
                </a:solidFill>
                <a:latin typeface="Maiandra GD" panose="020E0502030308020204" pitchFamily="34" charset="0"/>
              </a:rPr>
              <a:t>Le dio 5 hijos, tres varones dos mujeres.</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I Samuel.2:21.</a:t>
            </a:r>
          </a:p>
          <a:p>
            <a:r>
              <a:rPr lang="es-ES" b="1" dirty="0">
                <a:solidFill>
                  <a:schemeClr val="bg1"/>
                </a:solidFill>
                <a:latin typeface="Maiandra GD" panose="020E0502030308020204" pitchFamily="34" charset="0"/>
              </a:rPr>
              <a:t>El SEÑOR visitó a Ana, </a:t>
            </a:r>
            <a:r>
              <a:rPr lang="es-ES" b="1" u="sng" dirty="0">
                <a:solidFill>
                  <a:schemeClr val="bg1"/>
                </a:solidFill>
                <a:effectLst>
                  <a:outerShdw blurRad="38100" dist="38100" dir="2700000" algn="tl">
                    <a:srgbClr val="000000">
                      <a:alpha val="43137"/>
                    </a:srgbClr>
                  </a:outerShdw>
                </a:effectLst>
                <a:highlight>
                  <a:srgbClr val="FF0000"/>
                </a:highlight>
                <a:latin typeface="Maiandra GD" panose="020E0502030308020204" pitchFamily="34" charset="0"/>
              </a:rPr>
              <a:t>y ella concibió y dio a luz tres hijos y dos hijas.</a:t>
            </a:r>
            <a:r>
              <a:rPr lang="es-ES" b="1" dirty="0">
                <a:solidFill>
                  <a:schemeClr val="bg1"/>
                </a:solidFill>
                <a:latin typeface="Maiandra GD" panose="020E0502030308020204" pitchFamily="34" charset="0"/>
              </a:rPr>
              <a:t> Y el niño Samuel crecía delante del SEÑOR. </a:t>
            </a:r>
          </a:p>
          <a:p>
            <a:r>
              <a:rPr lang="es-ES" b="1" dirty="0">
                <a:solidFill>
                  <a:schemeClr val="bg1"/>
                </a:solidFill>
                <a:latin typeface="Maiandra GD" panose="020E0502030308020204" pitchFamily="34" charset="0"/>
              </a:rPr>
              <a:t>La bendigo más allá de lo que ella había pedido.</a:t>
            </a:r>
          </a:p>
          <a:p>
            <a:r>
              <a:rPr lang="es-ES" b="1" dirty="0">
                <a:solidFill>
                  <a:schemeClr val="bg1"/>
                </a:solidFill>
                <a:latin typeface="Maiandra GD" panose="020E0502030308020204" pitchFamily="34" charset="0"/>
              </a:rPr>
              <a:t>De la misma manera Salomón.</a:t>
            </a:r>
          </a:p>
          <a:p>
            <a:r>
              <a:rPr lang="es-ES" b="1" dirty="0">
                <a:solidFill>
                  <a:schemeClr val="bg1"/>
                </a:solidFill>
                <a:latin typeface="Maiandra GD" panose="020E0502030308020204" pitchFamily="34" charset="0"/>
              </a:rPr>
              <a:t>¿Qué pidió Salomón?</a:t>
            </a:r>
          </a:p>
          <a:p>
            <a:r>
              <a:rPr lang="es-ES" b="1" dirty="0">
                <a:solidFill>
                  <a:schemeClr val="bg1"/>
                </a:solidFill>
                <a:latin typeface="Maiandra GD" panose="020E0502030308020204" pitchFamily="34" charset="0"/>
              </a:rPr>
              <a:t>Solamente sabiduría.</a:t>
            </a:r>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352301370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arn(inVertical)">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barn(inVertical)">
                                      <p:cBhvr>
                                        <p:cTn id="37"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lstStyle/>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I Reyes.3:9.</a:t>
            </a:r>
          </a:p>
          <a:p>
            <a:r>
              <a:rPr lang="es-ES" b="1" u="sng" dirty="0">
                <a:solidFill>
                  <a:schemeClr val="bg1"/>
                </a:solidFill>
                <a:effectLst>
                  <a:outerShdw blurRad="38100" dist="38100" dir="2700000" algn="tl">
                    <a:srgbClr val="000000">
                      <a:alpha val="43137"/>
                    </a:srgbClr>
                  </a:outerShdw>
                </a:effectLst>
                <a:highlight>
                  <a:srgbClr val="000080"/>
                </a:highlight>
                <a:latin typeface="Maiandra GD" panose="020E0502030308020204" pitchFamily="34" charset="0"/>
              </a:rPr>
              <a:t>»Da, pues, a Tu siervo un corazón con entendimiento para juzgar a Tu pueblo</a:t>
            </a:r>
            <a:r>
              <a:rPr lang="es-ES" b="1" dirty="0">
                <a:solidFill>
                  <a:schemeClr val="bg1"/>
                </a:solidFill>
                <a:latin typeface="Maiandra GD" panose="020E0502030308020204" pitchFamily="34" charset="0"/>
              </a:rPr>
              <a:t> y para discernir entre el bien y el mal. Pues ¿quién será capaz de juzgar a este pueblo Tuyo tan grande?». </a:t>
            </a:r>
          </a:p>
          <a:p>
            <a:r>
              <a:rPr lang="es-ES" b="1" dirty="0">
                <a:solidFill>
                  <a:schemeClr val="bg1"/>
                </a:solidFill>
                <a:latin typeface="Maiandra GD" panose="020E0502030308020204" pitchFamily="34" charset="0"/>
              </a:rPr>
              <a:t>¿Y que le dio Dios?</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I Reyes.3:10.</a:t>
            </a:r>
          </a:p>
          <a:p>
            <a:r>
              <a:rPr lang="es-ES" b="1" u="sng" dirty="0">
                <a:solidFill>
                  <a:schemeClr val="bg1"/>
                </a:solidFill>
                <a:effectLst>
                  <a:outerShdw blurRad="38100" dist="38100" dir="2700000" algn="tl">
                    <a:srgbClr val="000000">
                      <a:alpha val="43137"/>
                    </a:srgbClr>
                  </a:outerShdw>
                </a:effectLst>
                <a:highlight>
                  <a:srgbClr val="008080"/>
                </a:highlight>
                <a:latin typeface="Maiandra GD" panose="020E0502030308020204" pitchFamily="34" charset="0"/>
              </a:rPr>
              <a:t>Fue del agrado a los ojos del Señor</a:t>
            </a:r>
            <a:r>
              <a:rPr lang="es-ES" b="1" dirty="0">
                <a:solidFill>
                  <a:schemeClr val="bg1"/>
                </a:solidFill>
                <a:latin typeface="Maiandra GD" panose="020E0502030308020204" pitchFamily="34" charset="0"/>
              </a:rPr>
              <a:t> que Salomón pidiera esto. </a:t>
            </a:r>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110531850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lstStyle/>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I Reyes.3:12-13.</a:t>
            </a:r>
          </a:p>
          <a:p>
            <a:r>
              <a:rPr lang="es-ES" b="1" u="sng" dirty="0">
                <a:solidFill>
                  <a:schemeClr val="bg1"/>
                </a:solidFill>
                <a:effectLst>
                  <a:outerShdw blurRad="38100" dist="38100" dir="2700000" algn="tl">
                    <a:srgbClr val="000000">
                      <a:alpha val="43137"/>
                    </a:srgbClr>
                  </a:outerShdw>
                </a:effectLst>
                <a:highlight>
                  <a:srgbClr val="008000"/>
                </a:highlight>
                <a:latin typeface="Maiandra GD" panose="020E0502030308020204" pitchFamily="34" charset="0"/>
              </a:rPr>
              <a:t>he hecho, pues, conforme a tus palabras. Te he dado un corazón sabio y entendido,</a:t>
            </a:r>
            <a:r>
              <a:rPr lang="es-ES" b="1" dirty="0">
                <a:solidFill>
                  <a:schemeClr val="bg1"/>
                </a:solidFill>
                <a:latin typeface="Maiandra GD" panose="020E0502030308020204" pitchFamily="34" charset="0"/>
              </a:rPr>
              <a:t> de modo que no ha habido ninguno como tú antes de ti, ni se levantará ninguno como tú después de ti.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V.13.</a:t>
            </a:r>
            <a:r>
              <a:rPr lang="es-ES" b="1" dirty="0">
                <a:solidFill>
                  <a:schemeClr val="bg1"/>
                </a:solidFill>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800080"/>
                </a:highlight>
                <a:latin typeface="Maiandra GD" panose="020E0502030308020204" pitchFamily="34" charset="0"/>
              </a:rPr>
              <a:t>»También te he dado lo que no has pedido, tanto riquezas como gloria,</a:t>
            </a:r>
            <a:r>
              <a:rPr lang="es-ES" b="1" dirty="0">
                <a:solidFill>
                  <a:schemeClr val="bg1"/>
                </a:solidFill>
                <a:latin typeface="Maiandra GD" panose="020E0502030308020204" pitchFamily="34" charset="0"/>
              </a:rPr>
              <a:t> de modo que no habrá entre los reyes ninguno como tú en todos tus días. </a:t>
            </a:r>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206210242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lnSpcReduction="10000"/>
          </a:bodyPr>
          <a:lstStyle/>
          <a:p>
            <a:r>
              <a:rPr lang="es-ES" b="1" dirty="0">
                <a:solidFill>
                  <a:schemeClr val="bg1"/>
                </a:solidFill>
                <a:latin typeface="Maiandra GD" panose="020E0502030308020204" pitchFamily="34" charset="0"/>
              </a:rPr>
              <a:t>Somos bienaventurados- Felices- Dichosos.</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Jeremias.17:7-8.</a:t>
            </a:r>
          </a:p>
          <a:p>
            <a:r>
              <a:rPr lang="es-ES" b="1" u="sng" dirty="0">
                <a:solidFill>
                  <a:schemeClr val="bg1"/>
                </a:solidFill>
                <a:effectLst>
                  <a:outerShdw blurRad="38100" dist="38100" dir="2700000" algn="tl">
                    <a:srgbClr val="000000">
                      <a:alpha val="43137"/>
                    </a:srgbClr>
                  </a:outerShdw>
                </a:effectLst>
                <a:highlight>
                  <a:srgbClr val="800000"/>
                </a:highlight>
                <a:latin typeface="Maiandra GD" panose="020E0502030308020204" pitchFamily="34" charset="0"/>
              </a:rPr>
              <a:t>Bendito es el hombre que confía en el SEÑOR,</a:t>
            </a:r>
            <a:r>
              <a:rPr lang="es-ES" b="1" dirty="0">
                <a:solidFill>
                  <a:schemeClr val="bg1"/>
                </a:solidFill>
                <a:latin typeface="Maiandra GD" panose="020E0502030308020204" pitchFamily="34" charset="0"/>
              </a:rPr>
              <a:t> Cuya confianza es el SEÑOR.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V.8.</a:t>
            </a:r>
            <a:r>
              <a:rPr lang="es-ES" b="1" dirty="0">
                <a:solidFill>
                  <a:schemeClr val="bg1"/>
                </a:solidFill>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808000"/>
                </a:highlight>
                <a:latin typeface="Maiandra GD" panose="020E0502030308020204" pitchFamily="34" charset="0"/>
              </a:rPr>
              <a:t>Será como árbol plantado junto al agua, Que extiende sus raíces junto a la corriente; No temerá cuando venga el calor,</a:t>
            </a:r>
            <a:r>
              <a:rPr lang="es-ES" b="1" dirty="0">
                <a:solidFill>
                  <a:schemeClr val="bg1"/>
                </a:solidFill>
                <a:latin typeface="Maiandra GD" panose="020E0502030308020204" pitchFamily="34" charset="0"/>
              </a:rPr>
              <a:t> Y sus hojas estarán verdes; En año de sequía no se angustiará Ni cesará de dar fruto. </a:t>
            </a:r>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51116373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lnSpcReduction="10000"/>
          </a:bodyPr>
          <a:lstStyle/>
          <a:p>
            <a:r>
              <a:rPr lang="es-ES" b="1" dirty="0">
                <a:solidFill>
                  <a:schemeClr val="bg1"/>
                </a:solidFill>
                <a:latin typeface="Maiandra GD" panose="020E0502030308020204" pitchFamily="34" charset="0"/>
              </a:rPr>
              <a:t>Así como el árbol que está junto al rio no le afecta el calor, porque siempre el rio le provee la bendición y la frescura del agua sus minerales y sus nutrientes.</a:t>
            </a:r>
          </a:p>
          <a:p>
            <a:r>
              <a:rPr lang="es-ES" b="1" dirty="0">
                <a:solidFill>
                  <a:schemeClr val="bg1"/>
                </a:solidFill>
                <a:latin typeface="Maiandra GD" panose="020E0502030308020204" pitchFamily="34" charset="0"/>
              </a:rPr>
              <a:t>De la misma manera si nosotros estamos cimentamos y arraigados en Cristo.</a:t>
            </a:r>
          </a:p>
          <a:p>
            <a:r>
              <a:rPr lang="es-ES" b="1" dirty="0">
                <a:solidFill>
                  <a:schemeClr val="bg1"/>
                </a:solidFill>
                <a:latin typeface="Maiandra GD" panose="020E0502030308020204" pitchFamily="34" charset="0"/>
              </a:rPr>
              <a:t>No tendremos dificultad cuando vengas las adversidades de la vida.</a:t>
            </a:r>
          </a:p>
          <a:p>
            <a:r>
              <a:rPr lang="es-ES" b="1" dirty="0">
                <a:solidFill>
                  <a:schemeClr val="bg1"/>
                </a:solidFill>
                <a:latin typeface="Maiandra GD" panose="020E0502030308020204" pitchFamily="34" charset="0"/>
              </a:rPr>
              <a:t>Porque Cristo nos está proveyendo la fuerza siempre.</a:t>
            </a:r>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159076035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lstStyle/>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Filipenses.4:13.</a:t>
            </a:r>
          </a:p>
          <a:p>
            <a:r>
              <a:rPr lang="es-ES" b="1" u="sng" dirty="0">
                <a:effectLst>
                  <a:outerShdw blurRad="38100" dist="38100" dir="2700000" algn="tl">
                    <a:srgbClr val="000000">
                      <a:alpha val="43137"/>
                    </a:srgbClr>
                  </a:outerShdw>
                </a:effectLst>
                <a:highlight>
                  <a:srgbClr val="99FF99"/>
                </a:highlight>
                <a:latin typeface="Maiandra GD" panose="020E0502030308020204" pitchFamily="34" charset="0"/>
              </a:rPr>
              <a:t>Todo lo puedo en Cristo</a:t>
            </a:r>
            <a:r>
              <a:rPr lang="es-ES" b="1" dirty="0">
                <a:solidFill>
                  <a:schemeClr val="bg1"/>
                </a:solidFill>
                <a:latin typeface="Maiandra GD" panose="020E0502030308020204" pitchFamily="34" charset="0"/>
              </a:rPr>
              <a:t> que me fortalece. </a:t>
            </a:r>
          </a:p>
          <a:p>
            <a:r>
              <a:rPr lang="es-ES" b="1" dirty="0">
                <a:solidFill>
                  <a:schemeClr val="bg1"/>
                </a:solidFill>
                <a:latin typeface="Maiandra GD" panose="020E0502030308020204" pitchFamily="34" charset="0"/>
              </a:rPr>
              <a:t>La fuente de nuestra vida es Cristo.</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Salmos.36:9.</a:t>
            </a:r>
          </a:p>
          <a:p>
            <a:r>
              <a:rPr lang="es-ES" b="1" u="sng" dirty="0">
                <a:solidFill>
                  <a:schemeClr val="bg1"/>
                </a:solidFill>
                <a:effectLst>
                  <a:outerShdw blurRad="38100" dist="38100" dir="2700000" algn="tl">
                    <a:srgbClr val="000000">
                      <a:alpha val="43137"/>
                    </a:srgbClr>
                  </a:outerShdw>
                </a:effectLst>
                <a:highlight>
                  <a:srgbClr val="3333CC"/>
                </a:highlight>
                <a:latin typeface="Maiandra GD" panose="020E0502030308020204" pitchFamily="34" charset="0"/>
              </a:rPr>
              <a:t>Porque en Ti está la fuente de la vida;</a:t>
            </a:r>
            <a:r>
              <a:rPr lang="es-ES" b="1" dirty="0">
                <a:solidFill>
                  <a:schemeClr val="bg1"/>
                </a:solidFill>
                <a:latin typeface="Maiandra GD" panose="020E0502030308020204" pitchFamily="34" charset="0"/>
              </a:rPr>
              <a:t> En Tu luz vemos la luz. </a:t>
            </a:r>
          </a:p>
          <a:p>
            <a:r>
              <a:rPr lang="es-ES" b="1" dirty="0">
                <a:solidFill>
                  <a:schemeClr val="bg1"/>
                </a:solidFill>
                <a:latin typeface="Maiandra GD" panose="020E0502030308020204" pitchFamily="34" charset="0"/>
              </a:rPr>
              <a:t>Nunca nos movamos de la fuente que nos provee todo lo necesario para estar firme.</a:t>
            </a:r>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115773141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arn(inVertical)">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8800" b="1" u="sng" dirty="0">
                <a:effectLst>
                  <a:outerShdw blurRad="38100" dist="38100" dir="2700000" algn="tl">
                    <a:srgbClr val="000000">
                      <a:alpha val="43137"/>
                    </a:srgbClr>
                  </a:outerShdw>
                </a:effectLst>
                <a:latin typeface="Maiandra GD" panose="020E0502030308020204" pitchFamily="34" charset="0"/>
              </a:rPr>
              <a:t>CONCLUSIÓN:</a:t>
            </a:r>
            <a:endParaRPr lang="es-NI" sz="8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lstStyle/>
          <a:p>
            <a:r>
              <a:rPr lang="es-ES" b="1" dirty="0">
                <a:solidFill>
                  <a:schemeClr val="bg1"/>
                </a:solidFill>
                <a:latin typeface="Maiandra GD" panose="020E0502030308020204" pitchFamily="34" charset="0"/>
              </a:rPr>
              <a:t>Como cristianos debemos estar arraigados y cimentos en amor.</a:t>
            </a:r>
          </a:p>
          <a:p>
            <a:r>
              <a:rPr lang="es-ES" b="1" dirty="0">
                <a:solidFill>
                  <a:schemeClr val="bg1"/>
                </a:solidFill>
                <a:latin typeface="Maiandra GD" panose="020E0502030308020204" pitchFamily="34" charset="0"/>
              </a:rPr>
              <a:t>Esta fuente del amor es Cristo Jesús.</a:t>
            </a:r>
          </a:p>
          <a:p>
            <a:r>
              <a:rPr lang="es-NI" b="1" dirty="0">
                <a:solidFill>
                  <a:schemeClr val="bg1"/>
                </a:solidFill>
                <a:latin typeface="Maiandra GD" panose="020E0502030308020204" pitchFamily="34" charset="0"/>
              </a:rPr>
              <a:t>Debemos echar raíces profundas en Cristo para no ser movido ni arrancados de nuestra fe.</a:t>
            </a:r>
          </a:p>
          <a:p>
            <a:r>
              <a:rPr lang="es-NI" b="1" dirty="0">
                <a:solidFill>
                  <a:schemeClr val="bg1"/>
                </a:solidFill>
                <a:latin typeface="Maiandra GD" panose="020E0502030308020204" pitchFamily="34" charset="0"/>
              </a:rPr>
              <a:t>Debemos asirnos de Cristo quien es la cabeza de la iglesia.</a:t>
            </a:r>
          </a:p>
          <a:p>
            <a:r>
              <a:rPr lang="es-NI" b="1" dirty="0">
                <a:solidFill>
                  <a:schemeClr val="bg1"/>
                </a:solidFill>
                <a:latin typeface="Maiandra GD" panose="020E0502030308020204" pitchFamily="34" charset="0"/>
              </a:rPr>
              <a:t>¿Podrá funcionar o tener vida un cuerpo sino está conectado con la cabeza?</a:t>
            </a: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174561141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barn(inVertical)">
                                      <p:cBhvr>
                                        <p:cTn id="13" dur="500"/>
                                        <p:tgtEl>
                                          <p:spTgt spid="5">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Effect transition="in" filter="barn(inVertical)">
                                      <p:cBhvr>
                                        <p:cTn id="18" dur="500"/>
                                        <p:tgtEl>
                                          <p:spTgt spid="5">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Effect transition="in" filter="barn(inVertical)">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barn(inVertical)">
                                      <p:cBhvr>
                                        <p:cTn id="28" dur="500"/>
                                        <p:tgtEl>
                                          <p:spTgt spid="5">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5">
                                            <p:txEl>
                                              <p:pRg st="4" end="4"/>
                                            </p:txEl>
                                          </p:spTgt>
                                        </p:tgtEl>
                                        <p:attrNameLst>
                                          <p:attrName>style.visibility</p:attrName>
                                        </p:attrNameLst>
                                      </p:cBhvr>
                                      <p:to>
                                        <p:strVal val="visible"/>
                                      </p:to>
                                    </p:set>
                                    <p:animEffect transition="in" filter="barn(inVertical)">
                                      <p:cBhvr>
                                        <p:cTn id="33"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8800" b="1" u="sng" dirty="0">
                <a:effectLst>
                  <a:outerShdw blurRad="38100" dist="38100" dir="2700000" algn="tl">
                    <a:srgbClr val="000000">
                      <a:alpha val="43137"/>
                    </a:srgbClr>
                  </a:outerShdw>
                </a:effectLst>
                <a:latin typeface="Maiandra GD" panose="020E0502030308020204" pitchFamily="34" charset="0"/>
              </a:rPr>
              <a:t>CONCLUSIÓN:</a:t>
            </a:r>
            <a:endParaRPr lang="es-NI" sz="8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lstStyle/>
          <a:p>
            <a:r>
              <a:rPr lang="es-ES" b="1" dirty="0">
                <a:solidFill>
                  <a:schemeClr val="bg1"/>
                </a:solidFill>
                <a:latin typeface="Maiandra GD" panose="020E0502030308020204" pitchFamily="34" charset="0"/>
              </a:rPr>
              <a:t>Claro que no, de la misma manera si la iglesia su cuerpo no está conectado a Cristo no podrá funcionar vivir.</a:t>
            </a:r>
          </a:p>
          <a:p>
            <a:r>
              <a:rPr lang="es-ES" b="1" dirty="0">
                <a:solidFill>
                  <a:schemeClr val="bg1"/>
                </a:solidFill>
                <a:latin typeface="Maiandra GD" panose="020E0502030308020204" pitchFamily="34" charset="0"/>
              </a:rPr>
              <a:t>Que nuestra fe sea tan profunda como esas raíces de los árboles, para poder consumir los nutrientes que nos fortalecen para crecer para esa salvación que nos esta guardado en los cielos.</a:t>
            </a:r>
          </a:p>
          <a:p>
            <a:r>
              <a:rPr lang="es-ES" b="1" dirty="0">
                <a:solidFill>
                  <a:schemeClr val="bg1"/>
                </a:solidFill>
                <a:latin typeface="Maiandra GD" panose="020E0502030308020204" pitchFamily="34" charset="0"/>
              </a:rPr>
              <a:t>Esto solo lo logramos en Cristo, en nadie más.</a:t>
            </a:r>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231734204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fontScale="92500" lnSpcReduction="10000"/>
          </a:bodyPr>
          <a:lstStyle/>
          <a:p>
            <a:r>
              <a:rPr lang="es-ES" b="1" dirty="0">
                <a:solidFill>
                  <a:schemeClr val="bg1"/>
                </a:solidFill>
                <a:latin typeface="Maiandra GD" panose="020E0502030308020204" pitchFamily="34" charset="0"/>
              </a:rPr>
              <a:t>de manera que Cristo habite por la fe en sus corazones. </a:t>
            </a:r>
            <a:r>
              <a:rPr lang="es-ES" b="1" u="sng" dirty="0">
                <a:effectLst>
                  <a:outerShdw blurRad="38100" dist="38100" dir="2700000" algn="tl">
                    <a:srgbClr val="000000">
                      <a:alpha val="43137"/>
                    </a:srgbClr>
                  </a:outerShdw>
                </a:effectLst>
                <a:highlight>
                  <a:srgbClr val="00FFFF"/>
                </a:highlight>
                <a:latin typeface="Maiandra GD" panose="020E0502030308020204" pitchFamily="34" charset="0"/>
              </a:rPr>
              <a:t>También ruego que arraigados y cimentados en amor,</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El amor es algo muy importante, y cuando Él cristiano tiene amor, Él cristiano tiene a Cristo. </a:t>
            </a:r>
          </a:p>
          <a:p>
            <a:r>
              <a:rPr lang="es-ES" b="1" dirty="0">
                <a:solidFill>
                  <a:schemeClr val="bg1"/>
                </a:solidFill>
                <a:latin typeface="Maiandra GD" panose="020E0502030308020204" pitchFamily="34" charset="0"/>
              </a:rPr>
              <a:t>Por eso Jesús les dijo a sus discípulos.</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Juan.13:34-35.</a:t>
            </a:r>
          </a:p>
          <a:p>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»Un mandamiento nuevo les doy: “que se amen los unos a los otros”;</a:t>
            </a:r>
            <a:r>
              <a:rPr lang="es-ES" b="1" dirty="0">
                <a:solidFill>
                  <a:schemeClr val="bg1"/>
                </a:solidFill>
                <a:latin typeface="Maiandra GD" panose="020E0502030308020204" pitchFamily="34" charset="0"/>
              </a:rPr>
              <a:t> que como Yo los he amado, así también se amen los unos a los otros. </a:t>
            </a:r>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214038746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barn(inVertical)">
                                      <p:cBhvr>
                                        <p:cTn id="13" dur="500"/>
                                        <p:tgtEl>
                                          <p:spTgt spid="5">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Effect transition="in" filter="barn(inVertical)">
                                      <p:cBhvr>
                                        <p:cTn id="18" dur="500"/>
                                        <p:tgtEl>
                                          <p:spTgt spid="5">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Effect transition="in" filter="barn(inVertical)">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barn(inVertical)">
                                      <p:cBhvr>
                                        <p:cTn id="28" dur="500"/>
                                        <p:tgtEl>
                                          <p:spTgt spid="5">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5">
                                            <p:txEl>
                                              <p:pRg st="4" end="4"/>
                                            </p:txEl>
                                          </p:spTgt>
                                        </p:tgtEl>
                                        <p:attrNameLst>
                                          <p:attrName>style.visibility</p:attrName>
                                        </p:attrNameLst>
                                      </p:cBhvr>
                                      <p:to>
                                        <p:strVal val="visible"/>
                                      </p:to>
                                    </p:set>
                                    <p:animEffect transition="in" filter="barn(inVertical)">
                                      <p:cBhvr>
                                        <p:cTn id="33"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sp>
        <p:nvSpPr>
          <p:cNvPr id="6" name="Rectángulo: esquinas redondeadas 5">
            <a:extLst>
              <a:ext uri="{FF2B5EF4-FFF2-40B4-BE49-F238E27FC236}">
                <a16:creationId xmlns:a16="http://schemas.microsoft.com/office/drawing/2014/main" id="{CAE09193-F097-FAF2-F57E-A290FE358260}"/>
              </a:ext>
            </a:extLst>
          </p:cNvPr>
          <p:cNvSpPr/>
          <p:nvPr/>
        </p:nvSpPr>
        <p:spPr>
          <a:xfrm>
            <a:off x="0" y="5837274"/>
            <a:ext cx="9144000" cy="1020723"/>
          </a:xfrm>
          <a:prstGeom prst="round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4800" b="1" dirty="0">
                <a:effectLst>
                  <a:outerShdw blurRad="38100" dist="38100" dir="2700000" algn="tl">
                    <a:srgbClr val="000000">
                      <a:alpha val="43137"/>
                    </a:srgbClr>
                  </a:outerShdw>
                </a:effectLst>
                <a:latin typeface="Maiandra GD" panose="020E0502030308020204" pitchFamily="34" charset="0"/>
              </a:rPr>
              <a:t>DIOS NOS BENDIGA A TODOS.</a:t>
            </a:r>
            <a:endParaRPr lang="es-NI" sz="4800" b="1" dirty="0">
              <a:effectLst>
                <a:outerShdw blurRad="38100" dist="38100" dir="2700000" algn="tl">
                  <a:srgbClr val="000000">
                    <a:alpha val="43137"/>
                  </a:srgbClr>
                </a:outerShdw>
              </a:effectLst>
              <a:latin typeface="Maiandra GD" panose="020E0502030308020204" pitchFamily="34" charset="0"/>
            </a:endParaRPr>
          </a:p>
        </p:txBody>
      </p:sp>
      <p:pic>
        <p:nvPicPr>
          <p:cNvPr id="10" name="Imagen 9">
            <a:extLst>
              <a:ext uri="{FF2B5EF4-FFF2-40B4-BE49-F238E27FC236}">
                <a16:creationId xmlns:a16="http://schemas.microsoft.com/office/drawing/2014/main" id="{02CFC7B6-B587-025E-9D36-C2D108F77F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 y="0"/>
            <a:ext cx="9144002" cy="5837274"/>
          </a:xfrm>
          <a:prstGeom prst="rect">
            <a:avLst/>
          </a:prstGeom>
        </p:spPr>
      </p:pic>
    </p:spTree>
    <p:extLst>
      <p:ext uri="{BB962C8B-B14F-4D97-AF65-F5344CB8AC3E}">
        <p14:creationId xmlns:p14="http://schemas.microsoft.com/office/powerpoint/2010/main" val="2096426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6" presetClass="entr" presetSubtype="0" fill="hold" grpId="0" nodeType="clickEffect">
                                  <p:stCondLst>
                                    <p:cond delay="0"/>
                                  </p:stCondLst>
                                  <p:iterate type="lt">
                                    <p:tmPct val="10000"/>
                                  </p:iterate>
                                  <p:childTnLst>
                                    <p:set>
                                      <p:cBhvr>
                                        <p:cTn id="12" dur="1" fill="hold">
                                          <p:stCondLst>
                                            <p:cond delay="0"/>
                                          </p:stCondLst>
                                        </p:cTn>
                                        <p:tgtEl>
                                          <p:spTgt spid="6"/>
                                        </p:tgtEl>
                                        <p:attrNameLst>
                                          <p:attrName>style.visibility</p:attrName>
                                        </p:attrNameLst>
                                      </p:cBhvr>
                                      <p:to>
                                        <p:strVal val="visible"/>
                                      </p:to>
                                    </p:set>
                                    <p:anim by="(-#ppt_w*2)" calcmode="lin" valueType="num">
                                      <p:cBhvr rctx="PPT">
                                        <p:cTn id="13" dur="500" autoRev="1" fill="hold">
                                          <p:stCondLst>
                                            <p:cond delay="0"/>
                                          </p:stCondLst>
                                        </p:cTn>
                                        <p:tgtEl>
                                          <p:spTgt spid="6"/>
                                        </p:tgtEl>
                                        <p:attrNameLst>
                                          <p:attrName>ppt_w</p:attrName>
                                        </p:attrNameLst>
                                      </p:cBhvr>
                                    </p:anim>
                                    <p:anim by="(#ppt_w*0.50)" calcmode="lin" valueType="num">
                                      <p:cBhvr>
                                        <p:cTn id="14" dur="500" decel="50000" autoRev="1" fill="hold">
                                          <p:stCondLst>
                                            <p:cond delay="0"/>
                                          </p:stCondLst>
                                        </p:cTn>
                                        <p:tgtEl>
                                          <p:spTgt spid="6"/>
                                        </p:tgtEl>
                                        <p:attrNameLst>
                                          <p:attrName>ppt_x</p:attrName>
                                        </p:attrNameLst>
                                      </p:cBhvr>
                                    </p:anim>
                                    <p:anim from="(-#ppt_h/2)" to="(#ppt_y)" calcmode="lin" valueType="num">
                                      <p:cBhvr>
                                        <p:cTn id="15" dur="1000" fill="hold">
                                          <p:stCondLst>
                                            <p:cond delay="0"/>
                                          </p:stCondLst>
                                        </p:cTn>
                                        <p:tgtEl>
                                          <p:spTgt spid="6"/>
                                        </p:tgtEl>
                                        <p:attrNameLst>
                                          <p:attrName>ppt_y</p:attrName>
                                        </p:attrNameLst>
                                      </p:cBhvr>
                                    </p:anim>
                                    <p:animRot by="21600000">
                                      <p:cBhvr>
                                        <p:cTn id="16" dur="1000" fill="hold">
                                          <p:stCondLst>
                                            <p:cond delay="0"/>
                                          </p:stCondLst>
                                        </p:cTn>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a:bodyPr>
          <a:lstStyle/>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V.35.</a:t>
            </a:r>
          </a:p>
          <a:p>
            <a:r>
              <a:rPr lang="es-ES" b="1" u="sng" dirty="0">
                <a:solidFill>
                  <a:schemeClr val="bg1"/>
                </a:solidFill>
                <a:effectLst>
                  <a:outerShdw blurRad="38100" dist="38100" dir="2700000" algn="tl">
                    <a:srgbClr val="000000">
                      <a:alpha val="43137"/>
                    </a:srgbClr>
                  </a:outerShdw>
                </a:effectLst>
                <a:highlight>
                  <a:srgbClr val="FF0000"/>
                </a:highlight>
                <a:latin typeface="Maiandra GD" panose="020E0502030308020204" pitchFamily="34" charset="0"/>
              </a:rPr>
              <a:t>»En esto conocerán todos que son Mis discípulos,</a:t>
            </a:r>
            <a:r>
              <a:rPr lang="es-ES" b="1" dirty="0">
                <a:solidFill>
                  <a:schemeClr val="bg1"/>
                </a:solidFill>
                <a:latin typeface="Maiandra GD" panose="020E0502030308020204" pitchFamily="34" charset="0"/>
              </a:rPr>
              <a:t> si se tienen amor los unos a los otros».</a:t>
            </a:r>
          </a:p>
          <a:p>
            <a:r>
              <a:rPr lang="es-ES" b="1" dirty="0">
                <a:solidFill>
                  <a:schemeClr val="bg1"/>
                </a:solidFill>
                <a:latin typeface="Maiandra GD" panose="020E0502030308020204" pitchFamily="34" charset="0"/>
              </a:rPr>
              <a:t>Por el amor seriamos conocidos como discípulos de Cristo.</a:t>
            </a:r>
          </a:p>
          <a:p>
            <a:r>
              <a:rPr lang="es-ES" b="1" dirty="0">
                <a:solidFill>
                  <a:schemeClr val="bg1"/>
                </a:solidFill>
                <a:latin typeface="Maiandra GD" panose="020E0502030308020204" pitchFamily="34" charset="0"/>
              </a:rPr>
              <a:t>Ya que el amor es el vínculo- El lazo de la unidad.</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Colosenses.3:14.</a:t>
            </a:r>
          </a:p>
          <a:p>
            <a:r>
              <a:rPr lang="es-ES" b="1" dirty="0">
                <a:solidFill>
                  <a:schemeClr val="bg1"/>
                </a:solidFill>
                <a:latin typeface="Maiandra GD" panose="020E0502030308020204" pitchFamily="34" charset="0"/>
              </a:rPr>
              <a:t>Sobre todas estas cosas, </a:t>
            </a:r>
            <a:r>
              <a:rPr lang="es-ES" b="1" u="sng" dirty="0">
                <a:solidFill>
                  <a:schemeClr val="bg1"/>
                </a:solidFill>
                <a:effectLst>
                  <a:outerShdw blurRad="38100" dist="38100" dir="2700000" algn="tl">
                    <a:srgbClr val="000000">
                      <a:alpha val="43137"/>
                    </a:srgbClr>
                  </a:outerShdw>
                </a:effectLst>
                <a:highlight>
                  <a:srgbClr val="000080"/>
                </a:highlight>
                <a:latin typeface="Maiandra GD" panose="020E0502030308020204" pitchFamily="34" charset="0"/>
              </a:rPr>
              <a:t>vístanse de amor, que es el vínculo de la unidad.</a:t>
            </a:r>
            <a:r>
              <a:rPr lang="es-ES" b="1" dirty="0">
                <a:solidFill>
                  <a:schemeClr val="bg1"/>
                </a:solidFill>
                <a:latin typeface="Maiandra GD" panose="020E0502030308020204" pitchFamily="34" charset="0"/>
              </a:rPr>
              <a:t> </a:t>
            </a: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94888067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arn(inVertical)">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a:bodyPr>
          <a:lstStyle/>
          <a:p>
            <a:r>
              <a:rPr lang="es-ES" b="1" dirty="0">
                <a:solidFill>
                  <a:schemeClr val="bg1"/>
                </a:solidFill>
                <a:latin typeface="Maiandra GD" panose="020E0502030308020204" pitchFamily="34" charset="0"/>
              </a:rPr>
              <a:t>El amor es lo que une todas las cosas en armonía. </a:t>
            </a:r>
          </a:p>
          <a:p>
            <a:r>
              <a:rPr lang="es-ES" b="1" u="sng" dirty="0">
                <a:solidFill>
                  <a:schemeClr val="bg1"/>
                </a:solidFill>
                <a:effectLst>
                  <a:outerShdw blurRad="38100" dist="38100" dir="2700000" algn="tl">
                    <a:srgbClr val="000000">
                      <a:alpha val="43137"/>
                    </a:srgbClr>
                  </a:outerShdw>
                </a:effectLst>
                <a:highlight>
                  <a:srgbClr val="FF0066"/>
                </a:highlight>
                <a:latin typeface="Maiandra GD" panose="020E0502030308020204" pitchFamily="34" charset="0"/>
              </a:rPr>
              <a:t>La palabra “vinculo”-</a:t>
            </a:r>
            <a:r>
              <a:rPr lang="es-ES" b="1" dirty="0">
                <a:solidFill>
                  <a:schemeClr val="bg1"/>
                </a:solidFill>
                <a:latin typeface="Maiandra GD" panose="020E0502030308020204" pitchFamily="34" charset="0"/>
              </a:rPr>
              <a:t> Denota una unión, banda, aquello que une dos partes. </a:t>
            </a:r>
          </a:p>
          <a:p>
            <a:r>
              <a:rPr lang="es-ES" b="1" dirty="0">
                <a:solidFill>
                  <a:schemeClr val="bg1"/>
                </a:solidFill>
                <a:latin typeface="Maiandra GD" panose="020E0502030308020204" pitchFamily="34" charset="0"/>
              </a:rPr>
              <a:t>El amor nos mantendrá unidos para que juntos podamos hacer la voluntad de Dios. </a:t>
            </a:r>
          </a:p>
          <a:p>
            <a:r>
              <a:rPr lang="es-ES" b="1" u="sng" dirty="0">
                <a:solidFill>
                  <a:schemeClr val="bg1"/>
                </a:solidFill>
                <a:effectLst>
                  <a:outerShdw blurRad="38100" dist="38100" dir="2700000" algn="tl">
                    <a:srgbClr val="000000">
                      <a:alpha val="43137"/>
                    </a:srgbClr>
                  </a:outerShdw>
                </a:effectLst>
                <a:highlight>
                  <a:srgbClr val="6600FF"/>
                </a:highlight>
                <a:latin typeface="Maiandra GD" panose="020E0502030308020204" pitchFamily="34" charset="0"/>
              </a:rPr>
              <a:t>La palabra amor- Proviene del griego “AGAPE”</a:t>
            </a:r>
            <a:r>
              <a:rPr lang="es-ES" b="1" dirty="0">
                <a:solidFill>
                  <a:schemeClr val="bg1"/>
                </a:solidFill>
                <a:latin typeface="Maiandra GD" panose="020E0502030308020204" pitchFamily="34" charset="0"/>
              </a:rPr>
              <a:t> y abarca el afecto, la buena voluntad, así como la benevolencia.</a:t>
            </a:r>
          </a:p>
          <a:p>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296303385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a:bodyPr>
          <a:lstStyle/>
          <a:p>
            <a:r>
              <a:rPr lang="es-ES" b="1" dirty="0">
                <a:solidFill>
                  <a:schemeClr val="bg1"/>
                </a:solidFill>
                <a:latin typeface="Maiandra GD" panose="020E0502030308020204" pitchFamily="34" charset="0"/>
              </a:rPr>
              <a:t>El amor es la atadura perfecta entre Dios y Él hombre, y entre Él hombre y Él hombre.</a:t>
            </a:r>
          </a:p>
          <a:p>
            <a:r>
              <a:rPr lang="es-ES" b="1" dirty="0">
                <a:solidFill>
                  <a:schemeClr val="bg1"/>
                </a:solidFill>
                <a:latin typeface="Maiandra GD" panose="020E0502030308020204" pitchFamily="34" charset="0"/>
              </a:rPr>
              <a:t>La mayoría tiende a deshacer los vínculos entre Dios y Él cristiano, pero esta atadura nos une cada vez más y es la que mantiene perfectamente unida a una iglesia. </a:t>
            </a:r>
          </a:p>
          <a:p>
            <a:r>
              <a:rPr lang="es-ES" b="1" dirty="0">
                <a:solidFill>
                  <a:schemeClr val="bg1"/>
                </a:solidFill>
                <a:latin typeface="Maiandra GD" panose="020E0502030308020204" pitchFamily="34" charset="0"/>
              </a:rPr>
              <a:t>Él apóstol Pablo escribe a los hermanos de Colosa.</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Colosenses.2:7.</a:t>
            </a: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179411509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fontScale="92500" lnSpcReduction="10000"/>
          </a:bodyPr>
          <a:lstStyle/>
          <a:p>
            <a:r>
              <a:rPr lang="es-ES" b="1" u="sng" dirty="0">
                <a:solidFill>
                  <a:schemeClr val="bg1"/>
                </a:solidFill>
                <a:effectLst>
                  <a:outerShdw blurRad="38100" dist="38100" dir="2700000" algn="tl">
                    <a:srgbClr val="000000">
                      <a:alpha val="43137"/>
                    </a:srgbClr>
                  </a:outerShdw>
                </a:effectLst>
                <a:highlight>
                  <a:srgbClr val="008080"/>
                </a:highlight>
                <a:latin typeface="Maiandra GD" panose="020E0502030308020204" pitchFamily="34" charset="0"/>
              </a:rPr>
              <a:t>firmemente arraigados y edificados</a:t>
            </a:r>
            <a:r>
              <a:rPr lang="es-ES" b="1" dirty="0">
                <a:solidFill>
                  <a:schemeClr val="bg1"/>
                </a:solidFill>
                <a:latin typeface="Maiandra GD" panose="020E0502030308020204" pitchFamily="34" charset="0"/>
              </a:rPr>
              <a:t> en Él y confirmados en su fe, tal como fueron instruidos, rebosando de gratitud. </a:t>
            </a:r>
          </a:p>
          <a:p>
            <a:pPr algn="ctr"/>
            <a:r>
              <a:rPr lang="es-ES" b="1" u="sng" dirty="0">
                <a:solidFill>
                  <a:schemeClr val="bg1"/>
                </a:solidFill>
                <a:effectLst>
                  <a:outerShdw blurRad="38100" dist="38100" dir="2700000" algn="tl">
                    <a:srgbClr val="000000">
                      <a:alpha val="43137"/>
                    </a:srgbClr>
                  </a:outerShdw>
                </a:effectLst>
                <a:highlight>
                  <a:srgbClr val="FF0066"/>
                </a:highlight>
                <a:latin typeface="Maiandra GD" panose="020E0502030308020204" pitchFamily="34" charset="0"/>
              </a:rPr>
              <a:t>“Arraigados”</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Si el árbol tiene un buen sistema de raíz, crece bien. </a:t>
            </a:r>
          </a:p>
          <a:p>
            <a:r>
              <a:rPr lang="es-ES" b="1" dirty="0">
                <a:solidFill>
                  <a:schemeClr val="bg1"/>
                </a:solidFill>
                <a:latin typeface="Maiandra GD" panose="020E0502030308020204" pitchFamily="34" charset="0"/>
              </a:rPr>
              <a:t>Cuando el árbol es trasladado de un lugar donde nació a otro lugar, se le tiene que cortar una gran cantidad de raíz, al plantarlo en otro lugar se espera con paciencia hasta que vuelven a crecer las raíces cortadas, es hasta entonces cuando vemos su crecimiento.</a:t>
            </a:r>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71677450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9BB0E93-BF7B-B9AA-183E-050D9E25B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8094"/>
            <a:ext cx="9144002" cy="6876091"/>
          </a:xfrm>
          <a:prstGeom prst="rect">
            <a:avLst/>
          </a:prstGeom>
        </p:spPr>
      </p:pic>
      <p:pic>
        <p:nvPicPr>
          <p:cNvPr id="9" name="Imagen 8">
            <a:extLst>
              <a:ext uri="{FF2B5EF4-FFF2-40B4-BE49-F238E27FC236}">
                <a16:creationId xmlns:a16="http://schemas.microsoft.com/office/drawing/2014/main" id="{B1B034FF-E3D5-B409-D76B-71F86E7EA0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8090"/>
            <a:ext cx="9144000" cy="1361739"/>
          </a:xfrm>
          <a:prstGeom prst="rect">
            <a:avLst/>
          </a:prstGeom>
        </p:spPr>
      </p:pic>
      <p:sp>
        <p:nvSpPr>
          <p:cNvPr id="4" name="Título 3">
            <a:extLst>
              <a:ext uri="{FF2B5EF4-FFF2-40B4-BE49-F238E27FC236}">
                <a16:creationId xmlns:a16="http://schemas.microsoft.com/office/drawing/2014/main" id="{BE1758F0-1290-D369-B16B-C2EC472A701B}"/>
              </a:ext>
            </a:extLst>
          </p:cNvPr>
          <p:cNvSpPr>
            <a:spLocks noGrp="1"/>
          </p:cNvSpPr>
          <p:nvPr>
            <p:ph type="title"/>
          </p:nvPr>
        </p:nvSpPr>
        <p:spPr>
          <a:xfrm>
            <a:off x="0" y="0"/>
            <a:ext cx="9144000" cy="1325563"/>
          </a:xfrm>
        </p:spPr>
        <p:txBody>
          <a:bodyPr>
            <a:noAutofit/>
          </a:bodyPr>
          <a:lstStyle/>
          <a:p>
            <a:pPr algn="ctr"/>
            <a:r>
              <a:rPr lang="es-ES" sz="4800" b="1" u="sng" dirty="0">
                <a:effectLst>
                  <a:outerShdw blurRad="38100" dist="38100" dir="2700000" algn="tl">
                    <a:srgbClr val="000000">
                      <a:alpha val="43137"/>
                    </a:srgbClr>
                  </a:outerShdw>
                </a:effectLst>
                <a:latin typeface="Maiandra GD" panose="020E0502030308020204" pitchFamily="34" charset="0"/>
              </a:rPr>
              <a:t>ARRAIGADOS Y CIMENTADOS EN AMOR. EFESIOS.3:17.</a:t>
            </a:r>
            <a:endParaRPr lang="es-NI" sz="48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588D948-9258-862D-D745-AA35192EA634}"/>
              </a:ext>
            </a:extLst>
          </p:cNvPr>
          <p:cNvSpPr>
            <a:spLocks noGrp="1"/>
          </p:cNvSpPr>
          <p:nvPr>
            <p:ph idx="1"/>
          </p:nvPr>
        </p:nvSpPr>
        <p:spPr>
          <a:xfrm>
            <a:off x="3593804" y="1343652"/>
            <a:ext cx="5550195" cy="5514347"/>
          </a:xfrm>
        </p:spPr>
        <p:txBody>
          <a:bodyPr>
            <a:normAutofit lnSpcReduction="10000"/>
          </a:bodyPr>
          <a:lstStyle/>
          <a:p>
            <a:r>
              <a:rPr lang="es-ES" b="1" dirty="0">
                <a:solidFill>
                  <a:schemeClr val="bg1"/>
                </a:solidFill>
                <a:latin typeface="Maiandra GD" panose="020E0502030308020204" pitchFamily="34" charset="0"/>
              </a:rPr>
              <a:t>De igual manera Él cristiano, debe de cortar todas las falsas enseñanzas, la manera equivocada de servir a Dios y “arraigarse” en un nuevo lugar. </a:t>
            </a:r>
          </a:p>
          <a:p>
            <a:r>
              <a:rPr lang="es-ES" b="1" dirty="0">
                <a:solidFill>
                  <a:schemeClr val="bg1"/>
                </a:solidFill>
                <a:latin typeface="Maiandra GD" panose="020E0502030308020204" pitchFamily="34" charset="0"/>
              </a:rPr>
              <a:t>Aquel que ha sido diseñado por Dios y en el que puede crecer fortaleciéndose en su palabra y dando mucho fruto.</a:t>
            </a:r>
          </a:p>
          <a:p>
            <a:pPr algn="ctr"/>
            <a:r>
              <a:rPr lang="es-ES" b="1" u="sng" dirty="0">
                <a:solidFill>
                  <a:schemeClr val="bg1"/>
                </a:solidFill>
                <a:effectLst>
                  <a:outerShdw blurRad="38100" dist="38100" dir="2700000" algn="tl">
                    <a:srgbClr val="000000">
                      <a:alpha val="43137"/>
                    </a:srgbClr>
                  </a:outerShdw>
                </a:effectLst>
                <a:highlight>
                  <a:srgbClr val="FF0066"/>
                </a:highlight>
                <a:latin typeface="Maiandra GD" panose="020E0502030308020204" pitchFamily="34" charset="0"/>
              </a:rPr>
              <a:t>“Edificados”</a:t>
            </a:r>
            <a:r>
              <a:rPr lang="es-ES"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Esta palabra viene del griego “EPOIKODOMEO”- Que describe a una construcción de gran tamaño.</a:t>
            </a:r>
            <a:endParaRPr lang="es-NI" b="1" dirty="0">
              <a:solidFill>
                <a:schemeClr val="bg1"/>
              </a:solidFill>
              <a:latin typeface="Maiandra GD" panose="020E0502030308020204" pitchFamily="34" charset="0"/>
            </a:endParaRPr>
          </a:p>
        </p:txBody>
      </p:sp>
      <p:pic>
        <p:nvPicPr>
          <p:cNvPr id="7" name="Imagen 6">
            <a:extLst>
              <a:ext uri="{FF2B5EF4-FFF2-40B4-BE49-F238E27FC236}">
                <a16:creationId xmlns:a16="http://schemas.microsoft.com/office/drawing/2014/main" id="{763BD8AA-8F4A-0808-F499-6842EC420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43651"/>
            <a:ext cx="3593804" cy="5514347"/>
          </a:xfrm>
          <a:prstGeom prst="rect">
            <a:avLst/>
          </a:prstGeom>
        </p:spPr>
      </p:pic>
    </p:spTree>
    <p:extLst>
      <p:ext uri="{BB962C8B-B14F-4D97-AF65-F5344CB8AC3E}">
        <p14:creationId xmlns:p14="http://schemas.microsoft.com/office/powerpoint/2010/main" val="158245508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295</TotalTime>
  <Words>3110</Words>
  <Application>Microsoft Office PowerPoint</Application>
  <PresentationFormat>Presentación en pantalla (4:3)</PresentationFormat>
  <Paragraphs>223</Paragraphs>
  <Slides>40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40</vt:i4>
      </vt:variant>
    </vt:vector>
  </HeadingPairs>
  <TitlesOfParts>
    <vt:vector size="45" baseType="lpstr">
      <vt:lpstr>Arial</vt:lpstr>
      <vt:lpstr>Calibri</vt:lpstr>
      <vt:lpstr>Calibri Light</vt:lpstr>
      <vt:lpstr>Maiandra GD</vt:lpstr>
      <vt:lpstr>Tema de Office</vt:lpstr>
      <vt:lpstr>ARRAIGADOS Y CIMENTADOS EN AMOR. EFESIOS.3:17.</vt:lpstr>
      <vt:lpstr>INTRODUCCIÓN:</vt:lpstr>
      <vt:lpstr>INTRODUCCIÓN:</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ARRAIGADOS Y CIMENTADOS EN AMOR. EFESIOS.3:17.</vt:lpstr>
      <vt:lpstr>CONCLUSIÓN:</vt:lpstr>
      <vt:lpstr>CONCLUSIÓN:</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ARRAIGADOS Y CIMENTATO EN CRISTO. COLOSENSES.2:7.</dc:title>
  <dc:creator>MARIO MORENO</dc:creator>
  <cp:lastModifiedBy>MARIO MORENO</cp:lastModifiedBy>
  <cp:revision>10</cp:revision>
  <dcterms:created xsi:type="dcterms:W3CDTF">2024-04-10T19:57:15Z</dcterms:created>
  <dcterms:modified xsi:type="dcterms:W3CDTF">2024-05-05T16:04:37Z</dcterms:modified>
</cp:coreProperties>
</file>