
<file path=[Content_Types].xml><?xml version="1.0" encoding="utf-8"?>
<Types xmlns="http://schemas.openxmlformats.org/package/2006/content-types">
  <Default Extension="gif" ContentType="image/gif"/>
  <Default Extension="jpeg" ContentType="image/jpeg"/>
  <Default Extension="jpg" ContentType="image/gi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320" r:id="rId3"/>
    <p:sldId id="276" r:id="rId4"/>
    <p:sldId id="321" r:id="rId5"/>
    <p:sldId id="257" r:id="rId6"/>
    <p:sldId id="323" r:id="rId7"/>
    <p:sldId id="342" r:id="rId8"/>
    <p:sldId id="258" r:id="rId9"/>
    <p:sldId id="343" r:id="rId10"/>
    <p:sldId id="259" r:id="rId11"/>
    <p:sldId id="322" r:id="rId12"/>
    <p:sldId id="277" r:id="rId13"/>
    <p:sldId id="260" r:id="rId14"/>
    <p:sldId id="325" r:id="rId15"/>
    <p:sldId id="324" r:id="rId16"/>
    <p:sldId id="261" r:id="rId17"/>
    <p:sldId id="326" r:id="rId18"/>
    <p:sldId id="262" r:id="rId19"/>
    <p:sldId id="327" r:id="rId20"/>
    <p:sldId id="263" r:id="rId21"/>
    <p:sldId id="330" r:id="rId22"/>
    <p:sldId id="264" r:id="rId23"/>
    <p:sldId id="265" r:id="rId24"/>
    <p:sldId id="328" r:id="rId25"/>
    <p:sldId id="266" r:id="rId26"/>
    <p:sldId id="267" r:id="rId27"/>
    <p:sldId id="329" r:id="rId28"/>
    <p:sldId id="331" r:id="rId29"/>
    <p:sldId id="268" r:id="rId30"/>
    <p:sldId id="269" r:id="rId31"/>
    <p:sldId id="332" r:id="rId32"/>
    <p:sldId id="270" r:id="rId33"/>
    <p:sldId id="271" r:id="rId34"/>
    <p:sldId id="333" r:id="rId35"/>
    <p:sldId id="272" r:id="rId36"/>
    <p:sldId id="334" r:id="rId37"/>
    <p:sldId id="273" r:id="rId38"/>
    <p:sldId id="335" r:id="rId39"/>
    <p:sldId id="274" r:id="rId40"/>
    <p:sldId id="336" r:id="rId41"/>
    <p:sldId id="337" r:id="rId42"/>
    <p:sldId id="275" r:id="rId43"/>
    <p:sldId id="278" r:id="rId44"/>
    <p:sldId id="279" r:id="rId45"/>
    <p:sldId id="338" r:id="rId46"/>
    <p:sldId id="280" r:id="rId47"/>
    <p:sldId id="286" r:id="rId48"/>
    <p:sldId id="339" r:id="rId49"/>
    <p:sldId id="340" r:id="rId50"/>
    <p:sldId id="281" r:id="rId51"/>
    <p:sldId id="341" r:id="rId52"/>
    <p:sldId id="282" r:id="rId53"/>
    <p:sldId id="283" r:id="rId54"/>
    <p:sldId id="287" r:id="rId55"/>
    <p:sldId id="319" r:id="rId56"/>
    <p:sldId id="284" r:id="rId57"/>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00CC"/>
    <a:srgbClr val="CC00FF"/>
    <a:srgbClr val="9900FF"/>
    <a:srgbClr val="3366FF"/>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2" d="100"/>
          <a:sy n="82" d="100"/>
        </p:scale>
        <p:origin x="1502"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D6A4B70B-1082-4ACB-BD12-F94D730290C2}" type="datetimeFigureOut">
              <a:rPr lang="es-ES" smtClean="0"/>
              <a:t>20/05/2026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7F6B65AE-F590-482D-9640-DC261567D1AA}" type="slidenum">
              <a:rPr lang="es-ES" smtClean="0"/>
              <a:t>‹Nº›</a:t>
            </a:fld>
            <a:endParaRPr lang="es-ES"/>
          </a:p>
        </p:txBody>
      </p:sp>
    </p:spTree>
    <p:extLst>
      <p:ext uri="{BB962C8B-B14F-4D97-AF65-F5344CB8AC3E}">
        <p14:creationId xmlns:p14="http://schemas.microsoft.com/office/powerpoint/2010/main" val="21587812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D6A4B70B-1082-4ACB-BD12-F94D730290C2}" type="datetimeFigureOut">
              <a:rPr lang="es-ES" smtClean="0"/>
              <a:t>20/05/2026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7F6B65AE-F590-482D-9640-DC261567D1AA}" type="slidenum">
              <a:rPr lang="es-ES" smtClean="0"/>
              <a:t>‹Nº›</a:t>
            </a:fld>
            <a:endParaRPr lang="es-ES"/>
          </a:p>
        </p:txBody>
      </p:sp>
    </p:spTree>
    <p:extLst>
      <p:ext uri="{BB962C8B-B14F-4D97-AF65-F5344CB8AC3E}">
        <p14:creationId xmlns:p14="http://schemas.microsoft.com/office/powerpoint/2010/main" val="32405287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D6A4B70B-1082-4ACB-BD12-F94D730290C2}" type="datetimeFigureOut">
              <a:rPr lang="es-ES" smtClean="0"/>
              <a:t>20/05/2026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7F6B65AE-F590-482D-9640-DC261567D1AA}" type="slidenum">
              <a:rPr lang="es-ES" smtClean="0"/>
              <a:t>‹Nº›</a:t>
            </a:fld>
            <a:endParaRPr lang="es-ES"/>
          </a:p>
        </p:txBody>
      </p:sp>
    </p:spTree>
    <p:extLst>
      <p:ext uri="{BB962C8B-B14F-4D97-AF65-F5344CB8AC3E}">
        <p14:creationId xmlns:p14="http://schemas.microsoft.com/office/powerpoint/2010/main" val="7311427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Número de diapositiva">
            <a:extLst>
              <a:ext uri="{FF2B5EF4-FFF2-40B4-BE49-F238E27FC236}">
                <a16:creationId xmlns:a16="http://schemas.microsoft.com/office/drawing/2014/main" id="{9509371E-2EA5-697C-664D-1AC1B9C6D04A}"/>
              </a:ext>
            </a:extLst>
          </p:cNvPr>
          <p:cNvSpPr txBox="1">
            <a:spLocks noGrp="1"/>
          </p:cNvSpPr>
          <p:nvPr>
            <p:ph type="sldNum" sz="quarter" idx="10"/>
          </p:nvPr>
        </p:nvSpPr>
        <p:spPr>
          <a:xfrm>
            <a:off x="4446588" y="6330952"/>
            <a:ext cx="241300" cy="258763"/>
          </a:xfrm>
          <a:extLst>
            <a:ext uri="{FAA26D3D-D897-4be2-8F04-BA451C77F1D7}">
              <ma14:placeholderFlag xmlns:ma14="http://schemas.microsoft.com/office/mac/drawingml/2011/main" xmlns="" val="1"/>
            </a:ext>
            <a:ext uri="{909E8E84-426E-40dd-AFC4-6F175D3DCCD1}"/>
            <a:ext uri="{91240B29-F687-4f45-9708-019B960494DF}"/>
            <a:ext uri="{AF507438-7753-43e0-B8FC-AC1667EBCBE1}"/>
          </a:extLst>
        </p:spPr>
        <p:txBody>
          <a:bodyPr/>
          <a:lstStyle>
            <a:lvl1pPr>
              <a:defRPr>
                <a:solidFill>
                  <a:srgbClr val="6F6A5A"/>
                </a:solidFill>
                <a:latin typeface="Cochin"/>
                <a:ea typeface="Cochin"/>
                <a:cs typeface="Cochin"/>
                <a:sym typeface="Cochin"/>
              </a:defRPr>
            </a:lvl1pPr>
          </a:lstStyle>
          <a:p>
            <a:fld id="{252D97F6-1B40-4E0E-916B-E7E84456EDA4}" type="slidenum">
              <a:rPr lang="es-NI" altLang="es-NI"/>
              <a:pPr/>
              <a:t>‹Nº›</a:t>
            </a:fld>
            <a:endParaRPr lang="es-NI" altLang="es-NI"/>
          </a:p>
        </p:txBody>
      </p:sp>
    </p:spTree>
    <p:extLst>
      <p:ext uri="{BB962C8B-B14F-4D97-AF65-F5344CB8AC3E}">
        <p14:creationId xmlns:p14="http://schemas.microsoft.com/office/powerpoint/2010/main" val="328132513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D6A4B70B-1082-4ACB-BD12-F94D730290C2}" type="datetimeFigureOut">
              <a:rPr lang="es-ES" smtClean="0"/>
              <a:t>20/05/2026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7F6B65AE-F590-482D-9640-DC261567D1AA}" type="slidenum">
              <a:rPr lang="es-ES" smtClean="0"/>
              <a:t>‹Nº›</a:t>
            </a:fld>
            <a:endParaRPr lang="es-ES"/>
          </a:p>
        </p:txBody>
      </p:sp>
    </p:spTree>
    <p:extLst>
      <p:ext uri="{BB962C8B-B14F-4D97-AF65-F5344CB8AC3E}">
        <p14:creationId xmlns:p14="http://schemas.microsoft.com/office/powerpoint/2010/main" val="24004007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D6A4B70B-1082-4ACB-BD12-F94D730290C2}" type="datetimeFigureOut">
              <a:rPr lang="es-ES" smtClean="0"/>
              <a:t>20/05/2026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7F6B65AE-F590-482D-9640-DC261567D1AA}" type="slidenum">
              <a:rPr lang="es-ES" smtClean="0"/>
              <a:t>‹Nº›</a:t>
            </a:fld>
            <a:endParaRPr lang="es-ES"/>
          </a:p>
        </p:txBody>
      </p:sp>
    </p:spTree>
    <p:extLst>
      <p:ext uri="{BB962C8B-B14F-4D97-AF65-F5344CB8AC3E}">
        <p14:creationId xmlns:p14="http://schemas.microsoft.com/office/powerpoint/2010/main" val="7736581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D6A4B70B-1082-4ACB-BD12-F94D730290C2}" type="datetimeFigureOut">
              <a:rPr lang="es-ES" smtClean="0"/>
              <a:t>20/05/2026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7F6B65AE-F590-482D-9640-DC261567D1AA}" type="slidenum">
              <a:rPr lang="es-ES" smtClean="0"/>
              <a:t>‹Nº›</a:t>
            </a:fld>
            <a:endParaRPr lang="es-ES"/>
          </a:p>
        </p:txBody>
      </p:sp>
    </p:spTree>
    <p:extLst>
      <p:ext uri="{BB962C8B-B14F-4D97-AF65-F5344CB8AC3E}">
        <p14:creationId xmlns:p14="http://schemas.microsoft.com/office/powerpoint/2010/main" val="33478773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D6A4B70B-1082-4ACB-BD12-F94D730290C2}" type="datetimeFigureOut">
              <a:rPr lang="es-ES" smtClean="0"/>
              <a:t>20/05/2026</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7F6B65AE-F590-482D-9640-DC261567D1AA}" type="slidenum">
              <a:rPr lang="es-ES" smtClean="0"/>
              <a:t>‹Nº›</a:t>
            </a:fld>
            <a:endParaRPr lang="es-ES"/>
          </a:p>
        </p:txBody>
      </p:sp>
    </p:spTree>
    <p:extLst>
      <p:ext uri="{BB962C8B-B14F-4D97-AF65-F5344CB8AC3E}">
        <p14:creationId xmlns:p14="http://schemas.microsoft.com/office/powerpoint/2010/main" val="37235664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D6A4B70B-1082-4ACB-BD12-F94D730290C2}" type="datetimeFigureOut">
              <a:rPr lang="es-ES" smtClean="0"/>
              <a:t>20/05/2026</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7F6B65AE-F590-482D-9640-DC261567D1AA}" type="slidenum">
              <a:rPr lang="es-ES" smtClean="0"/>
              <a:t>‹Nº›</a:t>
            </a:fld>
            <a:endParaRPr lang="es-ES"/>
          </a:p>
        </p:txBody>
      </p:sp>
    </p:spTree>
    <p:extLst>
      <p:ext uri="{BB962C8B-B14F-4D97-AF65-F5344CB8AC3E}">
        <p14:creationId xmlns:p14="http://schemas.microsoft.com/office/powerpoint/2010/main" val="38989810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A4B70B-1082-4ACB-BD12-F94D730290C2}" type="datetimeFigureOut">
              <a:rPr lang="es-ES" smtClean="0"/>
              <a:t>20/05/2026</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7F6B65AE-F590-482D-9640-DC261567D1AA}" type="slidenum">
              <a:rPr lang="es-ES" smtClean="0"/>
              <a:t>‹Nº›</a:t>
            </a:fld>
            <a:endParaRPr lang="es-ES"/>
          </a:p>
        </p:txBody>
      </p:sp>
    </p:spTree>
    <p:extLst>
      <p:ext uri="{BB962C8B-B14F-4D97-AF65-F5344CB8AC3E}">
        <p14:creationId xmlns:p14="http://schemas.microsoft.com/office/powerpoint/2010/main" val="18210897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D6A4B70B-1082-4ACB-BD12-F94D730290C2}" type="datetimeFigureOut">
              <a:rPr lang="es-ES" smtClean="0"/>
              <a:t>20/05/2026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7F6B65AE-F590-482D-9640-DC261567D1AA}" type="slidenum">
              <a:rPr lang="es-ES" smtClean="0"/>
              <a:t>‹Nº›</a:t>
            </a:fld>
            <a:endParaRPr lang="es-ES"/>
          </a:p>
        </p:txBody>
      </p:sp>
    </p:spTree>
    <p:extLst>
      <p:ext uri="{BB962C8B-B14F-4D97-AF65-F5344CB8AC3E}">
        <p14:creationId xmlns:p14="http://schemas.microsoft.com/office/powerpoint/2010/main" val="28141623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D6A4B70B-1082-4ACB-BD12-F94D730290C2}" type="datetimeFigureOut">
              <a:rPr lang="es-ES" smtClean="0"/>
              <a:t>20/05/2026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7F6B65AE-F590-482D-9640-DC261567D1AA}" type="slidenum">
              <a:rPr lang="es-ES" smtClean="0"/>
              <a:t>‹Nº›</a:t>
            </a:fld>
            <a:endParaRPr lang="es-ES"/>
          </a:p>
        </p:txBody>
      </p:sp>
    </p:spTree>
    <p:extLst>
      <p:ext uri="{BB962C8B-B14F-4D97-AF65-F5344CB8AC3E}">
        <p14:creationId xmlns:p14="http://schemas.microsoft.com/office/powerpoint/2010/main" val="7218762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A4B70B-1082-4ACB-BD12-F94D730290C2}" type="datetimeFigureOut">
              <a:rPr lang="es-ES" smtClean="0"/>
              <a:t>20/05/2026</a:t>
            </a:fld>
            <a:endParaRPr lang="es-E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6B65AE-F590-482D-9640-DC261567D1AA}" type="slidenum">
              <a:rPr lang="es-ES" smtClean="0"/>
              <a:t>‹Nº›</a:t>
            </a:fld>
            <a:endParaRPr lang="es-ES"/>
          </a:p>
        </p:txBody>
      </p:sp>
    </p:spTree>
    <p:extLst>
      <p:ext uri="{BB962C8B-B14F-4D97-AF65-F5344CB8AC3E}">
        <p14:creationId xmlns:p14="http://schemas.microsoft.com/office/powerpoint/2010/main" val="1630272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12.xml"/><Relationship Id="rId5" Type="http://schemas.openxmlformats.org/officeDocument/2006/relationships/image" Target="../media/image50.jpg"/><Relationship Id="rId4" Type="http://schemas.openxmlformats.org/officeDocument/2006/relationships/image" Target="../media/image49.png"/></Relationships>
</file>

<file path=ppt/slides/_rels/slide56.xml.rels><?xml version="1.0" encoding="UTF-8" standalone="yes"?>
<Relationships xmlns="http://schemas.openxmlformats.org/package/2006/relationships"><Relationship Id="rId2" Type="http://schemas.openxmlformats.org/officeDocument/2006/relationships/image" Target="../media/image51.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0"/>
            <a:ext cx="9144000" cy="695459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S"/>
          </a:p>
        </p:txBody>
      </p:sp>
      <p:sp>
        <p:nvSpPr>
          <p:cNvPr id="3" name="Rectángulo: esquinas redondeadas 2">
            <a:extLst>
              <a:ext uri="{FF2B5EF4-FFF2-40B4-BE49-F238E27FC236}">
                <a16:creationId xmlns:a16="http://schemas.microsoft.com/office/drawing/2014/main" id="{0315081E-F369-4541-9979-84DA82230C1F}"/>
              </a:ext>
            </a:extLst>
          </p:cNvPr>
          <p:cNvSpPr/>
          <p:nvPr/>
        </p:nvSpPr>
        <p:spPr>
          <a:xfrm>
            <a:off x="-1" y="0"/>
            <a:ext cx="9143999" cy="1219200"/>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Título 3"/>
          <p:cNvSpPr>
            <a:spLocks noGrp="1"/>
          </p:cNvSpPr>
          <p:nvPr>
            <p:ph type="title"/>
          </p:nvPr>
        </p:nvSpPr>
        <p:spPr>
          <a:xfrm>
            <a:off x="0" y="1"/>
            <a:ext cx="9143998" cy="1325563"/>
          </a:xfrm>
        </p:spPr>
        <p:txBody>
          <a:bodyPr>
            <a:normAutofit fontScale="90000"/>
          </a:bodyPr>
          <a:lstStyle/>
          <a:p>
            <a:pPr algn="ctr"/>
            <a:br>
              <a:rPr lang="es-ES" dirty="0"/>
            </a:br>
            <a:r>
              <a:rPr lang="es-ES" b="1" u="sng" dirty="0">
                <a:ln w="6600">
                  <a:solidFill>
                    <a:schemeClr val="accent2"/>
                  </a:solidFill>
                  <a:prstDash val="solid"/>
                </a:ln>
                <a:solidFill>
                  <a:srgbClr val="FFFFFF"/>
                </a:solidFill>
                <a:effectLst>
                  <a:outerShdw dist="38100" dir="2700000" algn="tl" rotWithShape="0">
                    <a:schemeClr val="accent2"/>
                  </a:outerShdw>
                </a:effectLst>
                <a:latin typeface="Maiandra GD" panose="020E0502030308020204" pitchFamily="34" charset="0"/>
              </a:rPr>
              <a:t>ARTIMAÑA DE LA MUJER ADULTERA.</a:t>
            </a:r>
            <a:br>
              <a:rPr lang="es-ES" b="1" u="sng" dirty="0">
                <a:ln w="6600">
                  <a:solidFill>
                    <a:schemeClr val="accent2"/>
                  </a:solidFill>
                  <a:prstDash val="solid"/>
                </a:ln>
                <a:solidFill>
                  <a:srgbClr val="FFFFFF"/>
                </a:solidFill>
                <a:effectLst>
                  <a:outerShdw dist="38100" dir="2700000" algn="tl" rotWithShape="0">
                    <a:schemeClr val="accent2"/>
                  </a:outerShdw>
                </a:effectLst>
                <a:latin typeface="Maiandra GD" panose="020E0502030308020204" pitchFamily="34" charset="0"/>
              </a:rPr>
            </a:br>
            <a:r>
              <a:rPr lang="es-ES" b="1" u="sng" dirty="0">
                <a:ln w="6600">
                  <a:solidFill>
                    <a:schemeClr val="accent2"/>
                  </a:solidFill>
                  <a:prstDash val="solid"/>
                </a:ln>
                <a:solidFill>
                  <a:srgbClr val="FFFFFF"/>
                </a:solidFill>
                <a:effectLst>
                  <a:outerShdw dist="38100" dir="2700000" algn="tl" rotWithShape="0">
                    <a:schemeClr val="accent2"/>
                  </a:outerShdw>
                </a:effectLst>
                <a:latin typeface="Maiandra GD" panose="020E0502030308020204" pitchFamily="34" charset="0"/>
              </a:rPr>
              <a:t>PROVERBIOS.7:1-27.</a:t>
            </a:r>
            <a:br>
              <a:rPr lang="es-ES" b="1" dirty="0">
                <a:solidFill>
                  <a:schemeClr val="bg1"/>
                </a:solidFill>
              </a:rPr>
            </a:br>
            <a:endParaRPr lang="es-ES" b="1" dirty="0">
              <a:solidFill>
                <a:schemeClr val="bg1"/>
              </a:solidFill>
            </a:endParaRPr>
          </a:p>
        </p:txBody>
      </p:sp>
      <p:sp>
        <p:nvSpPr>
          <p:cNvPr id="5" name="Marcador de contenido 4"/>
          <p:cNvSpPr>
            <a:spLocks noGrp="1"/>
          </p:cNvSpPr>
          <p:nvPr>
            <p:ph idx="1"/>
          </p:nvPr>
        </p:nvSpPr>
        <p:spPr>
          <a:xfrm>
            <a:off x="0" y="1325564"/>
            <a:ext cx="9144000" cy="5629028"/>
          </a:xfrm>
        </p:spPr>
        <p:txBody>
          <a:bodyPr>
            <a:normAutofit/>
          </a:bodyPr>
          <a:lstStyle/>
          <a:p>
            <a:r>
              <a:rPr lang="es-ES" b="1" u="sng" dirty="0">
                <a:highlight>
                  <a:srgbClr val="00FF00"/>
                </a:highlight>
                <a:latin typeface="Maiandra GD" panose="020E0502030308020204" pitchFamily="34" charset="0"/>
              </a:rPr>
              <a:t>INTRODUCCIÓN:</a:t>
            </a:r>
          </a:p>
          <a:p>
            <a:r>
              <a:rPr lang="es-ES" b="1" dirty="0">
                <a:solidFill>
                  <a:schemeClr val="bg1"/>
                </a:solidFill>
                <a:latin typeface="Maiandra GD" panose="020E0502030308020204" pitchFamily="34" charset="0"/>
              </a:rPr>
              <a:t>El objetivo de este capítulo, como el otro anteriormente, es prevenir a los jóvenes contra la impureza.</a:t>
            </a:r>
          </a:p>
          <a:p>
            <a:r>
              <a:rPr lang="es-ES" b="1" dirty="0">
                <a:solidFill>
                  <a:schemeClr val="bg1"/>
                </a:solidFill>
                <a:latin typeface="Maiandra GD" panose="020E0502030308020204" pitchFamily="34" charset="0"/>
              </a:rPr>
              <a:t>Salomón pudo tener en cuenta las fatales consecuencias del pecado de su padre.</a:t>
            </a:r>
          </a:p>
          <a:p>
            <a:r>
              <a:rPr lang="es-ES" b="1" dirty="0">
                <a:solidFill>
                  <a:schemeClr val="bg1"/>
                </a:solidFill>
                <a:latin typeface="Maiandra GD" panose="020E0502030308020204" pitchFamily="34" charset="0"/>
              </a:rPr>
              <a:t>Así como lo que quizás había experimentado en sí mismo y en otros.</a:t>
            </a:r>
          </a:p>
          <a:p>
            <a:r>
              <a:rPr lang="es-ES" b="1" dirty="0">
                <a:solidFill>
                  <a:schemeClr val="bg1"/>
                </a:solidFill>
                <a:latin typeface="Maiandra GD" panose="020E0502030308020204" pitchFamily="34" charset="0"/>
              </a:rPr>
              <a:t>Encontramos en este capítulo:</a:t>
            </a:r>
          </a:p>
          <a:p>
            <a:r>
              <a:rPr lang="es-ES" b="1" dirty="0">
                <a:solidFill>
                  <a:schemeClr val="bg1"/>
                </a:solidFill>
                <a:latin typeface="Maiandra GD" panose="020E0502030308020204" pitchFamily="34" charset="0"/>
              </a:rPr>
              <a:t>1. Exhortación general a poner la Palabra de Dios por Nuestra guía gobernante y como soberano antídoto contra la mujer adultera. V.1-5.</a:t>
            </a:r>
          </a:p>
        </p:txBody>
      </p:sp>
    </p:spTree>
    <p:extLst>
      <p:ext uri="{BB962C8B-B14F-4D97-AF65-F5344CB8AC3E}">
        <p14:creationId xmlns:p14="http://schemas.microsoft.com/office/powerpoint/2010/main" val="291595032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barn(inVertical)">
                                      <p:cBhvr>
                                        <p:cTn id="20" dur="500"/>
                                        <p:tgtEl>
                                          <p:spTgt spid="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barn(inVertical)">
                                      <p:cBhvr>
                                        <p:cTn id="25" dur="500"/>
                                        <p:tgtEl>
                                          <p:spTgt spid="5">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5">
                                            <p:txEl>
                                              <p:pRg st="2" end="2"/>
                                            </p:txEl>
                                          </p:spTgt>
                                        </p:tgtEl>
                                        <p:attrNameLst>
                                          <p:attrName>style.visibility</p:attrName>
                                        </p:attrNameLst>
                                      </p:cBhvr>
                                      <p:to>
                                        <p:strVal val="visible"/>
                                      </p:to>
                                    </p:set>
                                    <p:animEffect transition="in" filter="barn(inVertical)">
                                      <p:cBhvr>
                                        <p:cTn id="30" dur="500"/>
                                        <p:tgtEl>
                                          <p:spTgt spid="5">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animEffect transition="in" filter="barn(inVertical)">
                                      <p:cBhvr>
                                        <p:cTn id="35" dur="500"/>
                                        <p:tgtEl>
                                          <p:spTgt spid="5">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5">
                                            <p:txEl>
                                              <p:pRg st="4" end="4"/>
                                            </p:txEl>
                                          </p:spTgt>
                                        </p:tgtEl>
                                        <p:attrNameLst>
                                          <p:attrName>style.visibility</p:attrName>
                                        </p:attrNameLst>
                                      </p:cBhvr>
                                      <p:to>
                                        <p:strVal val="visible"/>
                                      </p:to>
                                    </p:set>
                                    <p:animEffect transition="in" filter="barn(inVertical)">
                                      <p:cBhvr>
                                        <p:cTn id="40" dur="500"/>
                                        <p:tgtEl>
                                          <p:spTgt spid="5">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5">
                                            <p:txEl>
                                              <p:pRg st="5" end="5"/>
                                            </p:txEl>
                                          </p:spTgt>
                                        </p:tgtEl>
                                        <p:attrNameLst>
                                          <p:attrName>style.visibility</p:attrName>
                                        </p:attrNameLst>
                                      </p:cBhvr>
                                      <p:to>
                                        <p:strVal val="visible"/>
                                      </p:to>
                                    </p:set>
                                    <p:animEffect transition="in" filter="barn(inVertical)">
                                      <p:cBhvr>
                                        <p:cTn id="45"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 y="-6393"/>
            <a:ext cx="9517487" cy="6864394"/>
          </a:xfrm>
          <a:prstGeom prst="rect">
            <a:avLst/>
          </a:prstGeom>
        </p:spPr>
      </p:pic>
      <p:sp>
        <p:nvSpPr>
          <p:cNvPr id="3" name="Marcador de contenido 2"/>
          <p:cNvSpPr>
            <a:spLocks noGrp="1"/>
          </p:cNvSpPr>
          <p:nvPr>
            <p:ph idx="1"/>
          </p:nvPr>
        </p:nvSpPr>
        <p:spPr>
          <a:xfrm>
            <a:off x="0" y="0"/>
            <a:ext cx="5314682" cy="6858000"/>
          </a:xfrm>
        </p:spPr>
        <p:txBody>
          <a:bodyPr>
            <a:normAutofit/>
          </a:bodyPr>
          <a:lstStyle/>
          <a:p>
            <a:r>
              <a:rPr lang="es-ES" b="1" dirty="0">
                <a:solidFill>
                  <a:schemeClr val="bg1"/>
                </a:solidFill>
                <a:latin typeface="Maiandra GD" panose="020E0502030308020204" pitchFamily="34" charset="0"/>
              </a:rPr>
              <a:t>Se alude a las tablillas donde los estudiantes escribían las enseñanzas de sus maestros.</a:t>
            </a:r>
          </a:p>
          <a:p>
            <a:r>
              <a:rPr lang="es-ES" b="1" dirty="0">
                <a:solidFill>
                  <a:schemeClr val="bg1"/>
                </a:solidFill>
                <a:latin typeface="Maiandra GD" panose="020E0502030308020204" pitchFamily="34" charset="0"/>
              </a:rPr>
              <a:t>Si nos familiarizamos. </a:t>
            </a:r>
          </a:p>
          <a:p>
            <a:pPr algn="ctr"/>
            <a:r>
              <a:rPr lang="es-ES" b="1" u="sng" dirty="0">
                <a:effectLst>
                  <a:outerShdw blurRad="38100" dist="38100" dir="2700000" algn="tl">
                    <a:srgbClr val="000000">
                      <a:alpha val="43137"/>
                    </a:srgbClr>
                  </a:outerShdw>
                </a:effectLst>
                <a:highlight>
                  <a:srgbClr val="00FF00"/>
                </a:highlight>
                <a:latin typeface="Maiandra GD" panose="020E0502030308020204" pitchFamily="34" charset="0"/>
              </a:rPr>
              <a:t>Proverbios.7:4.</a:t>
            </a:r>
            <a:r>
              <a:rPr lang="es-ES" b="1" dirty="0">
                <a:solidFill>
                  <a:schemeClr val="bg1"/>
                </a:solidFill>
                <a:latin typeface="Maiandra GD" panose="020E0502030308020204" pitchFamily="34" charset="0"/>
              </a:rPr>
              <a:t> </a:t>
            </a:r>
          </a:p>
          <a:p>
            <a:r>
              <a:rPr lang="es-ES" b="1" u="sng" dirty="0">
                <a:solidFill>
                  <a:schemeClr val="bg1"/>
                </a:solidFill>
                <a:effectLst>
                  <a:outerShdw blurRad="38100" dist="38100" dir="2700000" algn="tl">
                    <a:srgbClr val="000000">
                      <a:alpha val="43137"/>
                    </a:srgbClr>
                  </a:outerShdw>
                </a:effectLst>
                <a:highlight>
                  <a:srgbClr val="808000"/>
                </a:highlight>
                <a:latin typeface="Maiandra GD" panose="020E0502030308020204" pitchFamily="34" charset="0"/>
              </a:rPr>
              <a:t>Di a la sabiduría: «Tú eres mi hermana»,</a:t>
            </a:r>
            <a:r>
              <a:rPr lang="es-ES" b="1" dirty="0">
                <a:solidFill>
                  <a:schemeClr val="bg1"/>
                </a:solidFill>
                <a:latin typeface="Maiandra GD" panose="020E0502030308020204" pitchFamily="34" charset="0"/>
              </a:rPr>
              <a:t> Y llama a la inteligencia tu mejor amiga, </a:t>
            </a:r>
          </a:p>
          <a:p>
            <a:r>
              <a:rPr lang="es-ES" b="1" dirty="0">
                <a:solidFill>
                  <a:schemeClr val="bg1"/>
                </a:solidFill>
                <a:latin typeface="Maiandra GD" panose="020E0502030308020204" pitchFamily="34" charset="0"/>
              </a:rPr>
              <a:t>Con la sabiduría y la inteligencia. </a:t>
            </a:r>
          </a:p>
          <a:p>
            <a:r>
              <a:rPr lang="es-ES" b="1" dirty="0">
                <a:solidFill>
                  <a:schemeClr val="bg1"/>
                </a:solidFill>
                <a:latin typeface="Maiandra GD" panose="020E0502030308020204" pitchFamily="34" charset="0"/>
              </a:rPr>
              <a:t>Estamos a salvo de los peligros que presenta el familiarizarse con una mala mujer y cualquier pecado que nos enfrentemos. </a:t>
            </a:r>
          </a:p>
          <a:p>
            <a:pPr algn="ctr"/>
            <a:r>
              <a:rPr lang="es-ES" b="1" u="sng" dirty="0">
                <a:effectLst>
                  <a:outerShdw blurRad="38100" dist="38100" dir="2700000" algn="tl">
                    <a:srgbClr val="000000">
                      <a:alpha val="43137"/>
                    </a:srgbClr>
                  </a:outerShdw>
                </a:effectLst>
                <a:highlight>
                  <a:srgbClr val="00FF00"/>
                </a:highlight>
                <a:latin typeface="Maiandra GD" panose="020E0502030308020204" pitchFamily="34" charset="0"/>
              </a:rPr>
              <a:t>V.5.</a:t>
            </a:r>
          </a:p>
          <a:p>
            <a:endParaRPr lang="es-ES" b="1" dirty="0">
              <a:solidFill>
                <a:schemeClr val="bg1"/>
              </a:solidFill>
              <a:latin typeface="Maiandra GD" panose="020E0502030308020204" pitchFamily="34" charset="0"/>
            </a:endParaRPr>
          </a:p>
        </p:txBody>
      </p:sp>
      <p:pic>
        <p:nvPicPr>
          <p:cNvPr id="5" name="Imagen 4">
            <a:extLst>
              <a:ext uri="{FF2B5EF4-FFF2-40B4-BE49-F238E27FC236}">
                <a16:creationId xmlns:a16="http://schemas.microsoft.com/office/drawing/2014/main" id="{E98ACFD5-5263-F929-5377-A0C991674B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4682" y="-6394"/>
            <a:ext cx="4202804" cy="6858000"/>
          </a:xfrm>
          <a:prstGeom prst="rect">
            <a:avLst/>
          </a:prstGeom>
          <a:solidFill>
            <a:srgbClr val="7030A0"/>
          </a:solidFill>
        </p:spPr>
      </p:pic>
    </p:spTree>
    <p:extLst>
      <p:ext uri="{BB962C8B-B14F-4D97-AF65-F5344CB8AC3E}">
        <p14:creationId xmlns:p14="http://schemas.microsoft.com/office/powerpoint/2010/main" val="272995839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p:cTn id="42"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3"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44" dur="500"/>
                                        <p:tgtEl>
                                          <p:spTgt spid="3">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p:cTn id="49"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50"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5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7F2163-A62D-8299-C764-01A81BE9CE8C}"/>
            </a:ext>
          </a:extLst>
        </p:cNvPr>
        <p:cNvGrpSpPr/>
        <p:nvPr/>
      </p:nvGrpSpPr>
      <p:grpSpPr>
        <a:xfrm>
          <a:off x="0" y="0"/>
          <a:ext cx="0" cy="0"/>
          <a:chOff x="0" y="0"/>
          <a:chExt cx="0" cy="0"/>
        </a:xfrm>
      </p:grpSpPr>
      <p:pic>
        <p:nvPicPr>
          <p:cNvPr id="2" name="Imagen 1">
            <a:extLst>
              <a:ext uri="{FF2B5EF4-FFF2-40B4-BE49-F238E27FC236}">
                <a16:creationId xmlns:a16="http://schemas.microsoft.com/office/drawing/2014/main" id="{FF7D68D9-CDB2-41CC-EE80-4939200BF530}"/>
              </a:ext>
            </a:extLst>
          </p:cNvPr>
          <p:cNvPicPr>
            <a:picLocks noChangeAspect="1"/>
          </p:cNvPicPr>
          <p:nvPr/>
        </p:nvPicPr>
        <p:blipFill>
          <a:blip r:embed="rId2"/>
          <a:stretch>
            <a:fillRect/>
          </a:stretch>
        </p:blipFill>
        <p:spPr>
          <a:xfrm>
            <a:off x="0" y="-6394"/>
            <a:ext cx="9144000" cy="6870787"/>
          </a:xfrm>
          <a:prstGeom prst="rect">
            <a:avLst/>
          </a:prstGeom>
        </p:spPr>
      </p:pic>
      <p:sp>
        <p:nvSpPr>
          <p:cNvPr id="3" name="Marcador de contenido 2">
            <a:extLst>
              <a:ext uri="{FF2B5EF4-FFF2-40B4-BE49-F238E27FC236}">
                <a16:creationId xmlns:a16="http://schemas.microsoft.com/office/drawing/2014/main" id="{E12B63C1-9F76-BE35-983C-559D33BB1A20}"/>
              </a:ext>
            </a:extLst>
          </p:cNvPr>
          <p:cNvSpPr>
            <a:spLocks noGrp="1"/>
          </p:cNvSpPr>
          <p:nvPr>
            <p:ph idx="1"/>
          </p:nvPr>
        </p:nvSpPr>
        <p:spPr>
          <a:xfrm>
            <a:off x="0" y="-6394"/>
            <a:ext cx="5314682" cy="6864394"/>
          </a:xfrm>
        </p:spPr>
        <p:txBody>
          <a:bodyPr>
            <a:normAutofit lnSpcReduction="10000"/>
          </a:bodyPr>
          <a:lstStyle/>
          <a:p>
            <a:r>
              <a:rPr lang="es-ES" b="1" u="sng" dirty="0">
                <a:solidFill>
                  <a:schemeClr val="bg1"/>
                </a:solidFill>
                <a:effectLst>
                  <a:outerShdw blurRad="38100" dist="38100" dir="2700000" algn="tl">
                    <a:srgbClr val="000000">
                      <a:alpha val="43137"/>
                    </a:srgbClr>
                  </a:outerShdw>
                </a:effectLst>
                <a:highlight>
                  <a:srgbClr val="000000"/>
                </a:highlight>
                <a:latin typeface="Maiandra GD" panose="020E0502030308020204" pitchFamily="34" charset="0"/>
              </a:rPr>
              <a:t>para que te guarden de la mujer extraña,</a:t>
            </a:r>
            <a:r>
              <a:rPr lang="es-ES" b="1" dirty="0">
                <a:solidFill>
                  <a:schemeClr val="bg1"/>
                </a:solidFill>
                <a:latin typeface="Maiandra GD" panose="020E0502030308020204" pitchFamily="34" charset="0"/>
              </a:rPr>
              <a:t> de la desconocida que lisonjea con sus palabras. </a:t>
            </a:r>
          </a:p>
          <a:p>
            <a:r>
              <a:rPr lang="es-ES" b="1" dirty="0">
                <a:solidFill>
                  <a:schemeClr val="bg1"/>
                </a:solidFill>
                <a:latin typeface="Maiandra GD" panose="020E0502030308020204" pitchFamily="34" charset="0"/>
              </a:rPr>
              <a:t>Se puede definir la adulación como “El acto de hacer cumplidos excesivos, generalmente con el fin de congraciarse con la persona".</a:t>
            </a:r>
          </a:p>
          <a:p>
            <a:r>
              <a:rPr lang="es-ES" b="1" dirty="0">
                <a:solidFill>
                  <a:schemeClr val="bg1"/>
                </a:solidFill>
                <a:latin typeface="Maiandra GD" panose="020E0502030308020204" pitchFamily="34" charset="0"/>
              </a:rPr>
              <a:t>La mujer extraña va usar de muchas palabras bonitas, agradables que suenen muy atractiva para su víctima y que caiga en sus redes.</a:t>
            </a:r>
          </a:p>
          <a:p>
            <a:r>
              <a:rPr lang="es-ES" b="1" dirty="0">
                <a:solidFill>
                  <a:schemeClr val="bg1"/>
                </a:solidFill>
                <a:latin typeface="Maiandra GD" panose="020E0502030308020204" pitchFamily="34" charset="0"/>
              </a:rPr>
              <a:t>La sabiduría, la Palabra nos ayudara a no caer en su trampa.</a:t>
            </a:r>
          </a:p>
          <a:p>
            <a:endParaRPr lang="es-ES" b="1" dirty="0">
              <a:solidFill>
                <a:schemeClr val="bg1"/>
              </a:solidFill>
              <a:latin typeface="Maiandra GD" panose="020E0502030308020204" pitchFamily="34" charset="0"/>
            </a:endParaRPr>
          </a:p>
        </p:txBody>
      </p:sp>
      <p:pic>
        <p:nvPicPr>
          <p:cNvPr id="5" name="Imagen 4">
            <a:extLst>
              <a:ext uri="{FF2B5EF4-FFF2-40B4-BE49-F238E27FC236}">
                <a16:creationId xmlns:a16="http://schemas.microsoft.com/office/drawing/2014/main" id="{60C1C226-86D9-2B7C-E4EE-51F4ABB93D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1280" y="9590"/>
            <a:ext cx="3982720" cy="6858000"/>
          </a:xfrm>
          <a:prstGeom prst="rect">
            <a:avLst/>
          </a:prstGeom>
          <a:solidFill>
            <a:schemeClr val="accent1">
              <a:lumMod val="60000"/>
              <a:lumOff val="40000"/>
            </a:schemeClr>
          </a:solidFill>
        </p:spPr>
      </p:pic>
    </p:spTree>
    <p:extLst>
      <p:ext uri="{BB962C8B-B14F-4D97-AF65-F5344CB8AC3E}">
        <p14:creationId xmlns:p14="http://schemas.microsoft.com/office/powerpoint/2010/main" val="131917229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6394"/>
            <a:ext cx="9144000" cy="6870787"/>
          </a:xfrm>
          <a:prstGeom prst="rect">
            <a:avLst/>
          </a:prstGeom>
        </p:spPr>
      </p:pic>
      <p:sp>
        <p:nvSpPr>
          <p:cNvPr id="6" name="Rectángulo: esquinas redondeadas 5">
            <a:extLst>
              <a:ext uri="{FF2B5EF4-FFF2-40B4-BE49-F238E27FC236}">
                <a16:creationId xmlns:a16="http://schemas.microsoft.com/office/drawing/2014/main" id="{A55DC38F-CF02-4A41-BFE7-3002CF220728}"/>
              </a:ext>
            </a:extLst>
          </p:cNvPr>
          <p:cNvSpPr/>
          <p:nvPr/>
        </p:nvSpPr>
        <p:spPr>
          <a:xfrm>
            <a:off x="0" y="0"/>
            <a:ext cx="9144000" cy="2186609"/>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Título 1"/>
          <p:cNvSpPr>
            <a:spLocks noGrp="1"/>
          </p:cNvSpPr>
          <p:nvPr>
            <p:ph type="title"/>
          </p:nvPr>
        </p:nvSpPr>
        <p:spPr>
          <a:xfrm>
            <a:off x="0" y="0"/>
            <a:ext cx="9144000" cy="2186610"/>
          </a:xfrm>
        </p:spPr>
        <p:txBody>
          <a:bodyPr>
            <a:noAutofit/>
          </a:bodyPr>
          <a:lstStyle/>
          <a:p>
            <a:pPr algn="ctr"/>
            <a:r>
              <a:rPr lang="es-ES" sz="3600" b="1" u="sng" dirty="0">
                <a:ln w="6600">
                  <a:solidFill>
                    <a:schemeClr val="accent2"/>
                  </a:solidFill>
                  <a:prstDash val="solid"/>
                </a:ln>
                <a:solidFill>
                  <a:srgbClr val="FFFFFF"/>
                </a:solidFill>
                <a:effectLst>
                  <a:outerShdw dist="38100" dir="2700000" algn="tl" rotWithShape="0">
                    <a:schemeClr val="accent2"/>
                  </a:outerShdw>
                </a:effectLst>
                <a:latin typeface="Maiandra GD" panose="020E0502030308020204" pitchFamily="34" charset="0"/>
              </a:rPr>
              <a:t>EXHOTACIÓN PARTICULAR DE LAS ARTIMAÑAS DE LA MUJER ADULTERA, PARA SEDUCIR AL HOMBRE A ADULTERAR. PROVERBIOS.7:6-23.</a:t>
            </a:r>
          </a:p>
        </p:txBody>
      </p:sp>
      <p:sp>
        <p:nvSpPr>
          <p:cNvPr id="3" name="Marcador de contenido 2"/>
          <p:cNvSpPr>
            <a:spLocks noGrp="1"/>
          </p:cNvSpPr>
          <p:nvPr>
            <p:ph idx="1"/>
          </p:nvPr>
        </p:nvSpPr>
        <p:spPr>
          <a:xfrm>
            <a:off x="1" y="2173821"/>
            <a:ext cx="5628640" cy="4684180"/>
          </a:xfrm>
        </p:spPr>
        <p:txBody>
          <a:bodyPr>
            <a:normAutofit lnSpcReduction="10000"/>
          </a:bodyPr>
          <a:lstStyle/>
          <a:p>
            <a:r>
              <a:rPr lang="es-ES" b="1" dirty="0">
                <a:solidFill>
                  <a:schemeClr val="bg1"/>
                </a:solidFill>
                <a:latin typeface="Maiandra GD" panose="020E0502030308020204" pitchFamily="34" charset="0"/>
              </a:rPr>
              <a:t>Para corroborar las advertencias que ha dado contra el pecado de la impureza, Salomón narra el caso de un joven arruinado por la seducción de una mala mujer.</a:t>
            </a:r>
          </a:p>
          <a:p>
            <a:r>
              <a:rPr lang="es-ES" b="1" dirty="0">
                <a:solidFill>
                  <a:schemeClr val="bg1"/>
                </a:solidFill>
                <a:latin typeface="Maiandra GD" panose="020E0502030308020204" pitchFamily="34" charset="0"/>
              </a:rPr>
              <a:t>Los actuales medios de comunicación presentarían este caso a propósito para una buena película. </a:t>
            </a:r>
          </a:p>
          <a:p>
            <a:r>
              <a:rPr lang="es-ES" b="1" dirty="0">
                <a:solidFill>
                  <a:schemeClr val="bg1"/>
                </a:solidFill>
                <a:latin typeface="Maiandra GD" panose="020E0502030308020204" pitchFamily="34" charset="0"/>
              </a:rPr>
              <a:t>Pero la Palabra de Dios, lo presenta como un caso digno de la mayor lastimas.</a:t>
            </a:r>
          </a:p>
          <a:p>
            <a:endParaRPr lang="es-ES" dirty="0"/>
          </a:p>
        </p:txBody>
      </p:sp>
      <p:pic>
        <p:nvPicPr>
          <p:cNvPr id="9" name="Imagen 8">
            <a:extLst>
              <a:ext uri="{FF2B5EF4-FFF2-40B4-BE49-F238E27FC236}">
                <a16:creationId xmlns:a16="http://schemas.microsoft.com/office/drawing/2014/main" id="{3CF96598-66F4-9360-EA99-074E108A8E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8641" y="2173820"/>
            <a:ext cx="3515357" cy="4684179"/>
          </a:xfrm>
          <a:prstGeom prst="rect">
            <a:avLst/>
          </a:prstGeom>
        </p:spPr>
      </p:pic>
    </p:spTree>
    <p:extLst>
      <p:ext uri="{BB962C8B-B14F-4D97-AF65-F5344CB8AC3E}">
        <p14:creationId xmlns:p14="http://schemas.microsoft.com/office/powerpoint/2010/main" val="269670342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barn(inVertical)">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barn(inVertical)">
                                      <p:cBhvr>
                                        <p:cTn id="25" dur="500"/>
                                        <p:tgtEl>
                                          <p:spTgt spid="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barn(inVertical)">
                                      <p:cBhvr>
                                        <p:cTn id="3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6394"/>
            <a:ext cx="9144000" cy="6870787"/>
          </a:xfrm>
          <a:prstGeom prst="rect">
            <a:avLst/>
          </a:prstGeom>
        </p:spPr>
      </p:pic>
      <p:sp>
        <p:nvSpPr>
          <p:cNvPr id="3" name="Marcador de contenido 2"/>
          <p:cNvSpPr>
            <a:spLocks noGrp="1"/>
          </p:cNvSpPr>
          <p:nvPr>
            <p:ph idx="1"/>
          </p:nvPr>
        </p:nvSpPr>
        <p:spPr>
          <a:xfrm>
            <a:off x="-1" y="35462"/>
            <a:ext cx="5455921" cy="6822538"/>
          </a:xfrm>
        </p:spPr>
        <p:txBody>
          <a:bodyPr>
            <a:normAutofit/>
          </a:bodyPr>
          <a:lstStyle/>
          <a:p>
            <a:r>
              <a:rPr lang="es-ES" b="1" dirty="0">
                <a:solidFill>
                  <a:schemeClr val="bg1"/>
                </a:solidFill>
                <a:latin typeface="Maiandra GD" panose="020E0502030308020204" pitchFamily="34" charset="0"/>
              </a:rPr>
              <a:t>Salomón era un magistrado y como tal inspeccionaba la conducta de sus súbditos, pero aquí escribe como profeta en el oficio de centinela, a fin de avisar a todos acerca de las maquinaciones de Satanás.</a:t>
            </a:r>
          </a:p>
          <a:p>
            <a:r>
              <a:rPr lang="es-ES" b="1" dirty="0">
                <a:solidFill>
                  <a:schemeClr val="bg1"/>
                </a:solidFill>
                <a:latin typeface="Maiandra GD" panose="020E0502030308020204" pitchFamily="34" charset="0"/>
              </a:rPr>
              <a:t>Él observa a un joven desde su ventana.</a:t>
            </a:r>
          </a:p>
          <a:p>
            <a:pPr algn="ctr"/>
            <a:r>
              <a:rPr lang="es-ES" b="1" u="sng" dirty="0">
                <a:effectLst>
                  <a:outerShdw blurRad="38100" dist="38100" dir="2700000" algn="tl">
                    <a:srgbClr val="000000">
                      <a:alpha val="43137"/>
                    </a:srgbClr>
                  </a:outerShdw>
                </a:effectLst>
                <a:highlight>
                  <a:srgbClr val="00FF00"/>
                </a:highlight>
                <a:latin typeface="Maiandra GD" panose="020E0502030308020204" pitchFamily="34" charset="0"/>
              </a:rPr>
              <a:t>Proverbios.7:6.</a:t>
            </a:r>
          </a:p>
          <a:p>
            <a:r>
              <a:rPr lang="es-ES" b="1" u="sng" dirty="0">
                <a:solidFill>
                  <a:schemeClr val="bg1"/>
                </a:solidFill>
                <a:effectLst>
                  <a:outerShdw blurRad="38100" dist="38100" dir="2700000" algn="tl">
                    <a:srgbClr val="000000">
                      <a:alpha val="43137"/>
                    </a:srgbClr>
                  </a:outerShdw>
                </a:effectLst>
                <a:highlight>
                  <a:srgbClr val="9900FF"/>
                </a:highlight>
                <a:latin typeface="Maiandra GD" panose="020E0502030308020204" pitchFamily="34" charset="0"/>
              </a:rPr>
              <a:t>Porque desde la ventana</a:t>
            </a:r>
            <a:r>
              <a:rPr lang="es-ES" b="1" dirty="0">
                <a:solidFill>
                  <a:schemeClr val="bg1"/>
                </a:solidFill>
                <a:latin typeface="Maiandra GD" panose="020E0502030308020204" pitchFamily="34" charset="0"/>
              </a:rPr>
              <a:t> de mi casa Miraba por la celosía, </a:t>
            </a:r>
          </a:p>
          <a:p>
            <a:r>
              <a:rPr lang="es-ES" b="1" dirty="0">
                <a:solidFill>
                  <a:schemeClr val="bg1"/>
                </a:solidFill>
                <a:latin typeface="Maiandra GD" panose="020E0502030308020204" pitchFamily="34" charset="0"/>
              </a:rPr>
              <a:t>La palabra celosía- Es un pecado humano relacionado con la envidia y el deseo de lo que no le pertenece. </a:t>
            </a:r>
          </a:p>
        </p:txBody>
      </p:sp>
      <p:pic>
        <p:nvPicPr>
          <p:cNvPr id="6" name="Imagen 5">
            <a:extLst>
              <a:ext uri="{FF2B5EF4-FFF2-40B4-BE49-F238E27FC236}">
                <a16:creationId xmlns:a16="http://schemas.microsoft.com/office/drawing/2014/main" id="{B09E59C7-9E76-C0DD-1FBD-B293F17B3B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5920" y="-6395"/>
            <a:ext cx="3688080" cy="6870787"/>
          </a:xfrm>
          <a:prstGeom prst="rect">
            <a:avLst/>
          </a:prstGeom>
        </p:spPr>
      </p:pic>
    </p:spTree>
    <p:extLst>
      <p:ext uri="{BB962C8B-B14F-4D97-AF65-F5344CB8AC3E}">
        <p14:creationId xmlns:p14="http://schemas.microsoft.com/office/powerpoint/2010/main" val="193253359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656AD1-03E3-1982-43DE-46B49CDE257E}"/>
            </a:ext>
          </a:extLst>
        </p:cNvPr>
        <p:cNvGrpSpPr/>
        <p:nvPr/>
      </p:nvGrpSpPr>
      <p:grpSpPr>
        <a:xfrm>
          <a:off x="0" y="0"/>
          <a:ext cx="0" cy="0"/>
          <a:chOff x="0" y="0"/>
          <a:chExt cx="0" cy="0"/>
        </a:xfrm>
      </p:grpSpPr>
      <p:pic>
        <p:nvPicPr>
          <p:cNvPr id="2" name="Imagen 1">
            <a:extLst>
              <a:ext uri="{FF2B5EF4-FFF2-40B4-BE49-F238E27FC236}">
                <a16:creationId xmlns:a16="http://schemas.microsoft.com/office/drawing/2014/main" id="{6089F6FF-4F23-2EC2-8A12-BE0DED12FEFD}"/>
              </a:ext>
            </a:extLst>
          </p:cNvPr>
          <p:cNvPicPr>
            <a:picLocks noChangeAspect="1"/>
          </p:cNvPicPr>
          <p:nvPr/>
        </p:nvPicPr>
        <p:blipFill>
          <a:blip r:embed="rId2"/>
          <a:stretch>
            <a:fillRect/>
          </a:stretch>
        </p:blipFill>
        <p:spPr>
          <a:xfrm>
            <a:off x="0" y="-6394"/>
            <a:ext cx="9144000" cy="6870787"/>
          </a:xfrm>
          <a:prstGeom prst="rect">
            <a:avLst/>
          </a:prstGeom>
        </p:spPr>
      </p:pic>
      <p:sp>
        <p:nvSpPr>
          <p:cNvPr id="3" name="Marcador de contenido 2">
            <a:extLst>
              <a:ext uri="{FF2B5EF4-FFF2-40B4-BE49-F238E27FC236}">
                <a16:creationId xmlns:a16="http://schemas.microsoft.com/office/drawing/2014/main" id="{20218B26-7CBF-AB52-4CEB-9B0023D045AD}"/>
              </a:ext>
            </a:extLst>
          </p:cNvPr>
          <p:cNvSpPr>
            <a:spLocks noGrp="1"/>
          </p:cNvSpPr>
          <p:nvPr>
            <p:ph idx="1"/>
          </p:nvPr>
        </p:nvSpPr>
        <p:spPr>
          <a:xfrm>
            <a:off x="0" y="-6394"/>
            <a:ext cx="5314682" cy="6864394"/>
          </a:xfrm>
        </p:spPr>
        <p:txBody>
          <a:bodyPr>
            <a:normAutofit/>
          </a:bodyPr>
          <a:lstStyle/>
          <a:p>
            <a:r>
              <a:rPr lang="es-ES" b="1" dirty="0">
                <a:solidFill>
                  <a:schemeClr val="bg1"/>
                </a:solidFill>
                <a:latin typeface="Maiandra GD" panose="020E0502030308020204" pitchFamily="34" charset="0"/>
              </a:rPr>
              <a:t>La persona tentada fue un joven. </a:t>
            </a:r>
          </a:p>
          <a:p>
            <a:pPr algn="ctr"/>
            <a:r>
              <a:rPr lang="es-ES" b="1" u="sng" dirty="0">
                <a:effectLst>
                  <a:outerShdw blurRad="38100" dist="38100" dir="2700000" algn="tl">
                    <a:srgbClr val="000000">
                      <a:alpha val="43137"/>
                    </a:srgbClr>
                  </a:outerShdw>
                </a:effectLst>
                <a:highlight>
                  <a:srgbClr val="00FF00"/>
                </a:highlight>
                <a:latin typeface="Maiandra GD" panose="020E0502030308020204" pitchFamily="34" charset="0"/>
              </a:rPr>
              <a:t>V.7.</a:t>
            </a:r>
            <a:r>
              <a:rPr lang="es-ES" b="1" dirty="0">
                <a:solidFill>
                  <a:schemeClr val="bg1"/>
                </a:solidFill>
                <a:latin typeface="Maiandra GD" panose="020E0502030308020204" pitchFamily="34" charset="0"/>
              </a:rPr>
              <a:t> </a:t>
            </a:r>
          </a:p>
          <a:p>
            <a:r>
              <a:rPr lang="es-ES" b="1" dirty="0">
                <a:solidFill>
                  <a:schemeClr val="bg1"/>
                </a:solidFill>
                <a:latin typeface="Maiandra GD" panose="020E0502030308020204" pitchFamily="34" charset="0"/>
              </a:rPr>
              <a:t>y vi entre los simples, </a:t>
            </a:r>
            <a:r>
              <a:rPr lang="es-ES" b="1" u="sng" dirty="0">
                <a:solidFill>
                  <a:schemeClr val="bg1"/>
                </a:solidFill>
                <a:effectLst>
                  <a:outerShdw blurRad="38100" dist="38100" dir="2700000" algn="tl">
                    <a:srgbClr val="000000">
                      <a:alpha val="43137"/>
                    </a:srgbClr>
                  </a:outerShdw>
                </a:effectLst>
                <a:highlight>
                  <a:srgbClr val="FF3399"/>
                </a:highlight>
                <a:latin typeface="Maiandra GD" panose="020E0502030308020204" pitchFamily="34" charset="0"/>
              </a:rPr>
              <a:t>distinguí entre los muchachos a un joven falto de juicio,</a:t>
            </a:r>
            <a:r>
              <a:rPr lang="es-ES" b="1" dirty="0">
                <a:solidFill>
                  <a:schemeClr val="bg1"/>
                </a:solidFill>
                <a:latin typeface="Maiandra GD" panose="020E0502030308020204" pitchFamily="34" charset="0"/>
              </a:rPr>
              <a:t> </a:t>
            </a:r>
          </a:p>
          <a:p>
            <a:r>
              <a:rPr lang="es-ES" b="1" dirty="0">
                <a:solidFill>
                  <a:schemeClr val="bg1"/>
                </a:solidFill>
                <a:latin typeface="Maiandra GD" panose="020E0502030308020204" pitchFamily="34" charset="0"/>
              </a:rPr>
              <a:t>Las pasiones carnales son llamadas pasiones juveniles. </a:t>
            </a:r>
          </a:p>
          <a:p>
            <a:pPr algn="ctr"/>
            <a:r>
              <a:rPr lang="es-ES" b="1" u="sng" dirty="0">
                <a:effectLst>
                  <a:outerShdw blurRad="38100" dist="38100" dir="2700000" algn="tl">
                    <a:srgbClr val="000000">
                      <a:alpha val="43137"/>
                    </a:srgbClr>
                  </a:outerShdw>
                </a:effectLst>
                <a:highlight>
                  <a:srgbClr val="00FF00"/>
                </a:highlight>
                <a:latin typeface="Maiandra GD" panose="020E0502030308020204" pitchFamily="34" charset="0"/>
              </a:rPr>
              <a:t>II Timoteo.2:22.</a:t>
            </a:r>
            <a:r>
              <a:rPr lang="es-ES" b="1" dirty="0">
                <a:solidFill>
                  <a:schemeClr val="bg1"/>
                </a:solidFill>
                <a:latin typeface="Maiandra GD" panose="020E0502030308020204" pitchFamily="34" charset="0"/>
              </a:rPr>
              <a:t> </a:t>
            </a:r>
          </a:p>
          <a:p>
            <a:r>
              <a:rPr lang="es-ES" b="1" u="sng" dirty="0">
                <a:solidFill>
                  <a:schemeClr val="bg1"/>
                </a:solidFill>
                <a:effectLst>
                  <a:outerShdw blurRad="38100" dist="38100" dir="2700000" algn="tl">
                    <a:srgbClr val="000000">
                      <a:alpha val="43137"/>
                    </a:srgbClr>
                  </a:outerShdw>
                </a:effectLst>
                <a:highlight>
                  <a:srgbClr val="9900CC"/>
                </a:highlight>
                <a:latin typeface="Maiandra GD" panose="020E0502030308020204" pitchFamily="34" charset="0"/>
              </a:rPr>
              <a:t>Huye, pues, de las pasiones juveniles</a:t>
            </a:r>
            <a:r>
              <a:rPr lang="es-ES" b="1" dirty="0">
                <a:solidFill>
                  <a:schemeClr val="bg1"/>
                </a:solidFill>
                <a:latin typeface="Maiandra GD" panose="020E0502030308020204" pitchFamily="34" charset="0"/>
              </a:rPr>
              <a:t> y sigue la justicia, la fe, el amor y la paz, con los que invocan al Señor con un corazón puro. </a:t>
            </a:r>
          </a:p>
          <a:p>
            <a:r>
              <a:rPr lang="es-ES" b="1" dirty="0">
                <a:solidFill>
                  <a:schemeClr val="bg1"/>
                </a:solidFill>
                <a:latin typeface="Maiandra GD" panose="020E0502030308020204" pitchFamily="34" charset="0"/>
              </a:rPr>
              <a:t>Timoteo debía de huir de ellas.</a:t>
            </a:r>
          </a:p>
        </p:txBody>
      </p:sp>
      <p:pic>
        <p:nvPicPr>
          <p:cNvPr id="5" name="Imagen 4">
            <a:extLst>
              <a:ext uri="{FF2B5EF4-FFF2-40B4-BE49-F238E27FC236}">
                <a16:creationId xmlns:a16="http://schemas.microsoft.com/office/drawing/2014/main" id="{5DAA2291-9BDA-E376-6B58-C899F09628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6390" y="-6394"/>
            <a:ext cx="3737610" cy="6864394"/>
          </a:xfrm>
          <a:prstGeom prst="rect">
            <a:avLst/>
          </a:prstGeom>
        </p:spPr>
      </p:pic>
    </p:spTree>
    <p:extLst>
      <p:ext uri="{BB962C8B-B14F-4D97-AF65-F5344CB8AC3E}">
        <p14:creationId xmlns:p14="http://schemas.microsoft.com/office/powerpoint/2010/main" val="11095848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p:cTn id="42"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3"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44" dur="500"/>
                                        <p:tgtEl>
                                          <p:spTgt spid="3">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p:cTn id="49"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50"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5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60FED4-C7C9-F05D-687A-C5ABABE4EEDA}"/>
            </a:ext>
          </a:extLst>
        </p:cNvPr>
        <p:cNvGrpSpPr/>
        <p:nvPr/>
      </p:nvGrpSpPr>
      <p:grpSpPr>
        <a:xfrm>
          <a:off x="0" y="0"/>
          <a:ext cx="0" cy="0"/>
          <a:chOff x="0" y="0"/>
          <a:chExt cx="0" cy="0"/>
        </a:xfrm>
      </p:grpSpPr>
      <p:pic>
        <p:nvPicPr>
          <p:cNvPr id="2" name="Imagen 1">
            <a:extLst>
              <a:ext uri="{FF2B5EF4-FFF2-40B4-BE49-F238E27FC236}">
                <a16:creationId xmlns:a16="http://schemas.microsoft.com/office/drawing/2014/main" id="{B68CAAD0-3490-5EB9-4DCF-B72BA4209093}"/>
              </a:ext>
            </a:extLst>
          </p:cNvPr>
          <p:cNvPicPr>
            <a:picLocks noChangeAspect="1"/>
          </p:cNvPicPr>
          <p:nvPr/>
        </p:nvPicPr>
        <p:blipFill>
          <a:blip r:embed="rId2"/>
          <a:stretch>
            <a:fillRect/>
          </a:stretch>
        </p:blipFill>
        <p:spPr>
          <a:xfrm>
            <a:off x="0" y="-6394"/>
            <a:ext cx="9144000" cy="6870787"/>
          </a:xfrm>
          <a:prstGeom prst="rect">
            <a:avLst/>
          </a:prstGeom>
        </p:spPr>
      </p:pic>
      <p:sp>
        <p:nvSpPr>
          <p:cNvPr id="3" name="Marcador de contenido 2">
            <a:extLst>
              <a:ext uri="{FF2B5EF4-FFF2-40B4-BE49-F238E27FC236}">
                <a16:creationId xmlns:a16="http://schemas.microsoft.com/office/drawing/2014/main" id="{36E60C60-37E3-888A-21F7-11C5BFBDD4AD}"/>
              </a:ext>
            </a:extLst>
          </p:cNvPr>
          <p:cNvSpPr>
            <a:spLocks noGrp="1"/>
          </p:cNvSpPr>
          <p:nvPr>
            <p:ph idx="1"/>
          </p:nvPr>
        </p:nvSpPr>
        <p:spPr>
          <a:xfrm>
            <a:off x="0" y="-6394"/>
            <a:ext cx="5314682" cy="6864394"/>
          </a:xfrm>
        </p:spPr>
        <p:txBody>
          <a:bodyPr>
            <a:normAutofit/>
          </a:bodyPr>
          <a:lstStyle/>
          <a:p>
            <a:r>
              <a:rPr lang="es-ES" b="1" dirty="0">
                <a:solidFill>
                  <a:schemeClr val="bg1"/>
                </a:solidFill>
                <a:latin typeface="Maiandra GD" panose="020E0502030308020204" pitchFamily="34" charset="0"/>
              </a:rPr>
              <a:t>Por eso los jóvenes deben redoblar sus resoluciones contra este pecado. </a:t>
            </a:r>
          </a:p>
          <a:p>
            <a:r>
              <a:rPr lang="es-ES" b="1" dirty="0">
                <a:solidFill>
                  <a:schemeClr val="bg1"/>
                </a:solidFill>
                <a:latin typeface="Maiandra GD" panose="020E0502030308020204" pitchFamily="34" charset="0"/>
              </a:rPr>
              <a:t>Era un joven falto de entendimiento sin norma, sin brújula, sin rumbo. </a:t>
            </a:r>
          </a:p>
          <a:p>
            <a:pPr algn="ctr"/>
            <a:r>
              <a:rPr lang="es-ES" b="1" u="sng" dirty="0">
                <a:effectLst>
                  <a:outerShdw blurRad="38100" dist="38100" dir="2700000" algn="tl">
                    <a:srgbClr val="000000">
                      <a:alpha val="43137"/>
                    </a:srgbClr>
                  </a:outerShdw>
                </a:effectLst>
                <a:highlight>
                  <a:srgbClr val="00FF00"/>
                </a:highlight>
                <a:latin typeface="Maiandra GD" panose="020E0502030308020204" pitchFamily="34" charset="0"/>
              </a:rPr>
              <a:t>Proverbios.6:32.</a:t>
            </a:r>
            <a:r>
              <a:rPr lang="es-ES" b="1" dirty="0">
                <a:solidFill>
                  <a:schemeClr val="bg1"/>
                </a:solidFill>
                <a:latin typeface="Maiandra GD" panose="020E0502030308020204" pitchFamily="34" charset="0"/>
              </a:rPr>
              <a:t> </a:t>
            </a:r>
          </a:p>
          <a:p>
            <a:r>
              <a:rPr lang="es-ES" b="1" u="sng" dirty="0">
                <a:solidFill>
                  <a:schemeClr val="bg1"/>
                </a:solidFill>
                <a:effectLst>
                  <a:outerShdw blurRad="38100" dist="38100" dir="2700000" algn="tl">
                    <a:srgbClr val="000000">
                      <a:alpha val="43137"/>
                    </a:srgbClr>
                  </a:outerShdw>
                </a:effectLst>
                <a:highlight>
                  <a:srgbClr val="3366FF"/>
                </a:highlight>
                <a:latin typeface="Maiandra GD" panose="020E0502030308020204" pitchFamily="34" charset="0"/>
              </a:rPr>
              <a:t>El que comete adulterio no tiene entendimiento;</a:t>
            </a:r>
            <a:r>
              <a:rPr lang="es-ES" b="1" dirty="0">
                <a:solidFill>
                  <a:schemeClr val="bg1"/>
                </a:solidFill>
                <a:latin typeface="Maiandra GD" panose="020E0502030308020204" pitchFamily="34" charset="0"/>
              </a:rPr>
              <a:t> destruye su alma el que lo hace. </a:t>
            </a:r>
          </a:p>
          <a:p>
            <a:r>
              <a:rPr lang="es-ES" b="1" dirty="0">
                <a:solidFill>
                  <a:schemeClr val="bg1"/>
                </a:solidFill>
                <a:latin typeface="Maiandra GD" panose="020E0502030308020204" pitchFamily="34" charset="0"/>
              </a:rPr>
              <a:t>El texto V.8-9. </a:t>
            </a:r>
          </a:p>
          <a:p>
            <a:r>
              <a:rPr lang="es-ES" b="1" dirty="0">
                <a:solidFill>
                  <a:schemeClr val="bg1"/>
                </a:solidFill>
                <a:latin typeface="Maiandra GD" panose="020E0502030308020204" pitchFamily="34" charset="0"/>
              </a:rPr>
              <a:t>Da a entender que Él joven caminaba intencionalmente en dirección a la casa de la mala mujer. </a:t>
            </a:r>
          </a:p>
        </p:txBody>
      </p:sp>
      <p:pic>
        <p:nvPicPr>
          <p:cNvPr id="5" name="Imagen 4">
            <a:extLst>
              <a:ext uri="{FF2B5EF4-FFF2-40B4-BE49-F238E27FC236}">
                <a16:creationId xmlns:a16="http://schemas.microsoft.com/office/drawing/2014/main" id="{638D6B63-2176-656B-7A18-C708F0BBF3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4682" y="0"/>
            <a:ext cx="3829318" cy="6858000"/>
          </a:xfrm>
          <a:prstGeom prst="rect">
            <a:avLst/>
          </a:prstGeom>
        </p:spPr>
      </p:pic>
    </p:spTree>
    <p:extLst>
      <p:ext uri="{BB962C8B-B14F-4D97-AF65-F5344CB8AC3E}">
        <p14:creationId xmlns:p14="http://schemas.microsoft.com/office/powerpoint/2010/main" val="164271732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p:cTn id="42"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3"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44"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6394"/>
            <a:ext cx="9144000" cy="6870787"/>
          </a:xfrm>
          <a:prstGeom prst="rect">
            <a:avLst/>
          </a:prstGeom>
        </p:spPr>
      </p:pic>
      <p:sp>
        <p:nvSpPr>
          <p:cNvPr id="3" name="Marcador de contenido 2"/>
          <p:cNvSpPr>
            <a:spLocks noGrp="1"/>
          </p:cNvSpPr>
          <p:nvPr>
            <p:ph idx="1"/>
          </p:nvPr>
        </p:nvSpPr>
        <p:spPr>
          <a:xfrm>
            <a:off x="0" y="-6394"/>
            <a:ext cx="5314682" cy="6864394"/>
          </a:xfrm>
        </p:spPr>
        <p:txBody>
          <a:bodyPr>
            <a:normAutofit lnSpcReduction="10000"/>
          </a:bodyPr>
          <a:lstStyle/>
          <a:p>
            <a:r>
              <a:rPr lang="es-ES" b="1" dirty="0">
                <a:solidFill>
                  <a:schemeClr val="bg1"/>
                </a:solidFill>
                <a:latin typeface="Maiandra GD" panose="020E0502030308020204" pitchFamily="34" charset="0"/>
              </a:rPr>
              <a:t>Iba camino de la casa de Ella. </a:t>
            </a:r>
          </a:p>
          <a:p>
            <a:pPr algn="ctr"/>
            <a:r>
              <a:rPr lang="es-ES" b="1" u="sng" dirty="0">
                <a:effectLst>
                  <a:outerShdw blurRad="38100" dist="38100" dir="2700000" algn="tl">
                    <a:srgbClr val="000000">
                      <a:alpha val="43137"/>
                    </a:srgbClr>
                  </a:outerShdw>
                </a:effectLst>
                <a:highlight>
                  <a:srgbClr val="00FF00"/>
                </a:highlight>
                <a:latin typeface="Maiandra GD" panose="020E0502030308020204" pitchFamily="34" charset="0"/>
              </a:rPr>
              <a:t>V.8.</a:t>
            </a:r>
            <a:r>
              <a:rPr lang="es-ES" b="1" dirty="0">
                <a:solidFill>
                  <a:schemeClr val="bg1"/>
                </a:solidFill>
                <a:latin typeface="Maiandra GD" panose="020E0502030308020204" pitchFamily="34" charset="0"/>
              </a:rPr>
              <a:t> </a:t>
            </a:r>
          </a:p>
          <a:p>
            <a:r>
              <a:rPr lang="es-ES" b="1" dirty="0">
                <a:solidFill>
                  <a:schemeClr val="bg1"/>
                </a:solidFill>
                <a:latin typeface="Maiandra GD" panose="020E0502030308020204" pitchFamily="34" charset="0"/>
              </a:rPr>
              <a:t>Pasando por la calle, cerca de su esquina; </a:t>
            </a:r>
            <a:r>
              <a:rPr lang="es-ES" b="1" u="sng" dirty="0">
                <a:solidFill>
                  <a:schemeClr val="bg1"/>
                </a:solidFill>
                <a:effectLst>
                  <a:outerShdw blurRad="38100" dist="38100" dir="2700000" algn="tl">
                    <a:srgbClr val="000000">
                      <a:alpha val="43137"/>
                    </a:srgbClr>
                  </a:outerShdw>
                </a:effectLst>
                <a:highlight>
                  <a:srgbClr val="CC00FF"/>
                </a:highlight>
                <a:latin typeface="Maiandra GD" panose="020E0502030308020204" pitchFamily="34" charset="0"/>
              </a:rPr>
              <a:t>Iba camino de su casa,</a:t>
            </a:r>
            <a:r>
              <a:rPr lang="es-ES" b="1" dirty="0">
                <a:solidFill>
                  <a:schemeClr val="bg1"/>
                </a:solidFill>
                <a:latin typeface="Maiandra GD" panose="020E0502030308020204" pitchFamily="34" charset="0"/>
              </a:rPr>
              <a:t> </a:t>
            </a:r>
          </a:p>
          <a:p>
            <a:r>
              <a:rPr lang="es-ES" b="1" dirty="0">
                <a:solidFill>
                  <a:schemeClr val="bg1"/>
                </a:solidFill>
                <a:latin typeface="Maiandra GD" panose="020E0502030308020204" pitchFamily="34" charset="0"/>
              </a:rPr>
              <a:t>Cuando la Biblia nos advierte que nos alejemos de Ella.</a:t>
            </a:r>
          </a:p>
          <a:p>
            <a:pPr algn="ctr"/>
            <a:r>
              <a:rPr lang="es-ES" b="1" u="sng" dirty="0">
                <a:highlight>
                  <a:srgbClr val="00FF00"/>
                </a:highlight>
                <a:latin typeface="Maiandra GD" panose="020E0502030308020204" pitchFamily="34" charset="0"/>
              </a:rPr>
              <a:t>Proverbios.5:8. </a:t>
            </a:r>
          </a:p>
          <a:p>
            <a:r>
              <a:rPr lang="es-ES" b="1" u="sng" dirty="0">
                <a:solidFill>
                  <a:schemeClr val="bg1"/>
                </a:solidFill>
                <a:effectLst>
                  <a:outerShdw blurRad="38100" dist="38100" dir="2700000" algn="tl">
                    <a:srgbClr val="000000">
                      <a:alpha val="43137"/>
                    </a:srgbClr>
                  </a:outerShdw>
                </a:effectLst>
                <a:highlight>
                  <a:srgbClr val="9900FF"/>
                </a:highlight>
                <a:latin typeface="Maiandra GD" panose="020E0502030308020204" pitchFamily="34" charset="0"/>
              </a:rPr>
              <a:t>Aleja de la extraña tu camino,</a:t>
            </a:r>
            <a:r>
              <a:rPr lang="es-ES" b="1" dirty="0">
                <a:solidFill>
                  <a:schemeClr val="bg1"/>
                </a:solidFill>
                <a:latin typeface="Maiandra GD" panose="020E0502030308020204" pitchFamily="34" charset="0"/>
              </a:rPr>
              <a:t> y no te acerques a la puerta de su casa; </a:t>
            </a:r>
          </a:p>
          <a:p>
            <a:r>
              <a:rPr lang="es-ES" b="1" dirty="0">
                <a:solidFill>
                  <a:schemeClr val="bg1"/>
                </a:solidFill>
                <a:latin typeface="Maiandra GD" panose="020E0502030308020204" pitchFamily="34" charset="0"/>
              </a:rPr>
              <a:t>Pero este joven no hizo caso a la advertencia.</a:t>
            </a:r>
          </a:p>
          <a:p>
            <a:r>
              <a:rPr lang="es-ES" b="1" dirty="0">
                <a:solidFill>
                  <a:schemeClr val="bg1"/>
                </a:solidFill>
                <a:latin typeface="Maiandra GD" panose="020E0502030308020204" pitchFamily="34" charset="0"/>
              </a:rPr>
              <a:t>En la negrura de la noche y en la obscuridad. </a:t>
            </a:r>
          </a:p>
          <a:p>
            <a:pPr algn="ctr"/>
            <a:r>
              <a:rPr lang="es-ES" b="1" u="sng" dirty="0">
                <a:effectLst>
                  <a:outerShdw blurRad="38100" dist="38100" dir="2700000" algn="tl">
                    <a:srgbClr val="000000">
                      <a:alpha val="43137"/>
                    </a:srgbClr>
                  </a:outerShdw>
                </a:effectLst>
                <a:highlight>
                  <a:srgbClr val="00FF00"/>
                </a:highlight>
                <a:latin typeface="Maiandra GD" panose="020E0502030308020204" pitchFamily="34" charset="0"/>
              </a:rPr>
              <a:t>V.9.</a:t>
            </a:r>
            <a:r>
              <a:rPr lang="es-ES" b="1" dirty="0">
                <a:solidFill>
                  <a:schemeClr val="bg1"/>
                </a:solidFill>
                <a:latin typeface="Maiandra GD" panose="020E0502030308020204" pitchFamily="34" charset="0"/>
              </a:rPr>
              <a:t> </a:t>
            </a:r>
          </a:p>
          <a:p>
            <a:endParaRPr lang="es-ES" b="1" dirty="0"/>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4682" y="0"/>
            <a:ext cx="3829318" cy="6858000"/>
          </a:xfrm>
          <a:prstGeom prst="rect">
            <a:avLst/>
          </a:prstGeom>
          <a:solidFill>
            <a:srgbClr val="002060"/>
          </a:solidFill>
        </p:spPr>
      </p:pic>
    </p:spTree>
    <p:extLst>
      <p:ext uri="{BB962C8B-B14F-4D97-AF65-F5344CB8AC3E}">
        <p14:creationId xmlns:p14="http://schemas.microsoft.com/office/powerpoint/2010/main" val="109498635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barn(inVertical)">
                                      <p:cBhvr>
                                        <p:cTn id="34" dur="500"/>
                                        <p:tgtEl>
                                          <p:spTgt spid="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barn(inVertical)">
                                      <p:cBhvr>
                                        <p:cTn id="39" dur="500"/>
                                        <p:tgtEl>
                                          <p:spTgt spid="3">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Effect transition="in" filter="barn(inVertical)">
                                      <p:cBhvr>
                                        <p:cTn id="44" dur="500"/>
                                        <p:tgtEl>
                                          <p:spTgt spid="3">
                                            <p:txEl>
                                              <p:pRg st="6" end="6"/>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Effect transition="in" filter="barn(inVertical)">
                                      <p:cBhvr>
                                        <p:cTn id="49" dur="500"/>
                                        <p:tgtEl>
                                          <p:spTgt spid="3">
                                            <p:txEl>
                                              <p:pRg st="7" end="7"/>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3">
                                            <p:txEl>
                                              <p:pRg st="8" end="8"/>
                                            </p:txEl>
                                          </p:spTgt>
                                        </p:tgtEl>
                                        <p:attrNameLst>
                                          <p:attrName>style.visibility</p:attrName>
                                        </p:attrNameLst>
                                      </p:cBhvr>
                                      <p:to>
                                        <p:strVal val="visible"/>
                                      </p:to>
                                    </p:set>
                                    <p:animEffect transition="in" filter="barn(inVertical)">
                                      <p:cBhvr>
                                        <p:cTn id="54"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466713-E7EC-810E-9597-C8467DBFA72D}"/>
            </a:ext>
          </a:extLst>
        </p:cNvPr>
        <p:cNvGrpSpPr/>
        <p:nvPr/>
      </p:nvGrpSpPr>
      <p:grpSpPr>
        <a:xfrm>
          <a:off x="0" y="0"/>
          <a:ext cx="0" cy="0"/>
          <a:chOff x="0" y="0"/>
          <a:chExt cx="0" cy="0"/>
        </a:xfrm>
      </p:grpSpPr>
      <p:pic>
        <p:nvPicPr>
          <p:cNvPr id="2" name="Imagen 1">
            <a:extLst>
              <a:ext uri="{FF2B5EF4-FFF2-40B4-BE49-F238E27FC236}">
                <a16:creationId xmlns:a16="http://schemas.microsoft.com/office/drawing/2014/main" id="{F3A7053A-F0E3-CEE0-9618-2DCE4EBD85A8}"/>
              </a:ext>
            </a:extLst>
          </p:cNvPr>
          <p:cNvPicPr>
            <a:picLocks noChangeAspect="1"/>
          </p:cNvPicPr>
          <p:nvPr/>
        </p:nvPicPr>
        <p:blipFill>
          <a:blip r:embed="rId2"/>
          <a:stretch>
            <a:fillRect/>
          </a:stretch>
        </p:blipFill>
        <p:spPr>
          <a:xfrm>
            <a:off x="0" y="-6394"/>
            <a:ext cx="9144000" cy="6870787"/>
          </a:xfrm>
          <a:prstGeom prst="rect">
            <a:avLst/>
          </a:prstGeom>
        </p:spPr>
      </p:pic>
      <p:sp>
        <p:nvSpPr>
          <p:cNvPr id="3" name="Marcador de contenido 2">
            <a:extLst>
              <a:ext uri="{FF2B5EF4-FFF2-40B4-BE49-F238E27FC236}">
                <a16:creationId xmlns:a16="http://schemas.microsoft.com/office/drawing/2014/main" id="{B9119B1B-A3F5-C29C-2C5A-15E96F1A3A03}"/>
              </a:ext>
            </a:extLst>
          </p:cNvPr>
          <p:cNvSpPr>
            <a:spLocks noGrp="1"/>
          </p:cNvSpPr>
          <p:nvPr>
            <p:ph idx="1"/>
          </p:nvPr>
        </p:nvSpPr>
        <p:spPr>
          <a:xfrm>
            <a:off x="0" y="-6394"/>
            <a:ext cx="5314682" cy="6864394"/>
          </a:xfrm>
        </p:spPr>
        <p:txBody>
          <a:bodyPr>
            <a:normAutofit/>
          </a:bodyPr>
          <a:lstStyle/>
          <a:p>
            <a:r>
              <a:rPr lang="es-ES" b="1" u="sng" dirty="0">
                <a:effectLst>
                  <a:outerShdw blurRad="38100" dist="38100" dir="2700000" algn="tl">
                    <a:srgbClr val="000000">
                      <a:alpha val="43137"/>
                    </a:srgbClr>
                  </a:outerShdw>
                </a:effectLst>
                <a:highlight>
                  <a:srgbClr val="FFFF00"/>
                </a:highlight>
                <a:latin typeface="Maiandra GD" panose="020E0502030308020204" pitchFamily="34" charset="0"/>
              </a:rPr>
              <a:t>Al atardecer, al anochecer,</a:t>
            </a:r>
            <a:r>
              <a:rPr lang="es-ES" b="1" dirty="0">
                <a:solidFill>
                  <a:schemeClr val="bg1"/>
                </a:solidFill>
                <a:latin typeface="Maiandra GD" panose="020E0502030308020204" pitchFamily="34" charset="0"/>
              </a:rPr>
              <a:t> En medio de la noche y la oscuridad.</a:t>
            </a:r>
          </a:p>
          <a:p>
            <a:r>
              <a:rPr lang="es-ES" b="1" dirty="0">
                <a:solidFill>
                  <a:schemeClr val="bg1"/>
                </a:solidFill>
                <a:latin typeface="Maiandra GD" panose="020E0502030308020204" pitchFamily="34" charset="0"/>
              </a:rPr>
              <a:t>Él busco la oscuridad, la noche para que no lo vieran.</a:t>
            </a:r>
          </a:p>
          <a:p>
            <a:pPr algn="ctr"/>
            <a:r>
              <a:rPr lang="es-ES" b="1" u="sng" dirty="0">
                <a:effectLst>
                  <a:outerShdw blurRad="38100" dist="38100" dir="2700000" algn="tl">
                    <a:srgbClr val="000000">
                      <a:alpha val="43137"/>
                    </a:srgbClr>
                  </a:outerShdw>
                </a:effectLst>
                <a:highlight>
                  <a:srgbClr val="00FF00"/>
                </a:highlight>
                <a:latin typeface="Maiandra GD" panose="020E0502030308020204" pitchFamily="34" charset="0"/>
              </a:rPr>
              <a:t>Job.24:15.</a:t>
            </a:r>
            <a:r>
              <a:rPr lang="es-ES" b="1" dirty="0">
                <a:solidFill>
                  <a:schemeClr val="bg1"/>
                </a:solidFill>
                <a:latin typeface="Maiandra GD" panose="020E0502030308020204" pitchFamily="34" charset="0"/>
              </a:rPr>
              <a:t> </a:t>
            </a:r>
          </a:p>
          <a:p>
            <a:r>
              <a:rPr lang="es-ES" b="1" u="sng" dirty="0">
                <a:effectLst>
                  <a:outerShdw blurRad="38100" dist="38100" dir="2700000" algn="tl">
                    <a:srgbClr val="000000">
                      <a:alpha val="43137"/>
                    </a:srgbClr>
                  </a:outerShdw>
                </a:effectLst>
                <a:highlight>
                  <a:srgbClr val="00FFFF"/>
                </a:highlight>
                <a:latin typeface="Maiandra GD" panose="020E0502030308020204" pitchFamily="34" charset="0"/>
              </a:rPr>
              <a:t>El ojo del adúltero espera el anochecer,</a:t>
            </a:r>
            <a:r>
              <a:rPr lang="es-ES" b="1" dirty="0">
                <a:solidFill>
                  <a:schemeClr val="bg1"/>
                </a:solidFill>
                <a:latin typeface="Maiandra GD" panose="020E0502030308020204" pitchFamily="34" charset="0"/>
              </a:rPr>
              <a:t> diciendo: "Ningún ojo me verá", y disfraza su rostro. </a:t>
            </a:r>
          </a:p>
          <a:p>
            <a:r>
              <a:rPr lang="es-ES" b="1" dirty="0">
                <a:solidFill>
                  <a:schemeClr val="bg1"/>
                </a:solidFill>
                <a:latin typeface="Maiandra GD" panose="020E0502030308020204" pitchFamily="34" charset="0"/>
              </a:rPr>
              <a:t>En lugar de volverse a su casa al hacerse noche, se expone a si mismo a la tentación, sin duda era un holgazán. </a:t>
            </a:r>
          </a:p>
          <a:p>
            <a:pPr algn="ctr"/>
            <a:r>
              <a:rPr lang="es-ES" b="1" u="sng" dirty="0">
                <a:effectLst>
                  <a:outerShdw blurRad="38100" dist="38100" dir="2700000" algn="tl">
                    <a:srgbClr val="000000">
                      <a:alpha val="43137"/>
                    </a:srgbClr>
                  </a:outerShdw>
                </a:effectLst>
                <a:highlight>
                  <a:srgbClr val="00FF00"/>
                </a:highlight>
                <a:latin typeface="Maiandra GD" panose="020E0502030308020204" pitchFamily="34" charset="0"/>
              </a:rPr>
              <a:t>Ezequiel.16:49.</a:t>
            </a:r>
          </a:p>
        </p:txBody>
      </p:sp>
      <p:pic>
        <p:nvPicPr>
          <p:cNvPr id="5" name="Imagen 4">
            <a:extLst>
              <a:ext uri="{FF2B5EF4-FFF2-40B4-BE49-F238E27FC236}">
                <a16:creationId xmlns:a16="http://schemas.microsoft.com/office/drawing/2014/main" id="{6987FFCE-74D0-D545-C3B3-D58CE8C282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4682" y="-12787"/>
            <a:ext cx="3829318" cy="6877179"/>
          </a:xfrm>
          <a:prstGeom prst="rect">
            <a:avLst/>
          </a:prstGeom>
        </p:spPr>
      </p:pic>
    </p:spTree>
    <p:extLst>
      <p:ext uri="{BB962C8B-B14F-4D97-AF65-F5344CB8AC3E}">
        <p14:creationId xmlns:p14="http://schemas.microsoft.com/office/powerpoint/2010/main" val="71008405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p:cTn id="42"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3"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44"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6394"/>
            <a:ext cx="9144000" cy="6870787"/>
          </a:xfrm>
          <a:prstGeom prst="rect">
            <a:avLst/>
          </a:prstGeom>
        </p:spPr>
      </p:pic>
      <p:sp>
        <p:nvSpPr>
          <p:cNvPr id="3" name="Marcador de contenido 2"/>
          <p:cNvSpPr>
            <a:spLocks noGrp="1"/>
          </p:cNvSpPr>
          <p:nvPr>
            <p:ph idx="1"/>
          </p:nvPr>
        </p:nvSpPr>
        <p:spPr>
          <a:xfrm>
            <a:off x="0" y="-6394"/>
            <a:ext cx="5608320" cy="6864394"/>
          </a:xfrm>
        </p:spPr>
        <p:txBody>
          <a:bodyPr>
            <a:normAutofit/>
          </a:bodyPr>
          <a:lstStyle/>
          <a:p>
            <a:r>
              <a:rPr lang="es-ES" b="1" dirty="0">
                <a:solidFill>
                  <a:schemeClr val="bg1"/>
                </a:solidFill>
                <a:latin typeface="Maiandra GD" panose="020E0502030308020204" pitchFamily="34" charset="0"/>
              </a:rPr>
              <a:t>He aquí, esta fue la iniquidad de tu hermana Sodoma: arrogancia, abundancia de pan y completa </a:t>
            </a:r>
            <a:r>
              <a:rPr lang="es-ES" b="1" u="sng" dirty="0">
                <a:solidFill>
                  <a:schemeClr val="bg1"/>
                </a:solidFill>
                <a:effectLst>
                  <a:outerShdw blurRad="38100" dist="38100" dir="2700000" algn="tl">
                    <a:srgbClr val="000000">
                      <a:alpha val="43137"/>
                    </a:srgbClr>
                  </a:outerShdw>
                </a:effectLst>
                <a:highlight>
                  <a:srgbClr val="FF00FF"/>
                </a:highlight>
                <a:latin typeface="Maiandra GD" panose="020E0502030308020204" pitchFamily="34" charset="0"/>
              </a:rPr>
              <a:t>ociosidad tuvieron ella y sus hijas;</a:t>
            </a:r>
            <a:r>
              <a:rPr lang="es-ES" b="1" dirty="0">
                <a:solidFill>
                  <a:schemeClr val="bg1"/>
                </a:solidFill>
                <a:latin typeface="Maiandra GD" panose="020E0502030308020204" pitchFamily="34" charset="0"/>
              </a:rPr>
              <a:t> pero no ayudaron al pobre ni al necesitado, </a:t>
            </a:r>
          </a:p>
          <a:p>
            <a:r>
              <a:rPr lang="es-ES" b="1" dirty="0">
                <a:solidFill>
                  <a:schemeClr val="bg1"/>
                </a:solidFill>
                <a:latin typeface="Maiandra GD" panose="020E0502030308020204" pitchFamily="34" charset="0"/>
              </a:rPr>
              <a:t>La persona tentadora no era una prostituta vulgar, sino una mujer casada. </a:t>
            </a:r>
          </a:p>
          <a:p>
            <a:pPr algn="ctr"/>
            <a:r>
              <a:rPr lang="es-ES" b="1" u="sng" dirty="0">
                <a:effectLst>
                  <a:outerShdw blurRad="38100" dist="38100" dir="2700000" algn="tl">
                    <a:srgbClr val="000000">
                      <a:alpha val="43137"/>
                    </a:srgbClr>
                  </a:outerShdw>
                </a:effectLst>
                <a:highlight>
                  <a:srgbClr val="00FF00"/>
                </a:highlight>
                <a:latin typeface="Maiandra GD" panose="020E0502030308020204" pitchFamily="34" charset="0"/>
              </a:rPr>
              <a:t>Proverbios.7:19.</a:t>
            </a:r>
            <a:r>
              <a:rPr lang="es-ES" b="1" dirty="0">
                <a:solidFill>
                  <a:schemeClr val="bg1"/>
                </a:solidFill>
                <a:latin typeface="Maiandra GD" panose="020E0502030308020204" pitchFamily="34" charset="0"/>
              </a:rPr>
              <a:t> </a:t>
            </a:r>
          </a:p>
          <a:p>
            <a:r>
              <a:rPr lang="es-ES" b="1" u="sng" dirty="0">
                <a:solidFill>
                  <a:schemeClr val="bg1"/>
                </a:solidFill>
                <a:effectLst>
                  <a:outerShdw blurRad="38100" dist="38100" dir="2700000" algn="tl">
                    <a:srgbClr val="000000">
                      <a:alpha val="43137"/>
                    </a:srgbClr>
                  </a:outerShdw>
                </a:effectLst>
                <a:highlight>
                  <a:srgbClr val="0000FF"/>
                </a:highlight>
                <a:latin typeface="Maiandra GD" panose="020E0502030308020204" pitchFamily="34" charset="0"/>
              </a:rPr>
              <a:t>Porque mi marido no está en casa,</a:t>
            </a:r>
            <a:r>
              <a:rPr lang="es-ES" b="1" dirty="0">
                <a:solidFill>
                  <a:schemeClr val="bg1"/>
                </a:solidFill>
                <a:latin typeface="Maiandra GD" panose="020E0502030308020204" pitchFamily="34" charset="0"/>
              </a:rPr>
              <a:t> Se ha ido a un largo viaje; </a:t>
            </a:r>
          </a:p>
          <a:p>
            <a:r>
              <a:rPr lang="es-ES" b="1" dirty="0">
                <a:solidFill>
                  <a:schemeClr val="bg1"/>
                </a:solidFill>
                <a:latin typeface="Maiandra GD" panose="020E0502030308020204" pitchFamily="34" charset="0"/>
              </a:rPr>
              <a:t>De la que no podía esperarse tal conducta, se aprovecha de la ausencia de su marido para ponerse, atavío de ramera. </a:t>
            </a:r>
          </a:p>
          <a:p>
            <a:endParaRPr lang="es-ES" dirty="0"/>
          </a:p>
        </p:txBody>
      </p:sp>
      <p:pic>
        <p:nvPicPr>
          <p:cNvPr id="8" name="Imagen 7">
            <a:extLst>
              <a:ext uri="{FF2B5EF4-FFF2-40B4-BE49-F238E27FC236}">
                <a16:creationId xmlns:a16="http://schemas.microsoft.com/office/drawing/2014/main" id="{5720C73A-7553-F924-1FE9-B260C11813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608320" y="-6394"/>
            <a:ext cx="3535680" cy="6864394"/>
          </a:xfrm>
          <a:prstGeom prst="rect">
            <a:avLst/>
          </a:prstGeom>
        </p:spPr>
      </p:pic>
    </p:spTree>
    <p:extLst>
      <p:ext uri="{BB962C8B-B14F-4D97-AF65-F5344CB8AC3E}">
        <p14:creationId xmlns:p14="http://schemas.microsoft.com/office/powerpoint/2010/main" val="178248570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530EF4-1718-1995-4983-D74650D818FE}"/>
            </a:ext>
          </a:extLst>
        </p:cNvPr>
        <p:cNvGrpSpPr/>
        <p:nvPr/>
      </p:nvGrpSpPr>
      <p:grpSpPr>
        <a:xfrm>
          <a:off x="0" y="0"/>
          <a:ext cx="0" cy="0"/>
          <a:chOff x="0" y="0"/>
          <a:chExt cx="0" cy="0"/>
        </a:xfrm>
      </p:grpSpPr>
      <p:pic>
        <p:nvPicPr>
          <p:cNvPr id="2" name="Imagen 1">
            <a:extLst>
              <a:ext uri="{FF2B5EF4-FFF2-40B4-BE49-F238E27FC236}">
                <a16:creationId xmlns:a16="http://schemas.microsoft.com/office/drawing/2014/main" id="{C08B14CF-108D-7741-87D5-0D06189F0E4A}"/>
              </a:ext>
            </a:extLst>
          </p:cNvPr>
          <p:cNvPicPr>
            <a:picLocks noChangeAspect="1"/>
          </p:cNvPicPr>
          <p:nvPr/>
        </p:nvPicPr>
        <p:blipFill>
          <a:blip r:embed="rId2"/>
          <a:stretch>
            <a:fillRect/>
          </a:stretch>
        </p:blipFill>
        <p:spPr>
          <a:xfrm>
            <a:off x="0" y="-6394"/>
            <a:ext cx="9144000" cy="6870787"/>
          </a:xfrm>
          <a:prstGeom prst="rect">
            <a:avLst/>
          </a:prstGeom>
        </p:spPr>
      </p:pic>
      <p:sp>
        <p:nvSpPr>
          <p:cNvPr id="3" name="Marcador de contenido 2">
            <a:extLst>
              <a:ext uri="{FF2B5EF4-FFF2-40B4-BE49-F238E27FC236}">
                <a16:creationId xmlns:a16="http://schemas.microsoft.com/office/drawing/2014/main" id="{3C35CAA0-C271-8B55-23ED-96C560ED1F12}"/>
              </a:ext>
            </a:extLst>
          </p:cNvPr>
          <p:cNvSpPr>
            <a:spLocks noGrp="1"/>
          </p:cNvSpPr>
          <p:nvPr>
            <p:ph idx="1"/>
          </p:nvPr>
        </p:nvSpPr>
        <p:spPr>
          <a:xfrm>
            <a:off x="0" y="-6394"/>
            <a:ext cx="5314682" cy="6864394"/>
          </a:xfrm>
        </p:spPr>
        <p:txBody>
          <a:bodyPr>
            <a:normAutofit lnSpcReduction="10000"/>
          </a:bodyPr>
          <a:lstStyle/>
          <a:p>
            <a:pPr algn="ctr"/>
            <a:r>
              <a:rPr lang="es-ES" b="1" u="sng" dirty="0">
                <a:effectLst>
                  <a:outerShdw blurRad="38100" dist="38100" dir="2700000" algn="tl">
                    <a:srgbClr val="000000">
                      <a:alpha val="43137"/>
                    </a:srgbClr>
                  </a:outerShdw>
                </a:effectLst>
                <a:highlight>
                  <a:srgbClr val="00FF00"/>
                </a:highlight>
                <a:latin typeface="Maiandra GD" panose="020E0502030308020204" pitchFamily="34" charset="0"/>
              </a:rPr>
              <a:t>Proverbios.7:10.</a:t>
            </a:r>
          </a:p>
          <a:p>
            <a:r>
              <a:rPr lang="es-ES" b="1" dirty="0">
                <a:solidFill>
                  <a:schemeClr val="bg1"/>
                </a:solidFill>
                <a:latin typeface="Maiandra GD" panose="020E0502030308020204" pitchFamily="34" charset="0"/>
              </a:rPr>
              <a:t>Entonces una mujer le sale al encuentro, </a:t>
            </a:r>
            <a:r>
              <a:rPr lang="es-ES" b="1" u="sng" dirty="0">
                <a:solidFill>
                  <a:schemeClr val="bg1"/>
                </a:solidFill>
                <a:effectLst>
                  <a:outerShdw blurRad="38100" dist="38100" dir="2700000" algn="tl">
                    <a:srgbClr val="000000">
                      <a:alpha val="43137"/>
                    </a:srgbClr>
                  </a:outerShdw>
                </a:effectLst>
                <a:highlight>
                  <a:srgbClr val="FF0000"/>
                </a:highlight>
                <a:latin typeface="Maiandra GD" panose="020E0502030308020204" pitchFamily="34" charset="0"/>
              </a:rPr>
              <a:t>Vestida como ramera y astuta de corazón.</a:t>
            </a:r>
            <a:r>
              <a:rPr lang="es-ES" b="1" dirty="0">
                <a:solidFill>
                  <a:schemeClr val="bg1"/>
                </a:solidFill>
                <a:latin typeface="Maiandra GD" panose="020E0502030308020204" pitchFamily="34" charset="0"/>
              </a:rPr>
              <a:t> </a:t>
            </a:r>
          </a:p>
          <a:p>
            <a:r>
              <a:rPr lang="es-ES" b="1" dirty="0">
                <a:solidFill>
                  <a:schemeClr val="bg1"/>
                </a:solidFill>
                <a:latin typeface="Maiandra GD" panose="020E0502030308020204" pitchFamily="34" charset="0"/>
              </a:rPr>
              <a:t>Es decir que se acerca al joven con la intención de seducirlo. </a:t>
            </a:r>
          </a:p>
          <a:p>
            <a:pPr algn="ctr"/>
            <a:r>
              <a:rPr lang="es-ES" b="1" u="sng" dirty="0">
                <a:effectLst>
                  <a:outerShdw blurRad="38100" dist="38100" dir="2700000" algn="tl">
                    <a:srgbClr val="000000">
                      <a:alpha val="43137"/>
                    </a:srgbClr>
                  </a:outerShdw>
                </a:effectLst>
                <a:highlight>
                  <a:srgbClr val="00FF00"/>
                </a:highlight>
                <a:latin typeface="Maiandra GD" panose="020E0502030308020204" pitchFamily="34" charset="0"/>
              </a:rPr>
              <a:t>Genesis.38:14-15.</a:t>
            </a:r>
            <a:r>
              <a:rPr lang="es-ES" b="1" dirty="0">
                <a:solidFill>
                  <a:schemeClr val="bg1"/>
                </a:solidFill>
                <a:latin typeface="Maiandra GD" panose="020E0502030308020204" pitchFamily="34" charset="0"/>
              </a:rPr>
              <a:t> </a:t>
            </a:r>
          </a:p>
          <a:p>
            <a:r>
              <a:rPr lang="es-ES" b="1" u="sng" dirty="0">
                <a:solidFill>
                  <a:schemeClr val="bg1"/>
                </a:solidFill>
                <a:effectLst>
                  <a:outerShdw blurRad="38100" dist="38100" dir="2700000" algn="tl">
                    <a:srgbClr val="000000">
                      <a:alpha val="43137"/>
                    </a:srgbClr>
                  </a:outerShdw>
                </a:effectLst>
                <a:highlight>
                  <a:srgbClr val="000080"/>
                </a:highlight>
                <a:latin typeface="Maiandra GD" panose="020E0502030308020204" pitchFamily="34" charset="0"/>
              </a:rPr>
              <a:t>Entonces ella se quitó sus ropas de viuda y se cubrió con un velo,</a:t>
            </a:r>
            <a:r>
              <a:rPr lang="es-ES" b="1" dirty="0">
                <a:solidFill>
                  <a:schemeClr val="bg1"/>
                </a:solidFill>
                <a:latin typeface="Maiandra GD" panose="020E0502030308020204" pitchFamily="34" charset="0"/>
              </a:rPr>
              <a:t> se envolvió bien y se sentó a la entrada de Enaim que está en el camino de Timnat; porque veía que Sela había crecido, y ella aún no le había sido dada por mujer. </a:t>
            </a:r>
          </a:p>
          <a:p>
            <a:pPr algn="ctr"/>
            <a:r>
              <a:rPr lang="es-ES" b="1" u="sng" dirty="0">
                <a:effectLst>
                  <a:outerShdw blurRad="38100" dist="38100" dir="2700000" algn="tl">
                    <a:srgbClr val="000000">
                      <a:alpha val="43137"/>
                    </a:srgbClr>
                  </a:outerShdw>
                </a:effectLst>
                <a:highlight>
                  <a:srgbClr val="00FF00"/>
                </a:highlight>
                <a:latin typeface="Maiandra GD" panose="020E0502030308020204" pitchFamily="34" charset="0"/>
              </a:rPr>
              <a:t>V.15.</a:t>
            </a:r>
          </a:p>
        </p:txBody>
      </p:sp>
      <p:pic>
        <p:nvPicPr>
          <p:cNvPr id="5" name="Imagen 4">
            <a:extLst>
              <a:ext uri="{FF2B5EF4-FFF2-40B4-BE49-F238E27FC236}">
                <a16:creationId xmlns:a16="http://schemas.microsoft.com/office/drawing/2014/main" id="{0F48E9B3-2488-F509-4F76-5CFCF6E6CD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4682" y="0"/>
            <a:ext cx="3829318" cy="6858000"/>
          </a:xfrm>
          <a:prstGeom prst="rect">
            <a:avLst/>
          </a:prstGeom>
        </p:spPr>
      </p:pic>
    </p:spTree>
    <p:extLst>
      <p:ext uri="{BB962C8B-B14F-4D97-AF65-F5344CB8AC3E}">
        <p14:creationId xmlns:p14="http://schemas.microsoft.com/office/powerpoint/2010/main" val="375111757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p:cTn id="42"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3"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44"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AC215A-A1A6-5009-07CC-274DE5C6AA2D}"/>
            </a:ext>
          </a:extLst>
        </p:cNvPr>
        <p:cNvGrpSpPr/>
        <p:nvPr/>
      </p:nvGrpSpPr>
      <p:grpSpPr>
        <a:xfrm>
          <a:off x="0" y="0"/>
          <a:ext cx="0" cy="0"/>
          <a:chOff x="0" y="0"/>
          <a:chExt cx="0" cy="0"/>
        </a:xfrm>
      </p:grpSpPr>
      <p:sp>
        <p:nvSpPr>
          <p:cNvPr id="2" name="Rectángulo 1">
            <a:extLst>
              <a:ext uri="{FF2B5EF4-FFF2-40B4-BE49-F238E27FC236}">
                <a16:creationId xmlns:a16="http://schemas.microsoft.com/office/drawing/2014/main" id="{7FE448A1-CAFA-EDC7-0AD0-415D559110FB}"/>
              </a:ext>
            </a:extLst>
          </p:cNvPr>
          <p:cNvSpPr/>
          <p:nvPr/>
        </p:nvSpPr>
        <p:spPr>
          <a:xfrm>
            <a:off x="0" y="0"/>
            <a:ext cx="9144000" cy="695459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S"/>
          </a:p>
        </p:txBody>
      </p:sp>
      <p:sp>
        <p:nvSpPr>
          <p:cNvPr id="3" name="Rectángulo: esquinas redondeadas 2">
            <a:extLst>
              <a:ext uri="{FF2B5EF4-FFF2-40B4-BE49-F238E27FC236}">
                <a16:creationId xmlns:a16="http://schemas.microsoft.com/office/drawing/2014/main" id="{5CAB8E75-6A9B-3208-7F84-A681C9885199}"/>
              </a:ext>
            </a:extLst>
          </p:cNvPr>
          <p:cNvSpPr/>
          <p:nvPr/>
        </p:nvSpPr>
        <p:spPr>
          <a:xfrm>
            <a:off x="-1" y="0"/>
            <a:ext cx="9143999" cy="1219200"/>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Título 3">
            <a:extLst>
              <a:ext uri="{FF2B5EF4-FFF2-40B4-BE49-F238E27FC236}">
                <a16:creationId xmlns:a16="http://schemas.microsoft.com/office/drawing/2014/main" id="{03458D5C-5BF1-4437-B010-0B41CAE5F7A6}"/>
              </a:ext>
            </a:extLst>
          </p:cNvPr>
          <p:cNvSpPr>
            <a:spLocks noGrp="1"/>
          </p:cNvSpPr>
          <p:nvPr>
            <p:ph type="title"/>
          </p:nvPr>
        </p:nvSpPr>
        <p:spPr>
          <a:xfrm>
            <a:off x="0" y="1"/>
            <a:ext cx="9143998" cy="1325563"/>
          </a:xfrm>
        </p:spPr>
        <p:txBody>
          <a:bodyPr>
            <a:normAutofit fontScale="90000"/>
          </a:bodyPr>
          <a:lstStyle/>
          <a:p>
            <a:pPr algn="ctr"/>
            <a:br>
              <a:rPr lang="es-ES" dirty="0"/>
            </a:br>
            <a:r>
              <a:rPr lang="es-ES" b="1" u="sng" dirty="0">
                <a:ln w="6600">
                  <a:solidFill>
                    <a:schemeClr val="accent2"/>
                  </a:solidFill>
                  <a:prstDash val="solid"/>
                </a:ln>
                <a:solidFill>
                  <a:srgbClr val="FFFFFF"/>
                </a:solidFill>
                <a:effectLst>
                  <a:outerShdw dist="38100" dir="2700000" algn="tl" rotWithShape="0">
                    <a:schemeClr val="accent2"/>
                  </a:outerShdw>
                </a:effectLst>
                <a:latin typeface="Maiandra GD" panose="020E0502030308020204" pitchFamily="34" charset="0"/>
              </a:rPr>
              <a:t>ARTIMAÑA DE LA MUJER ADULTERA.</a:t>
            </a:r>
            <a:br>
              <a:rPr lang="es-ES" b="1" u="sng" dirty="0">
                <a:ln w="6600">
                  <a:solidFill>
                    <a:schemeClr val="accent2"/>
                  </a:solidFill>
                  <a:prstDash val="solid"/>
                </a:ln>
                <a:solidFill>
                  <a:srgbClr val="FFFFFF"/>
                </a:solidFill>
                <a:effectLst>
                  <a:outerShdw dist="38100" dir="2700000" algn="tl" rotWithShape="0">
                    <a:schemeClr val="accent2"/>
                  </a:outerShdw>
                </a:effectLst>
                <a:latin typeface="Maiandra GD" panose="020E0502030308020204" pitchFamily="34" charset="0"/>
              </a:rPr>
            </a:br>
            <a:r>
              <a:rPr lang="es-ES" b="1" u="sng" dirty="0">
                <a:ln w="6600">
                  <a:solidFill>
                    <a:schemeClr val="accent2"/>
                  </a:solidFill>
                  <a:prstDash val="solid"/>
                </a:ln>
                <a:solidFill>
                  <a:srgbClr val="FFFFFF"/>
                </a:solidFill>
                <a:effectLst>
                  <a:outerShdw dist="38100" dir="2700000" algn="tl" rotWithShape="0">
                    <a:schemeClr val="accent2"/>
                  </a:outerShdw>
                </a:effectLst>
                <a:latin typeface="Maiandra GD" panose="020E0502030308020204" pitchFamily="34" charset="0"/>
              </a:rPr>
              <a:t>PROVERBIOS.7:1-27.</a:t>
            </a:r>
            <a:br>
              <a:rPr lang="es-ES" b="1" dirty="0">
                <a:solidFill>
                  <a:schemeClr val="bg1"/>
                </a:solidFill>
              </a:rPr>
            </a:br>
            <a:endParaRPr lang="es-ES" b="1" dirty="0">
              <a:solidFill>
                <a:schemeClr val="bg1"/>
              </a:solidFill>
            </a:endParaRPr>
          </a:p>
        </p:txBody>
      </p:sp>
      <p:sp>
        <p:nvSpPr>
          <p:cNvPr id="5" name="Marcador de contenido 4">
            <a:extLst>
              <a:ext uri="{FF2B5EF4-FFF2-40B4-BE49-F238E27FC236}">
                <a16:creationId xmlns:a16="http://schemas.microsoft.com/office/drawing/2014/main" id="{A2D91FF4-5B28-953E-95E3-93795165964E}"/>
              </a:ext>
            </a:extLst>
          </p:cNvPr>
          <p:cNvSpPr>
            <a:spLocks noGrp="1"/>
          </p:cNvSpPr>
          <p:nvPr>
            <p:ph idx="1"/>
          </p:nvPr>
        </p:nvSpPr>
        <p:spPr>
          <a:xfrm>
            <a:off x="0" y="1325564"/>
            <a:ext cx="9144000" cy="5629028"/>
          </a:xfrm>
        </p:spPr>
        <p:txBody>
          <a:bodyPr>
            <a:normAutofit/>
          </a:bodyPr>
          <a:lstStyle/>
          <a:p>
            <a:r>
              <a:rPr lang="es-ES" b="1" dirty="0">
                <a:solidFill>
                  <a:schemeClr val="bg1"/>
                </a:solidFill>
                <a:latin typeface="Maiandra GD" panose="020E0502030308020204" pitchFamily="34" charset="0"/>
              </a:rPr>
              <a:t>2. Exhortación particular de las artimañas de la mujer adultera para seducir al hombre a adulterar. V.6:23.</a:t>
            </a:r>
          </a:p>
          <a:p>
            <a:r>
              <a:rPr lang="es-ES" b="1" dirty="0">
                <a:solidFill>
                  <a:schemeClr val="bg1"/>
                </a:solidFill>
                <a:latin typeface="Maiandra GD" panose="020E0502030308020204" pitchFamily="34" charset="0"/>
              </a:rPr>
              <a:t>3. Sería advertencias a prestar diligencia a los consejos sobre este asunto. V.24:27.</a:t>
            </a:r>
          </a:p>
          <a:p>
            <a:r>
              <a:rPr lang="es-ES" b="1" dirty="0">
                <a:solidFill>
                  <a:schemeClr val="bg1"/>
                </a:solidFill>
                <a:latin typeface="Maiandra GD" panose="020E0502030308020204" pitchFamily="34" charset="0"/>
              </a:rPr>
              <a:t>Dios atraves de su hermosa Palabra nos adviertes contra el pecado del adulterio siempre.</a:t>
            </a:r>
          </a:p>
          <a:p>
            <a:r>
              <a:rPr lang="es-ES" b="1" dirty="0">
                <a:solidFill>
                  <a:schemeClr val="bg1"/>
                </a:solidFill>
                <a:latin typeface="Maiandra GD" panose="020E0502030308020204" pitchFamily="34" charset="0"/>
              </a:rPr>
              <a:t>Este es el pecado que más ha hecho daño al hombre y lamentablemente en la iglesia, la obra del Señor.</a:t>
            </a:r>
          </a:p>
          <a:p>
            <a:r>
              <a:rPr lang="es-ES" b="1" dirty="0">
                <a:solidFill>
                  <a:schemeClr val="bg1"/>
                </a:solidFill>
                <a:latin typeface="Maiandra GD" panose="020E0502030308020204" pitchFamily="34" charset="0"/>
              </a:rPr>
              <a:t>El ser humano se ha dejado llevar por los apetitos de la carne y da rienda suelta a este pecado sin meditar nunca en las consecuencias físicas y las espirituales a las cuales nos lleva el pecado.</a:t>
            </a:r>
          </a:p>
        </p:txBody>
      </p:sp>
    </p:spTree>
    <p:extLst>
      <p:ext uri="{BB962C8B-B14F-4D97-AF65-F5344CB8AC3E}">
        <p14:creationId xmlns:p14="http://schemas.microsoft.com/office/powerpoint/2010/main" val="144107356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barn(inVertical)">
                                      <p:cBhvr>
                                        <p:cTn id="20" dur="500"/>
                                        <p:tgtEl>
                                          <p:spTgt spid="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barn(inVertical)">
                                      <p:cBhvr>
                                        <p:cTn id="25" dur="500"/>
                                        <p:tgtEl>
                                          <p:spTgt spid="5">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5">
                                            <p:txEl>
                                              <p:pRg st="2" end="2"/>
                                            </p:txEl>
                                          </p:spTgt>
                                        </p:tgtEl>
                                        <p:attrNameLst>
                                          <p:attrName>style.visibility</p:attrName>
                                        </p:attrNameLst>
                                      </p:cBhvr>
                                      <p:to>
                                        <p:strVal val="visible"/>
                                      </p:to>
                                    </p:set>
                                    <p:animEffect transition="in" filter="barn(inVertical)">
                                      <p:cBhvr>
                                        <p:cTn id="30" dur="500"/>
                                        <p:tgtEl>
                                          <p:spTgt spid="5">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animEffect transition="in" filter="barn(inVertical)">
                                      <p:cBhvr>
                                        <p:cTn id="35" dur="500"/>
                                        <p:tgtEl>
                                          <p:spTgt spid="5">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5">
                                            <p:txEl>
                                              <p:pRg st="4" end="4"/>
                                            </p:txEl>
                                          </p:spTgt>
                                        </p:tgtEl>
                                        <p:attrNameLst>
                                          <p:attrName>style.visibility</p:attrName>
                                        </p:attrNameLst>
                                      </p:cBhvr>
                                      <p:to>
                                        <p:strVal val="visible"/>
                                      </p:to>
                                    </p:set>
                                    <p:animEffect transition="in" filter="barn(inVertical)">
                                      <p:cBhvr>
                                        <p:cTn id="40"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6394"/>
            <a:ext cx="9144000" cy="6870787"/>
          </a:xfrm>
          <a:prstGeom prst="rect">
            <a:avLst/>
          </a:prstGeom>
        </p:spPr>
      </p:pic>
      <p:sp>
        <p:nvSpPr>
          <p:cNvPr id="3" name="Marcador de contenido 2"/>
          <p:cNvSpPr>
            <a:spLocks noGrp="1"/>
          </p:cNvSpPr>
          <p:nvPr>
            <p:ph idx="1"/>
          </p:nvPr>
        </p:nvSpPr>
        <p:spPr>
          <a:xfrm>
            <a:off x="0" y="-35463"/>
            <a:ext cx="5283200" cy="6893463"/>
          </a:xfrm>
        </p:spPr>
        <p:txBody>
          <a:bodyPr>
            <a:normAutofit/>
          </a:bodyPr>
          <a:lstStyle/>
          <a:p>
            <a:r>
              <a:rPr lang="es-ES" b="1" u="sng" dirty="0">
                <a:solidFill>
                  <a:schemeClr val="bg1"/>
                </a:solidFill>
                <a:effectLst>
                  <a:outerShdw blurRad="38100" dist="38100" dir="2700000" algn="tl">
                    <a:srgbClr val="000000">
                      <a:alpha val="43137"/>
                    </a:srgbClr>
                  </a:outerShdw>
                </a:effectLst>
                <a:highlight>
                  <a:srgbClr val="008080"/>
                </a:highlight>
                <a:latin typeface="Maiandra GD" panose="020E0502030308020204" pitchFamily="34" charset="0"/>
              </a:rPr>
              <a:t>Cuando la vio Judá, pensó que era una ramera,</a:t>
            </a:r>
            <a:r>
              <a:rPr lang="es-ES" b="1" dirty="0">
                <a:solidFill>
                  <a:schemeClr val="bg1"/>
                </a:solidFill>
                <a:latin typeface="Maiandra GD" panose="020E0502030308020204" pitchFamily="34" charset="0"/>
              </a:rPr>
              <a:t> pues se había cubierto el rostro. </a:t>
            </a:r>
          </a:p>
          <a:p>
            <a:r>
              <a:rPr lang="es-ES" b="1" dirty="0">
                <a:solidFill>
                  <a:schemeClr val="bg1"/>
                </a:solidFill>
                <a:latin typeface="Maiandra GD" panose="020E0502030308020204" pitchFamily="34" charset="0"/>
              </a:rPr>
              <a:t>Por eso las hermanas deben vestirse con Pudor- Modestia- Decoro.</a:t>
            </a:r>
          </a:p>
          <a:p>
            <a:pPr algn="ctr"/>
            <a:r>
              <a:rPr lang="es-ES" b="1" u="sng" dirty="0">
                <a:highlight>
                  <a:srgbClr val="00FF00"/>
                </a:highlight>
                <a:latin typeface="Maiandra GD" panose="020E0502030308020204" pitchFamily="34" charset="0"/>
              </a:rPr>
              <a:t>I Timoteo.2:9. </a:t>
            </a:r>
          </a:p>
          <a:p>
            <a:r>
              <a:rPr lang="es-ES" b="1" u="sng" dirty="0">
                <a:solidFill>
                  <a:schemeClr val="bg1"/>
                </a:solidFill>
                <a:effectLst>
                  <a:outerShdw blurRad="38100" dist="38100" dir="2700000" algn="tl">
                    <a:srgbClr val="000000">
                      <a:alpha val="43137"/>
                    </a:srgbClr>
                  </a:outerShdw>
                </a:effectLst>
                <a:highlight>
                  <a:srgbClr val="800080"/>
                </a:highlight>
                <a:latin typeface="Maiandra GD" panose="020E0502030308020204" pitchFamily="34" charset="0"/>
              </a:rPr>
              <a:t>Asimismo, que las mujeres se vistan con ropa decorosa, con pudor y modestia,</a:t>
            </a:r>
            <a:r>
              <a:rPr lang="es-ES" b="1" dirty="0">
                <a:solidFill>
                  <a:schemeClr val="bg1"/>
                </a:solidFill>
                <a:latin typeface="Maiandra GD" panose="020E0502030308020204" pitchFamily="34" charset="0"/>
              </a:rPr>
              <a:t> no con peinado ostentoso, no con oro, o perlas, o vestidos costosos; </a:t>
            </a:r>
          </a:p>
          <a:p>
            <a:r>
              <a:rPr lang="es-ES" b="1" dirty="0">
                <a:solidFill>
                  <a:schemeClr val="bg1"/>
                </a:solidFill>
                <a:latin typeface="Maiandra GD" panose="020E0502030308020204" pitchFamily="34" charset="0"/>
              </a:rPr>
              <a:t>Ella va a echar mano de todas las malas artes de seducción. </a:t>
            </a:r>
          </a:p>
          <a:p>
            <a:pPr algn="ctr"/>
            <a:r>
              <a:rPr lang="es-ES" b="1" u="sng" dirty="0">
                <a:effectLst>
                  <a:outerShdw blurRad="38100" dist="38100" dir="2700000" algn="tl">
                    <a:srgbClr val="000000">
                      <a:alpha val="43137"/>
                    </a:srgbClr>
                  </a:outerShdw>
                </a:effectLst>
                <a:highlight>
                  <a:srgbClr val="00FF00"/>
                </a:highlight>
                <a:latin typeface="Maiandra GD" panose="020E0502030308020204" pitchFamily="34" charset="0"/>
              </a:rPr>
              <a:t>Genesis.39:7-12.</a:t>
            </a:r>
            <a:r>
              <a:rPr lang="es-ES" b="1" dirty="0">
                <a:solidFill>
                  <a:schemeClr val="bg1"/>
                </a:solidFill>
                <a:latin typeface="Maiandra GD" panose="020E0502030308020204" pitchFamily="34" charset="0"/>
              </a:rPr>
              <a:t> </a:t>
            </a:r>
          </a:p>
        </p:txBody>
      </p:sp>
      <p:pic>
        <p:nvPicPr>
          <p:cNvPr id="5" name="Imagen 4">
            <a:extLst>
              <a:ext uri="{FF2B5EF4-FFF2-40B4-BE49-F238E27FC236}">
                <a16:creationId xmlns:a16="http://schemas.microsoft.com/office/drawing/2014/main" id="{A8E41C21-E937-737E-B9AE-96A4D27031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3200" y="0"/>
            <a:ext cx="3860800" cy="6858000"/>
          </a:xfrm>
          <a:prstGeom prst="rect">
            <a:avLst/>
          </a:prstGeom>
          <a:solidFill>
            <a:srgbClr val="9900CC"/>
          </a:solidFill>
        </p:spPr>
      </p:pic>
    </p:spTree>
    <p:extLst>
      <p:ext uri="{BB962C8B-B14F-4D97-AF65-F5344CB8AC3E}">
        <p14:creationId xmlns:p14="http://schemas.microsoft.com/office/powerpoint/2010/main" val="219444066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273E35-B281-84D9-6CF2-12AF737146DD}"/>
            </a:ext>
          </a:extLst>
        </p:cNvPr>
        <p:cNvGrpSpPr/>
        <p:nvPr/>
      </p:nvGrpSpPr>
      <p:grpSpPr>
        <a:xfrm>
          <a:off x="0" y="0"/>
          <a:ext cx="0" cy="0"/>
          <a:chOff x="0" y="0"/>
          <a:chExt cx="0" cy="0"/>
        </a:xfrm>
      </p:grpSpPr>
      <p:pic>
        <p:nvPicPr>
          <p:cNvPr id="2" name="Imagen 1">
            <a:extLst>
              <a:ext uri="{FF2B5EF4-FFF2-40B4-BE49-F238E27FC236}">
                <a16:creationId xmlns:a16="http://schemas.microsoft.com/office/drawing/2014/main" id="{410B28D6-79EA-6BBA-653B-D6178E9708F9}"/>
              </a:ext>
            </a:extLst>
          </p:cNvPr>
          <p:cNvPicPr>
            <a:picLocks noChangeAspect="1"/>
          </p:cNvPicPr>
          <p:nvPr/>
        </p:nvPicPr>
        <p:blipFill>
          <a:blip r:embed="rId2"/>
          <a:stretch>
            <a:fillRect/>
          </a:stretch>
        </p:blipFill>
        <p:spPr>
          <a:xfrm>
            <a:off x="0" y="-6394"/>
            <a:ext cx="9144000" cy="6870787"/>
          </a:xfrm>
          <a:prstGeom prst="rect">
            <a:avLst/>
          </a:prstGeom>
        </p:spPr>
      </p:pic>
      <p:sp>
        <p:nvSpPr>
          <p:cNvPr id="3" name="Marcador de contenido 2">
            <a:extLst>
              <a:ext uri="{FF2B5EF4-FFF2-40B4-BE49-F238E27FC236}">
                <a16:creationId xmlns:a16="http://schemas.microsoft.com/office/drawing/2014/main" id="{262A6AC9-37E7-A73C-B4DE-5C54C7554CFE}"/>
              </a:ext>
            </a:extLst>
          </p:cNvPr>
          <p:cNvSpPr>
            <a:spLocks noGrp="1"/>
          </p:cNvSpPr>
          <p:nvPr>
            <p:ph idx="1"/>
          </p:nvPr>
        </p:nvSpPr>
        <p:spPr>
          <a:xfrm>
            <a:off x="0" y="-6394"/>
            <a:ext cx="5314682" cy="6864394"/>
          </a:xfrm>
        </p:spPr>
        <p:txBody>
          <a:bodyPr>
            <a:normAutofit lnSpcReduction="10000"/>
          </a:bodyPr>
          <a:lstStyle/>
          <a:p>
            <a:r>
              <a:rPr lang="es-ES" b="1" dirty="0">
                <a:solidFill>
                  <a:schemeClr val="bg1"/>
                </a:solidFill>
                <a:latin typeface="Maiandra GD" panose="020E0502030308020204" pitchFamily="34" charset="0"/>
              </a:rPr>
              <a:t>Sucedió después de estas cosas que la mujer de su amo </a:t>
            </a:r>
            <a:r>
              <a:rPr lang="es-ES" b="1" u="sng" dirty="0">
                <a:solidFill>
                  <a:schemeClr val="bg1"/>
                </a:solidFill>
                <a:effectLst>
                  <a:outerShdw blurRad="38100" dist="38100" dir="2700000" algn="tl">
                    <a:srgbClr val="000000">
                      <a:alpha val="43137"/>
                    </a:srgbClr>
                  </a:outerShdw>
                </a:effectLst>
                <a:highlight>
                  <a:srgbClr val="008000"/>
                </a:highlight>
                <a:latin typeface="Maiandra GD" panose="020E0502030308020204" pitchFamily="34" charset="0"/>
              </a:rPr>
              <a:t>miró a José con deseo y le dijo: Acuéstate conmigo.</a:t>
            </a:r>
            <a:r>
              <a:rPr lang="es-ES" b="1" dirty="0">
                <a:solidFill>
                  <a:schemeClr val="bg1"/>
                </a:solidFill>
                <a:latin typeface="Maiandra GD" panose="020E0502030308020204" pitchFamily="34" charset="0"/>
              </a:rPr>
              <a:t> </a:t>
            </a:r>
          </a:p>
          <a:p>
            <a:pPr algn="ctr"/>
            <a:r>
              <a:rPr lang="es-ES" b="1" u="sng" dirty="0">
                <a:effectLst>
                  <a:outerShdw blurRad="38100" dist="38100" dir="2700000" algn="tl">
                    <a:srgbClr val="000000">
                      <a:alpha val="43137"/>
                    </a:srgbClr>
                  </a:outerShdw>
                </a:effectLst>
                <a:highlight>
                  <a:srgbClr val="00FF00"/>
                </a:highlight>
                <a:latin typeface="Maiandra GD" panose="020E0502030308020204" pitchFamily="34" charset="0"/>
              </a:rPr>
              <a:t>V.8.</a:t>
            </a:r>
            <a:r>
              <a:rPr lang="es-ES" b="1" dirty="0">
                <a:solidFill>
                  <a:schemeClr val="bg1"/>
                </a:solidFill>
                <a:latin typeface="Maiandra GD" panose="020E0502030308020204" pitchFamily="34" charset="0"/>
              </a:rPr>
              <a:t> </a:t>
            </a:r>
          </a:p>
          <a:p>
            <a:r>
              <a:rPr lang="es-ES" b="1" u="sng" dirty="0">
                <a:solidFill>
                  <a:schemeClr val="bg1"/>
                </a:solidFill>
                <a:effectLst>
                  <a:outerShdw blurRad="38100" dist="38100" dir="2700000" algn="tl">
                    <a:srgbClr val="000000">
                      <a:alpha val="43137"/>
                    </a:srgbClr>
                  </a:outerShdw>
                </a:effectLst>
                <a:highlight>
                  <a:srgbClr val="800000"/>
                </a:highlight>
                <a:latin typeface="Maiandra GD" panose="020E0502030308020204" pitchFamily="34" charset="0"/>
              </a:rPr>
              <a:t>Pero él rehusó y dijo a la mujer de su amo:</a:t>
            </a:r>
            <a:r>
              <a:rPr lang="es-ES" b="1" dirty="0">
                <a:solidFill>
                  <a:schemeClr val="bg1"/>
                </a:solidFill>
                <a:latin typeface="Maiandra GD" panose="020E0502030308020204" pitchFamily="34" charset="0"/>
              </a:rPr>
              <a:t> Estando yo aquí, mi amo no se preocupa de nada en la casa, y ha puesto en mi mano todo lo que posee. </a:t>
            </a:r>
          </a:p>
          <a:p>
            <a:pPr algn="ctr"/>
            <a:r>
              <a:rPr lang="es-ES" b="1" u="sng" dirty="0">
                <a:effectLst>
                  <a:outerShdw blurRad="38100" dist="38100" dir="2700000" algn="tl">
                    <a:srgbClr val="000000">
                      <a:alpha val="43137"/>
                    </a:srgbClr>
                  </a:outerShdw>
                </a:effectLst>
                <a:highlight>
                  <a:srgbClr val="00FF00"/>
                </a:highlight>
                <a:latin typeface="Maiandra GD" panose="020E0502030308020204" pitchFamily="34" charset="0"/>
              </a:rPr>
              <a:t>V.9.</a:t>
            </a:r>
            <a:r>
              <a:rPr lang="es-ES" b="1" dirty="0">
                <a:solidFill>
                  <a:schemeClr val="bg1"/>
                </a:solidFill>
                <a:latin typeface="Maiandra GD" panose="020E0502030308020204" pitchFamily="34" charset="0"/>
              </a:rPr>
              <a:t> </a:t>
            </a:r>
          </a:p>
          <a:p>
            <a:r>
              <a:rPr lang="es-ES" b="1" dirty="0">
                <a:solidFill>
                  <a:schemeClr val="bg1"/>
                </a:solidFill>
                <a:latin typeface="Maiandra GD" panose="020E0502030308020204" pitchFamily="34" charset="0"/>
              </a:rPr>
              <a:t>No hay nadie más grande que yo en esta casa, y nada me ha rehusado excepto a ti, </a:t>
            </a:r>
            <a:r>
              <a:rPr lang="es-ES" b="1" u="sng" dirty="0">
                <a:solidFill>
                  <a:schemeClr val="bg1"/>
                </a:solidFill>
                <a:effectLst>
                  <a:outerShdw blurRad="38100" dist="38100" dir="2700000" algn="tl">
                    <a:srgbClr val="000000">
                      <a:alpha val="43137"/>
                    </a:srgbClr>
                  </a:outerShdw>
                </a:effectLst>
                <a:highlight>
                  <a:srgbClr val="808000"/>
                </a:highlight>
                <a:latin typeface="Maiandra GD" panose="020E0502030308020204" pitchFamily="34" charset="0"/>
              </a:rPr>
              <a:t>pues tú eres su mujer. ¿Cómo entonces iba yo a hacer esta gran maldad y pecar contra Dios?</a:t>
            </a:r>
            <a:r>
              <a:rPr lang="es-ES" b="1" dirty="0">
                <a:solidFill>
                  <a:schemeClr val="bg1"/>
                </a:solidFill>
                <a:latin typeface="Maiandra GD" panose="020E0502030308020204" pitchFamily="34" charset="0"/>
              </a:rPr>
              <a:t> </a:t>
            </a:r>
          </a:p>
        </p:txBody>
      </p:sp>
      <p:pic>
        <p:nvPicPr>
          <p:cNvPr id="5" name="Imagen 4">
            <a:extLst>
              <a:ext uri="{FF2B5EF4-FFF2-40B4-BE49-F238E27FC236}">
                <a16:creationId xmlns:a16="http://schemas.microsoft.com/office/drawing/2014/main" id="{45D6E3D2-445B-52BD-D300-BE18949DCB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4682" y="0"/>
            <a:ext cx="3829318" cy="6858000"/>
          </a:xfrm>
          <a:prstGeom prst="rect">
            <a:avLst/>
          </a:prstGeom>
        </p:spPr>
      </p:pic>
    </p:spTree>
    <p:extLst>
      <p:ext uri="{BB962C8B-B14F-4D97-AF65-F5344CB8AC3E}">
        <p14:creationId xmlns:p14="http://schemas.microsoft.com/office/powerpoint/2010/main" val="157117619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6394"/>
            <a:ext cx="9144000" cy="6870787"/>
          </a:xfrm>
          <a:prstGeom prst="rect">
            <a:avLst/>
          </a:prstGeom>
        </p:spPr>
      </p:pic>
      <p:sp>
        <p:nvSpPr>
          <p:cNvPr id="3" name="Marcador de contenido 2"/>
          <p:cNvSpPr>
            <a:spLocks noGrp="1"/>
          </p:cNvSpPr>
          <p:nvPr>
            <p:ph idx="1"/>
          </p:nvPr>
        </p:nvSpPr>
        <p:spPr>
          <a:xfrm>
            <a:off x="0" y="0"/>
            <a:ext cx="5314682" cy="6858000"/>
          </a:xfrm>
        </p:spPr>
        <p:txBody>
          <a:bodyPr>
            <a:normAutofit lnSpcReduction="10000"/>
          </a:bodyPr>
          <a:lstStyle/>
          <a:p>
            <a:pPr algn="ctr"/>
            <a:r>
              <a:rPr lang="es-ES" b="1" u="sng" dirty="0">
                <a:effectLst>
                  <a:outerShdw blurRad="38100" dist="38100" dir="2700000" algn="tl">
                    <a:srgbClr val="000000">
                      <a:alpha val="43137"/>
                    </a:srgbClr>
                  </a:outerShdw>
                </a:effectLst>
                <a:highlight>
                  <a:srgbClr val="00FF00"/>
                </a:highlight>
                <a:latin typeface="Maiandra GD" panose="020E0502030308020204" pitchFamily="34" charset="0"/>
              </a:rPr>
              <a:t>V.10.</a:t>
            </a:r>
            <a:r>
              <a:rPr lang="es-ES" b="1" dirty="0">
                <a:solidFill>
                  <a:schemeClr val="bg1"/>
                </a:solidFill>
                <a:latin typeface="Maiandra GD" panose="020E0502030308020204" pitchFamily="34" charset="0"/>
              </a:rPr>
              <a:t> </a:t>
            </a:r>
          </a:p>
          <a:p>
            <a:r>
              <a:rPr lang="es-ES" b="1" u="sng" dirty="0">
                <a:solidFill>
                  <a:schemeClr val="bg1"/>
                </a:solidFill>
                <a:effectLst>
                  <a:outerShdw blurRad="38100" dist="38100" dir="2700000" algn="tl">
                    <a:srgbClr val="000000">
                      <a:alpha val="43137"/>
                    </a:srgbClr>
                  </a:outerShdw>
                </a:effectLst>
                <a:highlight>
                  <a:srgbClr val="000000"/>
                </a:highlight>
                <a:latin typeface="Maiandra GD" panose="020E0502030308020204" pitchFamily="34" charset="0"/>
              </a:rPr>
              <a:t>Y ella insistía a José día tras día,</a:t>
            </a:r>
            <a:r>
              <a:rPr lang="es-ES" b="1" dirty="0">
                <a:solidFill>
                  <a:schemeClr val="bg1"/>
                </a:solidFill>
                <a:latin typeface="Maiandra GD" panose="020E0502030308020204" pitchFamily="34" charset="0"/>
              </a:rPr>
              <a:t> pero él no accedió a acostarse con ella o a estar con ella. </a:t>
            </a:r>
          </a:p>
          <a:p>
            <a:pPr algn="ctr"/>
            <a:r>
              <a:rPr lang="es-ES" b="1" u="sng" dirty="0">
                <a:effectLst>
                  <a:outerShdw blurRad="38100" dist="38100" dir="2700000" algn="tl">
                    <a:srgbClr val="000000">
                      <a:alpha val="43137"/>
                    </a:srgbClr>
                  </a:outerShdw>
                </a:effectLst>
                <a:highlight>
                  <a:srgbClr val="00FF00"/>
                </a:highlight>
                <a:latin typeface="Maiandra GD" panose="020E0502030308020204" pitchFamily="34" charset="0"/>
              </a:rPr>
              <a:t>V.11.</a:t>
            </a:r>
            <a:r>
              <a:rPr lang="es-ES" b="1" dirty="0">
                <a:solidFill>
                  <a:schemeClr val="bg1"/>
                </a:solidFill>
                <a:latin typeface="Maiandra GD" panose="020E0502030308020204" pitchFamily="34" charset="0"/>
              </a:rPr>
              <a:t> </a:t>
            </a:r>
          </a:p>
          <a:p>
            <a:r>
              <a:rPr lang="es-ES" b="1" dirty="0">
                <a:solidFill>
                  <a:schemeClr val="bg1"/>
                </a:solidFill>
                <a:latin typeface="Maiandra GD" panose="020E0502030308020204" pitchFamily="34" charset="0"/>
              </a:rPr>
              <a:t>Pero sucedió un día que él entró en casa para hacer su trabajo, </a:t>
            </a:r>
            <a:r>
              <a:rPr lang="es-ES" b="1" u="sng" dirty="0">
                <a:solidFill>
                  <a:schemeClr val="bg1"/>
                </a:solidFill>
                <a:effectLst>
                  <a:outerShdw blurRad="38100" dist="38100" dir="2700000" algn="tl">
                    <a:srgbClr val="000000">
                      <a:alpha val="43137"/>
                    </a:srgbClr>
                  </a:outerShdw>
                </a:effectLst>
                <a:highlight>
                  <a:srgbClr val="FF3399"/>
                </a:highlight>
                <a:latin typeface="Maiandra GD" panose="020E0502030308020204" pitchFamily="34" charset="0"/>
              </a:rPr>
              <a:t>y no había ninguno de los hombres de la casa allí dentro;</a:t>
            </a:r>
          </a:p>
          <a:p>
            <a:pPr algn="ctr"/>
            <a:r>
              <a:rPr lang="es-ES" b="1" u="sng" dirty="0">
                <a:effectLst>
                  <a:outerShdw blurRad="38100" dist="38100" dir="2700000" algn="tl">
                    <a:srgbClr val="000000">
                      <a:alpha val="43137"/>
                    </a:srgbClr>
                  </a:outerShdw>
                </a:effectLst>
                <a:highlight>
                  <a:srgbClr val="00FF00"/>
                </a:highlight>
                <a:latin typeface="Maiandra GD" panose="020E0502030308020204" pitchFamily="34" charset="0"/>
              </a:rPr>
              <a:t>V.12.</a:t>
            </a:r>
            <a:r>
              <a:rPr lang="es-ES" b="1" dirty="0">
                <a:solidFill>
                  <a:schemeClr val="bg1"/>
                </a:solidFill>
                <a:latin typeface="Maiandra GD" panose="020E0502030308020204" pitchFamily="34" charset="0"/>
              </a:rPr>
              <a:t> </a:t>
            </a:r>
          </a:p>
          <a:p>
            <a:r>
              <a:rPr lang="es-ES" b="1" dirty="0">
                <a:solidFill>
                  <a:schemeClr val="bg1"/>
                </a:solidFill>
                <a:latin typeface="Maiandra GD" panose="020E0502030308020204" pitchFamily="34" charset="0"/>
              </a:rPr>
              <a:t>entonces ella lo asió de la ropa, diciendo: ¡Acuéstate conmigo! </a:t>
            </a:r>
            <a:r>
              <a:rPr lang="es-ES" b="1" u="sng" dirty="0">
                <a:solidFill>
                  <a:schemeClr val="bg1"/>
                </a:solidFill>
                <a:effectLst>
                  <a:outerShdw blurRad="38100" dist="38100" dir="2700000" algn="tl">
                    <a:srgbClr val="000000">
                      <a:alpha val="43137"/>
                    </a:srgbClr>
                  </a:outerShdw>
                </a:effectLst>
                <a:highlight>
                  <a:srgbClr val="9900CC"/>
                </a:highlight>
                <a:latin typeface="Maiandra GD" panose="020E0502030308020204" pitchFamily="34" charset="0"/>
              </a:rPr>
              <a:t>Mas él le dejó su ropa en la mano, y salió huyendo afuera.</a:t>
            </a:r>
            <a:r>
              <a:rPr lang="es-ES" b="1" dirty="0">
                <a:solidFill>
                  <a:schemeClr val="bg1"/>
                </a:solidFill>
                <a:latin typeface="Maiandra GD" panose="020E0502030308020204" pitchFamily="34" charset="0"/>
              </a:rPr>
              <a:t> </a:t>
            </a:r>
          </a:p>
        </p:txBody>
      </p:sp>
      <p:pic>
        <p:nvPicPr>
          <p:cNvPr id="5" name="Imagen 4">
            <a:extLst>
              <a:ext uri="{FF2B5EF4-FFF2-40B4-BE49-F238E27FC236}">
                <a16:creationId xmlns:a16="http://schemas.microsoft.com/office/drawing/2014/main" id="{05AA0072-9773-9AC3-9B7D-17E9C74112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4682" y="-6394"/>
            <a:ext cx="3829317" cy="6858000"/>
          </a:xfrm>
          <a:prstGeom prst="rect">
            <a:avLst/>
          </a:prstGeom>
        </p:spPr>
      </p:pic>
    </p:spTree>
    <p:extLst>
      <p:ext uri="{BB962C8B-B14F-4D97-AF65-F5344CB8AC3E}">
        <p14:creationId xmlns:p14="http://schemas.microsoft.com/office/powerpoint/2010/main" val="218247560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arn(inVertical)">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barn(inVertical)">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barn(inVertical)">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barn(inVertical)">
                                      <p:cBhvr>
                                        <p:cTn id="3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6394"/>
            <a:ext cx="9144000" cy="6870787"/>
          </a:xfrm>
          <a:prstGeom prst="rect">
            <a:avLst/>
          </a:prstGeom>
        </p:spPr>
      </p:pic>
      <p:sp>
        <p:nvSpPr>
          <p:cNvPr id="3" name="Marcador de contenido 2"/>
          <p:cNvSpPr>
            <a:spLocks noGrp="1"/>
          </p:cNvSpPr>
          <p:nvPr>
            <p:ph idx="1"/>
          </p:nvPr>
        </p:nvSpPr>
        <p:spPr>
          <a:xfrm>
            <a:off x="0" y="0"/>
            <a:ext cx="5314682" cy="6858000"/>
          </a:xfrm>
        </p:spPr>
        <p:txBody>
          <a:bodyPr>
            <a:normAutofit fontScale="92500" lnSpcReduction="10000"/>
          </a:bodyPr>
          <a:lstStyle/>
          <a:p>
            <a:r>
              <a:rPr lang="es-ES" b="1" dirty="0">
                <a:solidFill>
                  <a:schemeClr val="bg1"/>
                </a:solidFill>
                <a:latin typeface="Maiandra GD" panose="020E0502030308020204" pitchFamily="34" charset="0"/>
              </a:rPr>
              <a:t>El caso de la mujer de Potifar.</a:t>
            </a:r>
          </a:p>
          <a:p>
            <a:r>
              <a:rPr lang="es-ES" b="1" dirty="0">
                <a:solidFill>
                  <a:schemeClr val="bg1"/>
                </a:solidFill>
                <a:latin typeface="Maiandra GD" panose="020E0502030308020204" pitchFamily="34" charset="0"/>
              </a:rPr>
              <a:t>Su conducta desvergonzada totalmente.</a:t>
            </a:r>
          </a:p>
          <a:p>
            <a:pPr algn="ctr"/>
            <a:r>
              <a:rPr lang="es-ES" b="1" u="sng" dirty="0">
                <a:effectLst>
                  <a:outerShdw blurRad="38100" dist="38100" dir="2700000" algn="tl">
                    <a:srgbClr val="000000">
                      <a:alpha val="43137"/>
                    </a:srgbClr>
                  </a:outerShdw>
                </a:effectLst>
                <a:highlight>
                  <a:srgbClr val="00FF00"/>
                </a:highlight>
                <a:latin typeface="Maiandra GD" panose="020E0502030308020204" pitchFamily="34" charset="0"/>
              </a:rPr>
              <a:t>Proverbios.7:11.</a:t>
            </a:r>
            <a:r>
              <a:rPr lang="es-ES" b="1" dirty="0">
                <a:solidFill>
                  <a:schemeClr val="bg1"/>
                </a:solidFill>
                <a:latin typeface="Maiandra GD" panose="020E0502030308020204" pitchFamily="34" charset="0"/>
              </a:rPr>
              <a:t> </a:t>
            </a:r>
          </a:p>
          <a:p>
            <a:r>
              <a:rPr lang="es-ES" b="1" u="sng" dirty="0">
                <a:solidFill>
                  <a:schemeClr val="bg1"/>
                </a:solidFill>
                <a:effectLst>
                  <a:outerShdw blurRad="38100" dist="38100" dir="2700000" algn="tl">
                    <a:srgbClr val="000000">
                      <a:alpha val="43137"/>
                    </a:srgbClr>
                  </a:outerShdw>
                </a:effectLst>
                <a:highlight>
                  <a:srgbClr val="3366FF"/>
                </a:highlight>
                <a:latin typeface="Maiandra GD" panose="020E0502030308020204" pitchFamily="34" charset="0"/>
              </a:rPr>
              <a:t>Es alborotadora y rebelde,</a:t>
            </a:r>
            <a:r>
              <a:rPr lang="es-ES" b="1" dirty="0">
                <a:solidFill>
                  <a:schemeClr val="bg1"/>
                </a:solidFill>
                <a:latin typeface="Maiandra GD" panose="020E0502030308020204" pitchFamily="34" charset="0"/>
              </a:rPr>
              <a:t> Sus pies no permanecen en casa; </a:t>
            </a:r>
          </a:p>
          <a:p>
            <a:r>
              <a:rPr lang="es-ES" b="1" dirty="0">
                <a:solidFill>
                  <a:schemeClr val="bg1"/>
                </a:solidFill>
                <a:latin typeface="Maiandra GD" panose="020E0502030308020204" pitchFamily="34" charset="0"/>
              </a:rPr>
              <a:t>Esto es alborotadora y falta de seriedad y compostura de toda buena mujer casada. </a:t>
            </a:r>
          </a:p>
          <a:p>
            <a:r>
              <a:rPr lang="es-ES" b="1" dirty="0">
                <a:solidFill>
                  <a:schemeClr val="bg1"/>
                </a:solidFill>
                <a:latin typeface="Maiandra GD" panose="020E0502030308020204" pitchFamily="34" charset="0"/>
              </a:rPr>
              <a:t>Rebelde indómita, El vocablo usado es el mismo de </a:t>
            </a:r>
          </a:p>
          <a:p>
            <a:pPr algn="ctr"/>
            <a:r>
              <a:rPr lang="es-ES" b="1" u="sng" dirty="0">
                <a:effectLst>
                  <a:outerShdw blurRad="38100" dist="38100" dir="2700000" algn="tl">
                    <a:srgbClr val="000000">
                      <a:alpha val="43137"/>
                    </a:srgbClr>
                  </a:outerShdw>
                </a:effectLst>
                <a:highlight>
                  <a:srgbClr val="00FF00"/>
                </a:highlight>
                <a:latin typeface="Maiandra GD" panose="020E0502030308020204" pitchFamily="34" charset="0"/>
              </a:rPr>
              <a:t>Oseas.4:16.</a:t>
            </a:r>
          </a:p>
          <a:p>
            <a:r>
              <a:rPr lang="es-ES" b="1" u="sng" dirty="0">
                <a:solidFill>
                  <a:schemeClr val="bg1"/>
                </a:solidFill>
                <a:effectLst>
                  <a:outerShdw blurRad="38100" dist="38100" dir="2700000" algn="tl">
                    <a:srgbClr val="000000">
                      <a:alpha val="43137"/>
                    </a:srgbClr>
                  </a:outerShdw>
                </a:effectLst>
                <a:highlight>
                  <a:srgbClr val="CC00FF"/>
                </a:highlight>
                <a:latin typeface="Maiandra GD" panose="020E0502030308020204" pitchFamily="34" charset="0"/>
              </a:rPr>
              <a:t>Ya que Israel es terco Como una novilla indómita,</a:t>
            </a:r>
            <a:r>
              <a:rPr lang="es-ES" b="1" dirty="0">
                <a:solidFill>
                  <a:schemeClr val="bg1"/>
                </a:solidFill>
                <a:latin typeface="Maiandra GD" panose="020E0502030308020204" pitchFamily="34" charset="0"/>
              </a:rPr>
              <a:t> ¿Los pastoreará ahora el SEÑOR Como a un cordero en campo espacioso?  </a:t>
            </a:r>
          </a:p>
          <a:p>
            <a:r>
              <a:rPr lang="es-ES" b="1" dirty="0">
                <a:solidFill>
                  <a:schemeClr val="bg1"/>
                </a:solidFill>
                <a:latin typeface="Maiandra GD" panose="020E0502030308020204" pitchFamily="34" charset="0"/>
              </a:rPr>
              <a:t>Sus pies no pueden parar en casa. </a:t>
            </a:r>
            <a:endParaRPr lang="es-ES" b="1" dirty="0"/>
          </a:p>
          <a:p>
            <a:endParaRPr lang="es-ES" dirty="0"/>
          </a:p>
        </p:txBody>
      </p:sp>
      <p:pic>
        <p:nvPicPr>
          <p:cNvPr id="6" name="Imagen 5">
            <a:extLst>
              <a:ext uri="{FF2B5EF4-FFF2-40B4-BE49-F238E27FC236}">
                <a16:creationId xmlns:a16="http://schemas.microsoft.com/office/drawing/2014/main" id="{8C32927D-82A7-5954-4350-6D7A83D41D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2241" y="0"/>
            <a:ext cx="3921760" cy="6858000"/>
          </a:xfrm>
          <a:prstGeom prst="rect">
            <a:avLst/>
          </a:prstGeom>
        </p:spPr>
      </p:pic>
    </p:spTree>
    <p:extLst>
      <p:ext uri="{BB962C8B-B14F-4D97-AF65-F5344CB8AC3E}">
        <p14:creationId xmlns:p14="http://schemas.microsoft.com/office/powerpoint/2010/main" val="300495750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arn(inVertic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arn(inVertical)">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1000"/>
                                        <p:tgtEl>
                                          <p:spTgt spid="3">
                                            <p:txEl>
                                              <p:pRg st="8" end="8"/>
                                            </p:txEl>
                                          </p:spTgt>
                                        </p:tgtEl>
                                      </p:cBhvr>
                                    </p:animEffect>
                                    <p:anim calcmode="lin" valueType="num">
                                      <p:cBhvr>
                                        <p:cTn id="48"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948B14-5608-6557-82D5-FA9721A0F819}"/>
            </a:ext>
          </a:extLst>
        </p:cNvPr>
        <p:cNvGrpSpPr/>
        <p:nvPr/>
      </p:nvGrpSpPr>
      <p:grpSpPr>
        <a:xfrm>
          <a:off x="0" y="0"/>
          <a:ext cx="0" cy="0"/>
          <a:chOff x="0" y="0"/>
          <a:chExt cx="0" cy="0"/>
        </a:xfrm>
      </p:grpSpPr>
      <p:pic>
        <p:nvPicPr>
          <p:cNvPr id="2" name="Imagen 1">
            <a:extLst>
              <a:ext uri="{FF2B5EF4-FFF2-40B4-BE49-F238E27FC236}">
                <a16:creationId xmlns:a16="http://schemas.microsoft.com/office/drawing/2014/main" id="{CC353FD7-BC38-3219-33D1-49C57ADC3E5D}"/>
              </a:ext>
            </a:extLst>
          </p:cNvPr>
          <p:cNvPicPr>
            <a:picLocks noChangeAspect="1"/>
          </p:cNvPicPr>
          <p:nvPr/>
        </p:nvPicPr>
        <p:blipFill>
          <a:blip r:embed="rId2"/>
          <a:stretch>
            <a:fillRect/>
          </a:stretch>
        </p:blipFill>
        <p:spPr>
          <a:xfrm>
            <a:off x="0" y="-6394"/>
            <a:ext cx="9144000" cy="6870787"/>
          </a:xfrm>
          <a:prstGeom prst="rect">
            <a:avLst/>
          </a:prstGeom>
        </p:spPr>
      </p:pic>
      <p:sp>
        <p:nvSpPr>
          <p:cNvPr id="3" name="Marcador de contenido 2">
            <a:extLst>
              <a:ext uri="{FF2B5EF4-FFF2-40B4-BE49-F238E27FC236}">
                <a16:creationId xmlns:a16="http://schemas.microsoft.com/office/drawing/2014/main" id="{0CB9E1FA-EA9A-BDA5-9B71-BC4C70453657}"/>
              </a:ext>
            </a:extLst>
          </p:cNvPr>
          <p:cNvSpPr>
            <a:spLocks noGrp="1"/>
          </p:cNvSpPr>
          <p:nvPr>
            <p:ph idx="1"/>
          </p:nvPr>
        </p:nvSpPr>
        <p:spPr>
          <a:xfrm>
            <a:off x="0" y="-6394"/>
            <a:ext cx="5314682" cy="6864394"/>
          </a:xfrm>
        </p:spPr>
        <p:txBody>
          <a:bodyPr>
            <a:normAutofit lnSpcReduction="10000"/>
          </a:bodyPr>
          <a:lstStyle/>
          <a:p>
            <a:pPr algn="ctr"/>
            <a:r>
              <a:rPr lang="es-ES" b="1" u="sng" dirty="0">
                <a:effectLst>
                  <a:outerShdw blurRad="38100" dist="38100" dir="2700000" algn="tl">
                    <a:srgbClr val="000000">
                      <a:alpha val="43137"/>
                    </a:srgbClr>
                  </a:outerShdw>
                </a:effectLst>
                <a:highlight>
                  <a:srgbClr val="00FF00"/>
                </a:highlight>
                <a:latin typeface="Maiandra GD" panose="020E0502030308020204" pitchFamily="34" charset="0"/>
              </a:rPr>
              <a:t>Proverbios.7:11-12.</a:t>
            </a:r>
            <a:r>
              <a:rPr lang="es-ES" b="1" dirty="0">
                <a:solidFill>
                  <a:schemeClr val="bg1"/>
                </a:solidFill>
                <a:latin typeface="Maiandra GD" panose="020E0502030308020204" pitchFamily="34" charset="0"/>
              </a:rPr>
              <a:t> </a:t>
            </a:r>
          </a:p>
          <a:p>
            <a:r>
              <a:rPr lang="es-ES" b="1" u="sng" dirty="0">
                <a:solidFill>
                  <a:schemeClr val="bg1"/>
                </a:solidFill>
                <a:effectLst>
                  <a:outerShdw blurRad="38100" dist="38100" dir="2700000" algn="tl">
                    <a:srgbClr val="000000">
                      <a:alpha val="43137"/>
                    </a:srgbClr>
                  </a:outerShdw>
                </a:effectLst>
                <a:highlight>
                  <a:srgbClr val="9900FF"/>
                </a:highlight>
                <a:latin typeface="Maiandra GD" panose="020E0502030308020204" pitchFamily="34" charset="0"/>
              </a:rPr>
              <a:t>Es alborotadora y rebelde,</a:t>
            </a:r>
            <a:r>
              <a:rPr lang="es-ES" b="1" dirty="0">
                <a:solidFill>
                  <a:schemeClr val="bg1"/>
                </a:solidFill>
                <a:latin typeface="Maiandra GD" panose="020E0502030308020204" pitchFamily="34" charset="0"/>
              </a:rPr>
              <a:t> Sus pies no permanecen en casa; </a:t>
            </a:r>
          </a:p>
          <a:p>
            <a:pPr algn="ctr"/>
            <a:r>
              <a:rPr lang="es-ES" b="1" u="sng" dirty="0">
                <a:effectLst>
                  <a:outerShdw blurRad="38100" dist="38100" dir="2700000" algn="tl">
                    <a:srgbClr val="000000">
                      <a:alpha val="43137"/>
                    </a:srgbClr>
                  </a:outerShdw>
                </a:effectLst>
                <a:highlight>
                  <a:srgbClr val="00FF00"/>
                </a:highlight>
                <a:latin typeface="Maiandra GD" panose="020E0502030308020204" pitchFamily="34" charset="0"/>
              </a:rPr>
              <a:t>V.12.</a:t>
            </a:r>
            <a:r>
              <a:rPr lang="es-ES" b="1" dirty="0">
                <a:solidFill>
                  <a:schemeClr val="bg1"/>
                </a:solidFill>
                <a:latin typeface="Maiandra GD" panose="020E0502030308020204" pitchFamily="34" charset="0"/>
              </a:rPr>
              <a:t>  </a:t>
            </a:r>
          </a:p>
          <a:p>
            <a:r>
              <a:rPr lang="es-ES" b="1" u="sng" dirty="0">
                <a:effectLst>
                  <a:outerShdw blurRad="38100" dist="38100" dir="2700000" algn="tl">
                    <a:srgbClr val="000000">
                      <a:alpha val="43137"/>
                    </a:srgbClr>
                  </a:outerShdw>
                </a:effectLst>
                <a:highlight>
                  <a:srgbClr val="FFFF00"/>
                </a:highlight>
                <a:latin typeface="Maiandra GD" panose="020E0502030308020204" pitchFamily="34" charset="0"/>
              </a:rPr>
              <a:t>Está ya en las calles, ya en las plazas,</a:t>
            </a:r>
            <a:r>
              <a:rPr lang="es-ES" b="1" dirty="0">
                <a:solidFill>
                  <a:schemeClr val="bg1"/>
                </a:solidFill>
                <a:latin typeface="Maiandra GD" panose="020E0502030308020204" pitchFamily="34" charset="0"/>
              </a:rPr>
              <a:t> Y acecha por todas las esquinas. </a:t>
            </a:r>
          </a:p>
          <a:p>
            <a:r>
              <a:rPr lang="es-ES" b="1" dirty="0">
                <a:solidFill>
                  <a:schemeClr val="bg1"/>
                </a:solidFill>
                <a:latin typeface="Maiandra GD" panose="020E0502030308020204" pitchFamily="34" charset="0"/>
              </a:rPr>
              <a:t>Era ociosa, sin hacer nada en su casa.</a:t>
            </a:r>
          </a:p>
          <a:p>
            <a:pPr algn="ctr"/>
            <a:r>
              <a:rPr lang="es-ES" b="1" u="sng" dirty="0">
                <a:effectLst>
                  <a:outerShdw blurRad="38100" dist="38100" dir="2700000" algn="tl">
                    <a:srgbClr val="000000">
                      <a:alpha val="43137"/>
                    </a:srgbClr>
                  </a:outerShdw>
                </a:effectLst>
                <a:highlight>
                  <a:srgbClr val="00FF00"/>
                </a:highlight>
                <a:latin typeface="Maiandra GD" panose="020E0502030308020204" pitchFamily="34" charset="0"/>
              </a:rPr>
              <a:t>I Timoteo.5:13.</a:t>
            </a:r>
            <a:r>
              <a:rPr lang="es-ES" b="1" dirty="0">
                <a:solidFill>
                  <a:schemeClr val="bg1"/>
                </a:solidFill>
                <a:latin typeface="Maiandra GD" panose="020E0502030308020204" pitchFamily="34" charset="0"/>
              </a:rPr>
              <a:t> </a:t>
            </a:r>
          </a:p>
          <a:p>
            <a:r>
              <a:rPr lang="es-ES" b="1" u="sng" dirty="0">
                <a:effectLst>
                  <a:outerShdw blurRad="38100" dist="38100" dir="2700000" algn="tl">
                    <a:srgbClr val="000000">
                      <a:alpha val="43137"/>
                    </a:srgbClr>
                  </a:outerShdw>
                </a:effectLst>
                <a:highlight>
                  <a:srgbClr val="00FFFF"/>
                </a:highlight>
                <a:latin typeface="Maiandra GD" panose="020E0502030308020204" pitchFamily="34" charset="0"/>
              </a:rPr>
              <a:t>Y, además, aprenden a estar ociosas, yendo de casa en casa;</a:t>
            </a:r>
            <a:r>
              <a:rPr lang="es-ES" b="1" dirty="0">
                <a:solidFill>
                  <a:schemeClr val="bg1"/>
                </a:solidFill>
                <a:latin typeface="Maiandra GD" panose="020E0502030308020204" pitchFamily="34" charset="0"/>
              </a:rPr>
              <a:t> y no sólo ociosas, sino también charlatanas y entremetidas, hablando de cosas que no son dignas. </a:t>
            </a:r>
          </a:p>
          <a:p>
            <a:pPr algn="ctr"/>
            <a:r>
              <a:rPr lang="es-ES" b="1" u="sng" dirty="0">
                <a:effectLst>
                  <a:outerShdw blurRad="38100" dist="38100" dir="2700000" algn="tl">
                    <a:srgbClr val="000000">
                      <a:alpha val="43137"/>
                    </a:srgbClr>
                  </a:outerShdw>
                </a:effectLst>
                <a:highlight>
                  <a:srgbClr val="00FF00"/>
                </a:highlight>
                <a:latin typeface="Maiandra GD" panose="020E0502030308020204" pitchFamily="34" charset="0"/>
              </a:rPr>
              <a:t>Tito.2:5.</a:t>
            </a:r>
          </a:p>
        </p:txBody>
      </p:sp>
      <p:pic>
        <p:nvPicPr>
          <p:cNvPr id="5" name="Imagen 4">
            <a:extLst>
              <a:ext uri="{FF2B5EF4-FFF2-40B4-BE49-F238E27FC236}">
                <a16:creationId xmlns:a16="http://schemas.microsoft.com/office/drawing/2014/main" id="{DCA6AE9D-8E38-C4E2-0B72-9E8BFAC38F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4682" y="0"/>
            <a:ext cx="3829318" cy="6858000"/>
          </a:xfrm>
          <a:prstGeom prst="rect">
            <a:avLst/>
          </a:prstGeom>
        </p:spPr>
      </p:pic>
    </p:spTree>
    <p:extLst>
      <p:ext uri="{BB962C8B-B14F-4D97-AF65-F5344CB8AC3E}">
        <p14:creationId xmlns:p14="http://schemas.microsoft.com/office/powerpoint/2010/main" val="24292740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p:cTn id="42"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3"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44" dur="500"/>
                                        <p:tgtEl>
                                          <p:spTgt spid="3">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p:cTn id="49"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50"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51" dur="500"/>
                                        <p:tgtEl>
                                          <p:spTgt spid="3">
                                            <p:txEl>
                                              <p:pRg st="6" end="6"/>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 calcmode="lin" valueType="num">
                                      <p:cBhvr>
                                        <p:cTn id="56"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57" dur="5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58"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 y="-6394"/>
            <a:ext cx="9144001" cy="6870787"/>
          </a:xfrm>
          <a:prstGeom prst="rect">
            <a:avLst/>
          </a:prstGeom>
        </p:spPr>
      </p:pic>
      <p:sp>
        <p:nvSpPr>
          <p:cNvPr id="3" name="Marcador de contenido 2"/>
          <p:cNvSpPr>
            <a:spLocks noGrp="1"/>
          </p:cNvSpPr>
          <p:nvPr>
            <p:ph idx="1"/>
          </p:nvPr>
        </p:nvSpPr>
        <p:spPr>
          <a:xfrm>
            <a:off x="-2" y="-6394"/>
            <a:ext cx="5314684" cy="6864394"/>
          </a:xfrm>
        </p:spPr>
        <p:txBody>
          <a:bodyPr>
            <a:normAutofit/>
          </a:bodyPr>
          <a:lstStyle/>
          <a:p>
            <a:r>
              <a:rPr lang="es-ES" b="1" u="sng" dirty="0">
                <a:solidFill>
                  <a:schemeClr val="bg1"/>
                </a:solidFill>
                <a:effectLst>
                  <a:outerShdw blurRad="38100" dist="38100" dir="2700000" algn="tl">
                    <a:srgbClr val="000000">
                      <a:alpha val="43137"/>
                    </a:srgbClr>
                  </a:outerShdw>
                </a:effectLst>
                <a:highlight>
                  <a:srgbClr val="FF00FF"/>
                </a:highlight>
                <a:latin typeface="Maiandra GD" panose="020E0502030308020204" pitchFamily="34" charset="0"/>
              </a:rPr>
              <a:t>a ser prudentes, puras, hacendosas en el hogar, amables,</a:t>
            </a:r>
            <a:r>
              <a:rPr lang="es-ES" b="1" dirty="0">
                <a:solidFill>
                  <a:schemeClr val="bg1"/>
                </a:solidFill>
                <a:latin typeface="Maiandra GD" panose="020E0502030308020204" pitchFamily="34" charset="0"/>
              </a:rPr>
              <a:t> sujetas a sus maridos, para que la palabra de Dios no sea blasfemada. </a:t>
            </a:r>
          </a:p>
          <a:p>
            <a:r>
              <a:rPr lang="es-ES" b="1" dirty="0">
                <a:solidFill>
                  <a:schemeClr val="bg1"/>
                </a:solidFill>
                <a:latin typeface="Maiandra GD" panose="020E0502030308020204" pitchFamily="34" charset="0"/>
              </a:rPr>
              <a:t>Está ya en las calles, ya en las plazas. V.12. </a:t>
            </a:r>
          </a:p>
          <a:p>
            <a:pPr algn="ctr"/>
            <a:r>
              <a:rPr lang="es-ES" b="1" u="sng" dirty="0">
                <a:highlight>
                  <a:srgbClr val="00FF00"/>
                </a:highlight>
                <a:latin typeface="Maiandra GD" panose="020E0502030308020204" pitchFamily="34" charset="0"/>
              </a:rPr>
              <a:t>Proverbios.9:13-18.</a:t>
            </a:r>
          </a:p>
          <a:p>
            <a:r>
              <a:rPr lang="es-ES" b="1" u="sng" dirty="0">
                <a:solidFill>
                  <a:schemeClr val="bg1"/>
                </a:solidFill>
                <a:effectLst>
                  <a:outerShdw blurRad="38100" dist="38100" dir="2700000" algn="tl">
                    <a:srgbClr val="000000">
                      <a:alpha val="43137"/>
                    </a:srgbClr>
                  </a:outerShdw>
                </a:effectLst>
                <a:highlight>
                  <a:srgbClr val="0000FF"/>
                </a:highlight>
                <a:latin typeface="Maiandra GD" panose="020E0502030308020204" pitchFamily="34" charset="0"/>
              </a:rPr>
              <a:t>La mujer insensata es alborotadora,</a:t>
            </a:r>
            <a:r>
              <a:rPr lang="es-ES" b="1" dirty="0">
                <a:solidFill>
                  <a:schemeClr val="bg1"/>
                </a:solidFill>
                <a:latin typeface="Maiandra GD" panose="020E0502030308020204" pitchFamily="34" charset="0"/>
              </a:rPr>
              <a:t> es simple y no sabe nada. </a:t>
            </a:r>
          </a:p>
          <a:p>
            <a:pPr algn="ctr"/>
            <a:r>
              <a:rPr lang="es-ES" b="1" u="sng" dirty="0">
                <a:effectLst>
                  <a:outerShdw blurRad="38100" dist="38100" dir="2700000" algn="tl">
                    <a:srgbClr val="000000">
                      <a:alpha val="43137"/>
                    </a:srgbClr>
                  </a:outerShdw>
                </a:effectLst>
                <a:highlight>
                  <a:srgbClr val="00FF00"/>
                </a:highlight>
                <a:latin typeface="Maiandra GD" panose="020E0502030308020204" pitchFamily="34" charset="0"/>
              </a:rPr>
              <a:t>V.14.</a:t>
            </a:r>
          </a:p>
          <a:p>
            <a:r>
              <a:rPr lang="es-ES" b="1" u="sng" dirty="0">
                <a:solidFill>
                  <a:schemeClr val="bg1"/>
                </a:solidFill>
                <a:effectLst>
                  <a:outerShdw blurRad="38100" dist="38100" dir="2700000" algn="tl">
                    <a:srgbClr val="000000">
                      <a:alpha val="43137"/>
                    </a:srgbClr>
                  </a:outerShdw>
                </a:effectLst>
                <a:highlight>
                  <a:srgbClr val="FF0000"/>
                </a:highlight>
                <a:latin typeface="Maiandra GD" panose="020E0502030308020204" pitchFamily="34" charset="0"/>
              </a:rPr>
              <a:t>Y se sienta a la puerta de su casa,</a:t>
            </a:r>
            <a:r>
              <a:rPr lang="es-ES" b="1" dirty="0">
                <a:solidFill>
                  <a:schemeClr val="bg1"/>
                </a:solidFill>
                <a:latin typeface="Maiandra GD" panose="020E0502030308020204" pitchFamily="34" charset="0"/>
              </a:rPr>
              <a:t> en un asiento, en los lugares altos de la ciudad, </a:t>
            </a:r>
          </a:p>
        </p:txBody>
      </p:sp>
      <p:pic>
        <p:nvPicPr>
          <p:cNvPr id="6" name="Imagen 5">
            <a:extLst>
              <a:ext uri="{FF2B5EF4-FFF2-40B4-BE49-F238E27FC236}">
                <a16:creationId xmlns:a16="http://schemas.microsoft.com/office/drawing/2014/main" id="{AEF4DC32-B52E-4064-7192-02E13492DA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1920" y="-12788"/>
            <a:ext cx="3942080" cy="6870787"/>
          </a:xfrm>
          <a:prstGeom prst="rect">
            <a:avLst/>
          </a:prstGeom>
          <a:solidFill>
            <a:schemeClr val="tx1">
              <a:lumMod val="75000"/>
              <a:lumOff val="25000"/>
            </a:schemeClr>
          </a:solidFill>
        </p:spPr>
      </p:pic>
    </p:spTree>
    <p:extLst>
      <p:ext uri="{BB962C8B-B14F-4D97-AF65-F5344CB8AC3E}">
        <p14:creationId xmlns:p14="http://schemas.microsoft.com/office/powerpoint/2010/main" val="298815459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6394"/>
            <a:ext cx="9144000" cy="6870787"/>
          </a:xfrm>
          <a:prstGeom prst="rect">
            <a:avLst/>
          </a:prstGeom>
        </p:spPr>
      </p:pic>
      <p:sp>
        <p:nvSpPr>
          <p:cNvPr id="3" name="Marcador de contenido 2"/>
          <p:cNvSpPr>
            <a:spLocks noGrp="1"/>
          </p:cNvSpPr>
          <p:nvPr>
            <p:ph idx="1"/>
          </p:nvPr>
        </p:nvSpPr>
        <p:spPr>
          <a:xfrm>
            <a:off x="0" y="0"/>
            <a:ext cx="5314681" cy="6858000"/>
          </a:xfrm>
        </p:spPr>
        <p:txBody>
          <a:bodyPr>
            <a:normAutofit lnSpcReduction="10000"/>
          </a:bodyPr>
          <a:lstStyle/>
          <a:p>
            <a:pPr algn="ctr"/>
            <a:r>
              <a:rPr lang="es-ES" b="1" u="sng" dirty="0">
                <a:effectLst>
                  <a:outerShdw blurRad="38100" dist="38100" dir="2700000" algn="tl">
                    <a:srgbClr val="000000">
                      <a:alpha val="43137"/>
                    </a:srgbClr>
                  </a:outerShdw>
                </a:effectLst>
                <a:highlight>
                  <a:srgbClr val="00FF00"/>
                </a:highlight>
                <a:latin typeface="Maiandra GD" panose="020E0502030308020204" pitchFamily="34" charset="0"/>
              </a:rPr>
              <a:t>V.15.</a:t>
            </a:r>
          </a:p>
          <a:p>
            <a:r>
              <a:rPr lang="es-ES" b="1" u="sng" dirty="0">
                <a:solidFill>
                  <a:schemeClr val="bg1"/>
                </a:solidFill>
                <a:effectLst>
                  <a:outerShdw blurRad="38100" dist="38100" dir="2700000" algn="tl">
                    <a:srgbClr val="000000">
                      <a:alpha val="43137"/>
                    </a:srgbClr>
                  </a:outerShdw>
                </a:effectLst>
                <a:highlight>
                  <a:srgbClr val="000080"/>
                </a:highlight>
                <a:latin typeface="Maiandra GD" panose="020E0502030308020204" pitchFamily="34" charset="0"/>
              </a:rPr>
              <a:t>llamando a los que pasan,</a:t>
            </a:r>
            <a:r>
              <a:rPr lang="es-ES" b="1" dirty="0">
                <a:solidFill>
                  <a:schemeClr val="bg1"/>
                </a:solidFill>
                <a:latin typeface="Maiandra GD" panose="020E0502030308020204" pitchFamily="34" charset="0"/>
              </a:rPr>
              <a:t> a los que van derechos por sus sendas: </a:t>
            </a:r>
          </a:p>
          <a:p>
            <a:pPr algn="ctr"/>
            <a:r>
              <a:rPr lang="es-ES" b="1" u="sng" dirty="0">
                <a:effectLst>
                  <a:outerShdw blurRad="38100" dist="38100" dir="2700000" algn="tl">
                    <a:srgbClr val="000000">
                      <a:alpha val="43137"/>
                    </a:srgbClr>
                  </a:outerShdw>
                </a:effectLst>
                <a:highlight>
                  <a:srgbClr val="00FF00"/>
                </a:highlight>
                <a:latin typeface="Maiandra GD" panose="020E0502030308020204" pitchFamily="34" charset="0"/>
              </a:rPr>
              <a:t>V.16.</a:t>
            </a:r>
          </a:p>
          <a:p>
            <a:r>
              <a:rPr lang="es-ES" b="1" u="sng" dirty="0">
                <a:solidFill>
                  <a:schemeClr val="bg1"/>
                </a:solidFill>
                <a:effectLst>
                  <a:outerShdw blurRad="38100" dist="38100" dir="2700000" algn="tl">
                    <a:srgbClr val="000000">
                      <a:alpha val="43137"/>
                    </a:srgbClr>
                  </a:outerShdw>
                </a:effectLst>
                <a:highlight>
                  <a:srgbClr val="008080"/>
                </a:highlight>
                <a:latin typeface="Maiandra GD" panose="020E0502030308020204" pitchFamily="34" charset="0"/>
              </a:rPr>
              <a:t>El que sea simple, que entre aquí.</a:t>
            </a:r>
            <a:r>
              <a:rPr lang="es-ES" b="1" dirty="0">
                <a:solidFill>
                  <a:schemeClr val="bg1"/>
                </a:solidFill>
                <a:latin typeface="Maiandra GD" panose="020E0502030308020204" pitchFamily="34" charset="0"/>
              </a:rPr>
              <a:t> Y al falto de entendimiento, le dice:</a:t>
            </a:r>
          </a:p>
          <a:p>
            <a:pPr algn="ctr"/>
            <a:r>
              <a:rPr lang="es-ES" b="1" u="sng" dirty="0">
                <a:effectLst>
                  <a:outerShdw blurRad="38100" dist="38100" dir="2700000" algn="tl">
                    <a:srgbClr val="000000">
                      <a:alpha val="43137"/>
                    </a:srgbClr>
                  </a:outerShdw>
                </a:effectLst>
                <a:highlight>
                  <a:srgbClr val="00FF00"/>
                </a:highlight>
                <a:latin typeface="Maiandra GD" panose="020E0502030308020204" pitchFamily="34" charset="0"/>
              </a:rPr>
              <a:t>V.17.</a:t>
            </a:r>
            <a:r>
              <a:rPr lang="es-ES" b="1" dirty="0">
                <a:solidFill>
                  <a:schemeClr val="bg1"/>
                </a:solidFill>
                <a:latin typeface="Maiandra GD" panose="020E0502030308020204" pitchFamily="34" charset="0"/>
              </a:rPr>
              <a:t> </a:t>
            </a:r>
          </a:p>
          <a:p>
            <a:r>
              <a:rPr lang="es-ES" b="1" u="sng" dirty="0">
                <a:solidFill>
                  <a:schemeClr val="bg1"/>
                </a:solidFill>
                <a:effectLst>
                  <a:outerShdw blurRad="38100" dist="38100" dir="2700000" algn="tl">
                    <a:srgbClr val="000000">
                      <a:alpha val="43137"/>
                    </a:srgbClr>
                  </a:outerShdw>
                </a:effectLst>
                <a:highlight>
                  <a:srgbClr val="800080"/>
                </a:highlight>
                <a:latin typeface="Maiandra GD" panose="020E0502030308020204" pitchFamily="34" charset="0"/>
              </a:rPr>
              <a:t>Dulces son las aguas hurtadas,</a:t>
            </a:r>
            <a:r>
              <a:rPr lang="es-ES" b="1" dirty="0">
                <a:solidFill>
                  <a:schemeClr val="bg1"/>
                </a:solidFill>
                <a:latin typeface="Maiandra GD" panose="020E0502030308020204" pitchFamily="34" charset="0"/>
              </a:rPr>
              <a:t> y el pan comido en secreto es sabroso. </a:t>
            </a:r>
          </a:p>
          <a:p>
            <a:pPr algn="ctr"/>
            <a:r>
              <a:rPr lang="es-ES" b="1" u="sng" dirty="0">
                <a:effectLst>
                  <a:outerShdw blurRad="38100" dist="38100" dir="2700000" algn="tl">
                    <a:srgbClr val="000000">
                      <a:alpha val="43137"/>
                    </a:srgbClr>
                  </a:outerShdw>
                </a:effectLst>
                <a:highlight>
                  <a:srgbClr val="00FF00"/>
                </a:highlight>
                <a:latin typeface="Maiandra GD" panose="020E0502030308020204" pitchFamily="34" charset="0"/>
              </a:rPr>
              <a:t>V.18.</a:t>
            </a:r>
          </a:p>
          <a:p>
            <a:r>
              <a:rPr lang="es-ES" b="1" u="sng" dirty="0">
                <a:solidFill>
                  <a:schemeClr val="bg1"/>
                </a:solidFill>
                <a:effectLst>
                  <a:outerShdw blurRad="38100" dist="38100" dir="2700000" algn="tl">
                    <a:srgbClr val="000000">
                      <a:alpha val="43137"/>
                    </a:srgbClr>
                  </a:outerShdw>
                </a:effectLst>
                <a:highlight>
                  <a:srgbClr val="008000"/>
                </a:highlight>
                <a:latin typeface="Maiandra GD" panose="020E0502030308020204" pitchFamily="34" charset="0"/>
              </a:rPr>
              <a:t>Pero él no sabe que allí están los muertos,</a:t>
            </a:r>
            <a:r>
              <a:rPr lang="es-ES" b="1" dirty="0">
                <a:solidFill>
                  <a:schemeClr val="bg1"/>
                </a:solidFill>
                <a:latin typeface="Maiandra GD" panose="020E0502030308020204" pitchFamily="34" charset="0"/>
              </a:rPr>
              <a:t> que sus invitados están en las profundidades del Seol.</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4683" y="-6394"/>
            <a:ext cx="3829317" cy="6899856"/>
          </a:xfrm>
          <a:prstGeom prst="rect">
            <a:avLst/>
          </a:prstGeom>
          <a:solidFill>
            <a:srgbClr val="002060"/>
          </a:solidFill>
        </p:spPr>
      </p:pic>
    </p:spTree>
    <p:extLst>
      <p:ext uri="{BB962C8B-B14F-4D97-AF65-F5344CB8AC3E}">
        <p14:creationId xmlns:p14="http://schemas.microsoft.com/office/powerpoint/2010/main" val="79307544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barn(inVertical)">
                                      <p:cBhvr>
                                        <p:cTn id="34" dur="500"/>
                                        <p:tgtEl>
                                          <p:spTgt spid="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barn(inVertical)">
                                      <p:cBhvr>
                                        <p:cTn id="39" dur="500"/>
                                        <p:tgtEl>
                                          <p:spTgt spid="3">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Effect transition="in" filter="barn(inVertical)">
                                      <p:cBhvr>
                                        <p:cTn id="44" dur="500"/>
                                        <p:tgtEl>
                                          <p:spTgt spid="3">
                                            <p:txEl>
                                              <p:pRg st="6" end="6"/>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Effect transition="in" filter="barn(inVertical)">
                                      <p:cBhvr>
                                        <p:cTn id="49"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5BB3EF-F994-AD42-1FA3-8BF84129C5EE}"/>
            </a:ext>
          </a:extLst>
        </p:cNvPr>
        <p:cNvGrpSpPr/>
        <p:nvPr/>
      </p:nvGrpSpPr>
      <p:grpSpPr>
        <a:xfrm>
          <a:off x="0" y="0"/>
          <a:ext cx="0" cy="0"/>
          <a:chOff x="0" y="0"/>
          <a:chExt cx="0" cy="0"/>
        </a:xfrm>
      </p:grpSpPr>
      <p:pic>
        <p:nvPicPr>
          <p:cNvPr id="2" name="Imagen 1">
            <a:extLst>
              <a:ext uri="{FF2B5EF4-FFF2-40B4-BE49-F238E27FC236}">
                <a16:creationId xmlns:a16="http://schemas.microsoft.com/office/drawing/2014/main" id="{D0C167D9-5AB5-2B65-7B1F-BDA316F4EEE8}"/>
              </a:ext>
            </a:extLst>
          </p:cNvPr>
          <p:cNvPicPr>
            <a:picLocks noChangeAspect="1"/>
          </p:cNvPicPr>
          <p:nvPr/>
        </p:nvPicPr>
        <p:blipFill>
          <a:blip r:embed="rId2"/>
          <a:stretch>
            <a:fillRect/>
          </a:stretch>
        </p:blipFill>
        <p:spPr>
          <a:xfrm>
            <a:off x="0" y="-6394"/>
            <a:ext cx="9144000" cy="6870787"/>
          </a:xfrm>
          <a:prstGeom prst="rect">
            <a:avLst/>
          </a:prstGeom>
        </p:spPr>
      </p:pic>
      <p:sp>
        <p:nvSpPr>
          <p:cNvPr id="3" name="Marcador de contenido 2">
            <a:extLst>
              <a:ext uri="{FF2B5EF4-FFF2-40B4-BE49-F238E27FC236}">
                <a16:creationId xmlns:a16="http://schemas.microsoft.com/office/drawing/2014/main" id="{7F685873-95C8-344B-0021-6BFB95863A1B}"/>
              </a:ext>
            </a:extLst>
          </p:cNvPr>
          <p:cNvSpPr>
            <a:spLocks noGrp="1"/>
          </p:cNvSpPr>
          <p:nvPr>
            <p:ph idx="1"/>
          </p:nvPr>
        </p:nvSpPr>
        <p:spPr>
          <a:xfrm>
            <a:off x="0" y="-6394"/>
            <a:ext cx="5140960" cy="6864394"/>
          </a:xfrm>
        </p:spPr>
        <p:txBody>
          <a:bodyPr>
            <a:normAutofit lnSpcReduction="10000"/>
          </a:bodyPr>
          <a:lstStyle/>
          <a:p>
            <a:r>
              <a:rPr lang="es-ES" b="1" dirty="0">
                <a:solidFill>
                  <a:schemeClr val="bg1"/>
                </a:solidFill>
                <a:latin typeface="Maiandra GD" panose="020E0502030308020204" pitchFamily="34" charset="0"/>
              </a:rPr>
              <a:t>Se coloca en los lugares altos de la ciudad para ser vista y oída por todos. </a:t>
            </a:r>
          </a:p>
          <a:p>
            <a:r>
              <a:rPr lang="es-ES" b="1" dirty="0">
                <a:solidFill>
                  <a:schemeClr val="bg1"/>
                </a:solidFill>
                <a:latin typeface="Maiandra GD" panose="020E0502030308020204" pitchFamily="34" charset="0"/>
              </a:rPr>
              <a:t>Quienes son tentados.</a:t>
            </a:r>
          </a:p>
          <a:p>
            <a:r>
              <a:rPr lang="es-ES" b="1" dirty="0">
                <a:solidFill>
                  <a:schemeClr val="bg1"/>
                </a:solidFill>
                <a:latin typeface="Maiandra GD" panose="020E0502030308020204" pitchFamily="34" charset="0"/>
              </a:rPr>
              <a:t>Jóvenes que no han sido bien educados y no van por el buen camino de la religión y de la virtud. </a:t>
            </a:r>
          </a:p>
          <a:p>
            <a:r>
              <a:rPr lang="es-ES" b="1" dirty="0">
                <a:solidFill>
                  <a:schemeClr val="bg1"/>
                </a:solidFill>
                <a:latin typeface="Maiandra GD" panose="020E0502030308020204" pitchFamily="34" charset="0"/>
              </a:rPr>
              <a:t>Van por sus caminos derechos. </a:t>
            </a:r>
          </a:p>
          <a:p>
            <a:pPr algn="ctr"/>
            <a:r>
              <a:rPr lang="es-ES" b="1" u="sng" dirty="0">
                <a:effectLst>
                  <a:outerShdw blurRad="38100" dist="38100" dir="2700000" algn="tl">
                    <a:srgbClr val="000000">
                      <a:alpha val="43137"/>
                    </a:srgbClr>
                  </a:outerShdw>
                </a:effectLst>
                <a:highlight>
                  <a:srgbClr val="00FF00"/>
                </a:highlight>
                <a:latin typeface="Maiandra GD" panose="020E0502030308020204" pitchFamily="34" charset="0"/>
              </a:rPr>
              <a:t>Proverbios.7:15-16.</a:t>
            </a:r>
            <a:r>
              <a:rPr lang="es-ES" b="1" dirty="0">
                <a:solidFill>
                  <a:schemeClr val="bg1"/>
                </a:solidFill>
                <a:latin typeface="Maiandra GD" panose="020E0502030308020204" pitchFamily="34" charset="0"/>
              </a:rPr>
              <a:t> </a:t>
            </a:r>
          </a:p>
          <a:p>
            <a:r>
              <a:rPr lang="es-ES" b="1" u="sng" dirty="0">
                <a:solidFill>
                  <a:schemeClr val="bg1"/>
                </a:solidFill>
                <a:effectLst>
                  <a:outerShdw blurRad="38100" dist="38100" dir="2700000" algn="tl">
                    <a:srgbClr val="000000">
                      <a:alpha val="43137"/>
                    </a:srgbClr>
                  </a:outerShdw>
                </a:effectLst>
                <a:highlight>
                  <a:srgbClr val="800000"/>
                </a:highlight>
                <a:latin typeface="Maiandra GD" panose="020E0502030308020204" pitchFamily="34" charset="0"/>
              </a:rPr>
              <a:t>Por eso he salido a encontrarte, Buscando</a:t>
            </a:r>
            <a:r>
              <a:rPr lang="es-ES" b="1" dirty="0">
                <a:solidFill>
                  <a:schemeClr val="bg1"/>
                </a:solidFill>
                <a:latin typeface="Maiandra GD" panose="020E0502030308020204" pitchFamily="34" charset="0"/>
              </a:rPr>
              <a:t> tu rostro con ansiedad, y te he hallado. </a:t>
            </a:r>
          </a:p>
          <a:p>
            <a:r>
              <a:rPr lang="es-ES" b="1" dirty="0">
                <a:solidFill>
                  <a:schemeClr val="bg1"/>
                </a:solidFill>
                <a:latin typeface="Maiandra GD" panose="020E0502030308020204" pitchFamily="34" charset="0"/>
              </a:rPr>
              <a:t>Al revés que Él joven, que estamos estudiando.</a:t>
            </a:r>
          </a:p>
        </p:txBody>
      </p:sp>
      <p:pic>
        <p:nvPicPr>
          <p:cNvPr id="5" name="Imagen 4">
            <a:extLst>
              <a:ext uri="{FF2B5EF4-FFF2-40B4-BE49-F238E27FC236}">
                <a16:creationId xmlns:a16="http://schemas.microsoft.com/office/drawing/2014/main" id="{A1C74FFA-7A36-3F30-1F00-B00BA04F2B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0960" y="0"/>
            <a:ext cx="4003040" cy="6857999"/>
          </a:xfrm>
          <a:prstGeom prst="rect">
            <a:avLst/>
          </a:prstGeom>
        </p:spPr>
      </p:pic>
    </p:spTree>
    <p:extLst>
      <p:ext uri="{BB962C8B-B14F-4D97-AF65-F5344CB8AC3E}">
        <p14:creationId xmlns:p14="http://schemas.microsoft.com/office/powerpoint/2010/main" val="115286073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p:cTn id="42"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3"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44" dur="500"/>
                                        <p:tgtEl>
                                          <p:spTgt spid="3">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p:cTn id="49"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50"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5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19AFDA-C79A-082C-DA83-1D2F53EBB3C6}"/>
            </a:ext>
          </a:extLst>
        </p:cNvPr>
        <p:cNvGrpSpPr/>
        <p:nvPr/>
      </p:nvGrpSpPr>
      <p:grpSpPr>
        <a:xfrm>
          <a:off x="0" y="0"/>
          <a:ext cx="0" cy="0"/>
          <a:chOff x="0" y="0"/>
          <a:chExt cx="0" cy="0"/>
        </a:xfrm>
      </p:grpSpPr>
      <p:pic>
        <p:nvPicPr>
          <p:cNvPr id="2" name="Imagen 1">
            <a:extLst>
              <a:ext uri="{FF2B5EF4-FFF2-40B4-BE49-F238E27FC236}">
                <a16:creationId xmlns:a16="http://schemas.microsoft.com/office/drawing/2014/main" id="{F70D9FE5-D8A5-2F4C-C199-42DC7E916595}"/>
              </a:ext>
            </a:extLst>
          </p:cNvPr>
          <p:cNvPicPr>
            <a:picLocks noChangeAspect="1"/>
          </p:cNvPicPr>
          <p:nvPr/>
        </p:nvPicPr>
        <p:blipFill>
          <a:blip r:embed="rId2"/>
          <a:stretch>
            <a:fillRect/>
          </a:stretch>
        </p:blipFill>
        <p:spPr>
          <a:xfrm>
            <a:off x="0" y="-6394"/>
            <a:ext cx="9144000" cy="6870787"/>
          </a:xfrm>
          <a:prstGeom prst="rect">
            <a:avLst/>
          </a:prstGeom>
        </p:spPr>
      </p:pic>
      <p:sp>
        <p:nvSpPr>
          <p:cNvPr id="3" name="Marcador de contenido 2">
            <a:extLst>
              <a:ext uri="{FF2B5EF4-FFF2-40B4-BE49-F238E27FC236}">
                <a16:creationId xmlns:a16="http://schemas.microsoft.com/office/drawing/2014/main" id="{63887DC0-7642-ECB6-2035-BD300E99E35C}"/>
              </a:ext>
            </a:extLst>
          </p:cNvPr>
          <p:cNvSpPr>
            <a:spLocks noGrp="1"/>
          </p:cNvSpPr>
          <p:nvPr>
            <p:ph idx="1"/>
          </p:nvPr>
        </p:nvSpPr>
        <p:spPr>
          <a:xfrm>
            <a:off x="0" y="-6394"/>
            <a:ext cx="5314682" cy="6864394"/>
          </a:xfrm>
        </p:spPr>
        <p:txBody>
          <a:bodyPr>
            <a:normAutofit lnSpcReduction="10000"/>
          </a:bodyPr>
          <a:lstStyle/>
          <a:p>
            <a:r>
              <a:rPr lang="es-ES" b="1" dirty="0">
                <a:solidFill>
                  <a:schemeClr val="bg1"/>
                </a:solidFill>
                <a:latin typeface="Maiandra GD" panose="020E0502030308020204" pitchFamily="34" charset="0"/>
              </a:rPr>
              <a:t>No va camino de la casa de Ella, pero son jóvenes inmaduros, simples y falto de cordura. </a:t>
            </a:r>
          </a:p>
          <a:p>
            <a:pPr algn="ctr"/>
            <a:r>
              <a:rPr lang="es-ES" b="1" u="sng" dirty="0">
                <a:effectLst>
                  <a:outerShdw blurRad="38100" dist="38100" dir="2700000" algn="tl">
                    <a:srgbClr val="000000">
                      <a:alpha val="43137"/>
                    </a:srgbClr>
                  </a:outerShdw>
                </a:effectLst>
                <a:highlight>
                  <a:srgbClr val="00FF00"/>
                </a:highlight>
                <a:latin typeface="Maiandra GD" panose="020E0502030308020204" pitchFamily="34" charset="0"/>
              </a:rPr>
              <a:t>V.16.</a:t>
            </a:r>
            <a:r>
              <a:rPr lang="es-ES" b="1" dirty="0">
                <a:solidFill>
                  <a:schemeClr val="bg1"/>
                </a:solidFill>
                <a:latin typeface="Maiandra GD" panose="020E0502030308020204" pitchFamily="34" charset="0"/>
              </a:rPr>
              <a:t> </a:t>
            </a:r>
          </a:p>
          <a:p>
            <a:r>
              <a:rPr lang="es-ES" b="1" u="sng" dirty="0">
                <a:solidFill>
                  <a:schemeClr val="bg1"/>
                </a:solidFill>
                <a:effectLst>
                  <a:outerShdw blurRad="38100" dist="38100" dir="2700000" algn="tl">
                    <a:srgbClr val="000000">
                      <a:alpha val="43137"/>
                    </a:srgbClr>
                  </a:outerShdw>
                </a:effectLst>
                <a:highlight>
                  <a:srgbClr val="008000"/>
                </a:highlight>
                <a:latin typeface="Maiandra GD" panose="020E0502030308020204" pitchFamily="34" charset="0"/>
              </a:rPr>
              <a:t>He tendido mi lecho con colchas,</a:t>
            </a:r>
            <a:r>
              <a:rPr lang="es-ES" b="1" dirty="0">
                <a:solidFill>
                  <a:schemeClr val="bg1"/>
                </a:solidFill>
                <a:latin typeface="Maiandra GD" panose="020E0502030308020204" pitchFamily="34" charset="0"/>
              </a:rPr>
              <a:t> Con linos de Egipto en colores. </a:t>
            </a:r>
          </a:p>
          <a:p>
            <a:r>
              <a:rPr lang="es-ES" b="1" dirty="0">
                <a:solidFill>
                  <a:schemeClr val="bg1"/>
                </a:solidFill>
                <a:latin typeface="Maiandra GD" panose="020E0502030308020204" pitchFamily="34" charset="0"/>
              </a:rPr>
              <a:t>Y por eso son presa fácil de la insensatez.</a:t>
            </a:r>
          </a:p>
          <a:p>
            <a:pPr algn="ctr"/>
            <a:r>
              <a:rPr lang="es-ES" b="1" u="sng" dirty="0">
                <a:effectLst>
                  <a:outerShdw blurRad="38100" dist="38100" dir="2700000" algn="tl">
                    <a:srgbClr val="000000">
                      <a:alpha val="43137"/>
                    </a:srgbClr>
                  </a:outerShdw>
                </a:effectLst>
                <a:highlight>
                  <a:srgbClr val="00FF00"/>
                </a:highlight>
                <a:latin typeface="Maiandra GD" panose="020E0502030308020204" pitchFamily="34" charset="0"/>
              </a:rPr>
              <a:t>V.12.</a:t>
            </a:r>
            <a:r>
              <a:rPr lang="es-ES" b="1" dirty="0">
                <a:solidFill>
                  <a:schemeClr val="bg1"/>
                </a:solidFill>
                <a:latin typeface="Maiandra GD" panose="020E0502030308020204" pitchFamily="34" charset="0"/>
              </a:rPr>
              <a:t> </a:t>
            </a:r>
          </a:p>
          <a:p>
            <a:r>
              <a:rPr lang="es-ES" b="1" dirty="0">
                <a:solidFill>
                  <a:schemeClr val="bg1"/>
                </a:solidFill>
                <a:latin typeface="Maiandra GD" panose="020E0502030308020204" pitchFamily="34" charset="0"/>
              </a:rPr>
              <a:t>Está ya en las calles, ya en las plazas, </a:t>
            </a:r>
            <a:r>
              <a:rPr lang="es-ES" b="1" u="sng" dirty="0">
                <a:solidFill>
                  <a:schemeClr val="bg1"/>
                </a:solidFill>
                <a:effectLst>
                  <a:outerShdw blurRad="38100" dist="38100" dir="2700000" algn="tl">
                    <a:srgbClr val="000000">
                      <a:alpha val="43137"/>
                    </a:srgbClr>
                  </a:outerShdw>
                </a:effectLst>
                <a:highlight>
                  <a:srgbClr val="800000"/>
                </a:highlight>
                <a:latin typeface="Maiandra GD" panose="020E0502030308020204" pitchFamily="34" charset="0"/>
              </a:rPr>
              <a:t>Y acecha por todas las esquinas.</a:t>
            </a:r>
            <a:r>
              <a:rPr lang="es-ES" b="1" dirty="0">
                <a:solidFill>
                  <a:schemeClr val="bg1"/>
                </a:solidFill>
                <a:latin typeface="Maiandra GD" panose="020E0502030308020204" pitchFamily="34" charset="0"/>
              </a:rPr>
              <a:t> </a:t>
            </a:r>
          </a:p>
          <a:p>
            <a:r>
              <a:rPr lang="es-ES" b="1" dirty="0">
                <a:solidFill>
                  <a:schemeClr val="bg1"/>
                </a:solidFill>
                <a:latin typeface="Maiandra GD" panose="020E0502030308020204" pitchFamily="34" charset="0"/>
              </a:rPr>
              <a:t>Y asecha como animal por todas partes.</a:t>
            </a:r>
          </a:p>
        </p:txBody>
      </p:sp>
      <p:pic>
        <p:nvPicPr>
          <p:cNvPr id="5" name="Imagen 4">
            <a:extLst>
              <a:ext uri="{FF2B5EF4-FFF2-40B4-BE49-F238E27FC236}">
                <a16:creationId xmlns:a16="http://schemas.microsoft.com/office/drawing/2014/main" id="{76966A1E-2225-0860-968D-C2596D5424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2074" y="-12788"/>
            <a:ext cx="3890645" cy="6870787"/>
          </a:xfrm>
          <a:prstGeom prst="rect">
            <a:avLst/>
          </a:prstGeom>
          <a:solidFill>
            <a:srgbClr val="FF3399"/>
          </a:solidFill>
        </p:spPr>
      </p:pic>
    </p:spTree>
    <p:extLst>
      <p:ext uri="{BB962C8B-B14F-4D97-AF65-F5344CB8AC3E}">
        <p14:creationId xmlns:p14="http://schemas.microsoft.com/office/powerpoint/2010/main" val="167887126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p:cTn id="42"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3"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44" dur="500"/>
                                        <p:tgtEl>
                                          <p:spTgt spid="3">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p:cTn id="49"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50"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5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48249"/>
            <a:ext cx="9144000" cy="6870787"/>
          </a:xfrm>
          <a:prstGeom prst="rect">
            <a:avLst/>
          </a:prstGeom>
        </p:spPr>
      </p:pic>
      <p:sp>
        <p:nvSpPr>
          <p:cNvPr id="3" name="Marcador de contenido 2"/>
          <p:cNvSpPr>
            <a:spLocks noGrp="1"/>
          </p:cNvSpPr>
          <p:nvPr>
            <p:ph idx="1"/>
          </p:nvPr>
        </p:nvSpPr>
        <p:spPr>
          <a:xfrm>
            <a:off x="0" y="35462"/>
            <a:ext cx="5617029" cy="6822538"/>
          </a:xfrm>
        </p:spPr>
        <p:txBody>
          <a:bodyPr>
            <a:normAutofit lnSpcReduction="10000"/>
          </a:bodyPr>
          <a:lstStyle/>
          <a:p>
            <a:pPr algn="ctr"/>
            <a:r>
              <a:rPr lang="es-ES" b="1" u="sng" dirty="0">
                <a:effectLst>
                  <a:outerShdw blurRad="38100" dist="38100" dir="2700000" algn="tl">
                    <a:srgbClr val="000000">
                      <a:alpha val="43137"/>
                    </a:srgbClr>
                  </a:outerShdw>
                </a:effectLst>
                <a:highlight>
                  <a:srgbClr val="00FF00"/>
                </a:highlight>
                <a:latin typeface="Maiandra GD" panose="020E0502030308020204" pitchFamily="34" charset="0"/>
              </a:rPr>
              <a:t>Proverbios.23:27-28.</a:t>
            </a:r>
            <a:r>
              <a:rPr lang="es-ES" b="1" u="sng" dirty="0">
                <a:highlight>
                  <a:srgbClr val="00FF00"/>
                </a:highlight>
                <a:latin typeface="Maiandra GD" panose="020E0502030308020204" pitchFamily="34" charset="0"/>
              </a:rPr>
              <a:t> </a:t>
            </a:r>
          </a:p>
          <a:p>
            <a:r>
              <a:rPr lang="es-ES" b="1" dirty="0">
                <a:solidFill>
                  <a:schemeClr val="bg1"/>
                </a:solidFill>
                <a:latin typeface="Maiandra GD" panose="020E0502030308020204" pitchFamily="34" charset="0"/>
              </a:rPr>
              <a:t>Porque fosa profunda es la ramera, </a:t>
            </a:r>
            <a:r>
              <a:rPr lang="es-ES" b="1" u="sng" dirty="0">
                <a:solidFill>
                  <a:schemeClr val="bg1"/>
                </a:solidFill>
                <a:effectLst>
                  <a:outerShdw blurRad="38100" dist="38100" dir="2700000" algn="tl">
                    <a:srgbClr val="000000">
                      <a:alpha val="43137"/>
                    </a:srgbClr>
                  </a:outerShdw>
                </a:effectLst>
                <a:highlight>
                  <a:srgbClr val="808000"/>
                </a:highlight>
                <a:latin typeface="Maiandra GD" panose="020E0502030308020204" pitchFamily="34" charset="0"/>
              </a:rPr>
              <a:t>y pozo angosto es la mujer desconocida.</a:t>
            </a:r>
            <a:r>
              <a:rPr lang="es-ES" b="1" dirty="0">
                <a:solidFill>
                  <a:schemeClr val="bg1"/>
                </a:solidFill>
                <a:latin typeface="Maiandra GD" panose="020E0502030308020204" pitchFamily="34" charset="0"/>
              </a:rPr>
              <a:t> </a:t>
            </a:r>
          </a:p>
          <a:p>
            <a:pPr algn="ctr"/>
            <a:r>
              <a:rPr lang="es-ES" b="1" u="sng" dirty="0">
                <a:effectLst>
                  <a:outerShdw blurRad="38100" dist="38100" dir="2700000" algn="tl">
                    <a:srgbClr val="000000">
                      <a:alpha val="43137"/>
                    </a:srgbClr>
                  </a:outerShdw>
                </a:effectLst>
                <a:highlight>
                  <a:srgbClr val="00FF00"/>
                </a:highlight>
                <a:latin typeface="Maiandra GD" panose="020E0502030308020204" pitchFamily="34" charset="0"/>
              </a:rPr>
              <a:t>V.28.</a:t>
            </a:r>
          </a:p>
          <a:p>
            <a:r>
              <a:rPr lang="es-ES" b="1" u="sng" dirty="0">
                <a:solidFill>
                  <a:schemeClr val="bg1"/>
                </a:solidFill>
                <a:effectLst>
                  <a:outerShdw blurRad="38100" dist="38100" dir="2700000" algn="tl">
                    <a:srgbClr val="000000">
                      <a:alpha val="43137"/>
                    </a:srgbClr>
                  </a:outerShdw>
                </a:effectLst>
                <a:highlight>
                  <a:srgbClr val="000000"/>
                </a:highlight>
                <a:latin typeface="Maiandra GD" panose="020E0502030308020204" pitchFamily="34" charset="0"/>
              </a:rPr>
              <a:t>Ciertamente ella acecha como ladrón,</a:t>
            </a:r>
            <a:r>
              <a:rPr lang="es-ES" b="1" dirty="0">
                <a:solidFill>
                  <a:schemeClr val="bg1"/>
                </a:solidFill>
                <a:latin typeface="Maiandra GD" panose="020E0502030308020204" pitchFamily="34" charset="0"/>
              </a:rPr>
              <a:t> Y multiplica los infieles entre los hombres. </a:t>
            </a:r>
          </a:p>
          <a:p>
            <a:r>
              <a:rPr lang="es-ES" b="1" dirty="0">
                <a:solidFill>
                  <a:schemeClr val="bg1"/>
                </a:solidFill>
                <a:latin typeface="Maiandra GD" panose="020E0502030308020204" pitchFamily="34" charset="0"/>
              </a:rPr>
              <a:t>A esta mujer extraña ajena se la tacha de ladrona, pues asecha como animal de presa, para devorar al que pueda, la virtud es una cárcel para las mujeres que tienen por prisión el hogar. </a:t>
            </a:r>
          </a:p>
          <a:p>
            <a:r>
              <a:rPr lang="es-ES" b="1" dirty="0">
                <a:solidFill>
                  <a:schemeClr val="bg1"/>
                </a:solidFill>
                <a:latin typeface="Maiandra GD" panose="020E0502030308020204" pitchFamily="34" charset="0"/>
              </a:rPr>
              <a:t>Muchas mujeres consideran el hogar como una cárcel. </a:t>
            </a:r>
          </a:p>
        </p:txBody>
      </p:sp>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7029" y="14534"/>
            <a:ext cx="3526971" cy="6864394"/>
          </a:xfrm>
          <a:prstGeom prst="rect">
            <a:avLst/>
          </a:prstGeom>
          <a:solidFill>
            <a:srgbClr val="7030A0"/>
          </a:solidFill>
        </p:spPr>
      </p:pic>
    </p:spTree>
    <p:extLst>
      <p:ext uri="{BB962C8B-B14F-4D97-AF65-F5344CB8AC3E}">
        <p14:creationId xmlns:p14="http://schemas.microsoft.com/office/powerpoint/2010/main" val="215378322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barn(inVertical)">
                                      <p:cBhvr>
                                        <p:cTn id="34" dur="500"/>
                                        <p:tgtEl>
                                          <p:spTgt spid="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barn(inVertical)">
                                      <p:cBhvr>
                                        <p:cTn id="39"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6394"/>
            <a:ext cx="9144000" cy="6870787"/>
          </a:xfrm>
          <a:prstGeom prst="rect">
            <a:avLst/>
          </a:prstGeom>
        </p:spPr>
      </p:pic>
      <p:sp>
        <p:nvSpPr>
          <p:cNvPr id="6" name="Rectángulo: esquinas redondeadas 5">
            <a:extLst>
              <a:ext uri="{FF2B5EF4-FFF2-40B4-BE49-F238E27FC236}">
                <a16:creationId xmlns:a16="http://schemas.microsoft.com/office/drawing/2014/main" id="{D34E627E-AF4A-4839-9BF7-00B5DA81BA9D}"/>
              </a:ext>
            </a:extLst>
          </p:cNvPr>
          <p:cNvSpPr/>
          <p:nvPr/>
        </p:nvSpPr>
        <p:spPr>
          <a:xfrm>
            <a:off x="0" y="1"/>
            <a:ext cx="9144000" cy="2001519"/>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Título 1"/>
          <p:cNvSpPr>
            <a:spLocks noGrp="1"/>
          </p:cNvSpPr>
          <p:nvPr>
            <p:ph type="title"/>
          </p:nvPr>
        </p:nvSpPr>
        <p:spPr>
          <a:xfrm>
            <a:off x="0" y="1"/>
            <a:ext cx="9144000" cy="2001519"/>
          </a:xfrm>
        </p:spPr>
        <p:txBody>
          <a:bodyPr>
            <a:normAutofit fontScale="90000"/>
          </a:bodyPr>
          <a:lstStyle/>
          <a:p>
            <a:pPr algn="ctr"/>
            <a:r>
              <a:rPr lang="es-ES" sz="3600" b="1" u="sng" dirty="0">
                <a:ln w="6600">
                  <a:solidFill>
                    <a:schemeClr val="accent2"/>
                  </a:solidFill>
                  <a:prstDash val="solid"/>
                </a:ln>
                <a:solidFill>
                  <a:srgbClr val="FFFFFF"/>
                </a:solidFill>
                <a:effectLst>
                  <a:outerShdw dist="38100" dir="2700000" algn="tl" rotWithShape="0">
                    <a:schemeClr val="accent2"/>
                  </a:outerShdw>
                </a:effectLst>
                <a:latin typeface="Maiandra GD" panose="020E0502030308020204" pitchFamily="34" charset="0"/>
              </a:rPr>
              <a:t>EXHOTACIÓN GENERAL A PONER LA PALABRA DE DIOS POR NUESTRA GUÍA GOBERNANTE Y COMO SOBERANO ANTÍDOTO CONTRA LA MUJER ADULTERA. PROVERBIOS.7:1-5.</a:t>
            </a:r>
          </a:p>
        </p:txBody>
      </p:sp>
      <p:sp>
        <p:nvSpPr>
          <p:cNvPr id="3" name="Marcador de contenido 2"/>
          <p:cNvSpPr>
            <a:spLocks noGrp="1"/>
          </p:cNvSpPr>
          <p:nvPr>
            <p:ph idx="1"/>
          </p:nvPr>
        </p:nvSpPr>
        <p:spPr>
          <a:xfrm>
            <a:off x="-1" y="2007915"/>
            <a:ext cx="5615187" cy="4850084"/>
          </a:xfrm>
        </p:spPr>
        <p:txBody>
          <a:bodyPr>
            <a:normAutofit/>
          </a:bodyPr>
          <a:lstStyle/>
          <a:p>
            <a:r>
              <a:rPr lang="es-ES" b="1" dirty="0">
                <a:solidFill>
                  <a:schemeClr val="bg1"/>
                </a:solidFill>
                <a:latin typeface="Maiandra GD" panose="020E0502030308020204" pitchFamily="34" charset="0"/>
              </a:rPr>
              <a:t>Estos versículos son una introducción a la advertencia contra los deseos desordenados de la carne. </a:t>
            </a:r>
          </a:p>
          <a:p>
            <a:r>
              <a:rPr lang="es-ES" b="1" dirty="0">
                <a:solidFill>
                  <a:schemeClr val="bg1"/>
                </a:solidFill>
                <a:latin typeface="Maiandra GD" panose="020E0502030308020204" pitchFamily="34" charset="0"/>
              </a:rPr>
              <a:t>Algo </a:t>
            </a:r>
            <a:r>
              <a:rPr lang="es-ES" b="1" dirty="0" err="1">
                <a:solidFill>
                  <a:schemeClr val="bg1"/>
                </a:solidFill>
                <a:latin typeface="Maiandra GD" panose="020E0502030308020204" pitchFamily="34" charset="0"/>
              </a:rPr>
              <a:t>perecído</a:t>
            </a:r>
            <a:r>
              <a:rPr lang="es-ES" b="1" dirty="0">
                <a:solidFill>
                  <a:schemeClr val="bg1"/>
                </a:solidFill>
                <a:latin typeface="Maiandra GD" panose="020E0502030308020204" pitchFamily="34" charset="0"/>
              </a:rPr>
              <a:t> a lo dicho en. </a:t>
            </a:r>
          </a:p>
          <a:p>
            <a:pPr algn="ctr"/>
            <a:r>
              <a:rPr lang="es-ES" b="1" u="sng" dirty="0">
                <a:highlight>
                  <a:srgbClr val="00FF00"/>
                </a:highlight>
                <a:latin typeface="Maiandra GD" panose="020E0502030308020204" pitchFamily="34" charset="0"/>
              </a:rPr>
              <a:t>Proverbios.6:20.</a:t>
            </a:r>
          </a:p>
          <a:p>
            <a:r>
              <a:rPr lang="es-ES" b="1" u="sng" dirty="0">
                <a:effectLst>
                  <a:outerShdw blurRad="38100" dist="38100" dir="2700000" algn="tl">
                    <a:srgbClr val="000000">
                      <a:alpha val="43137"/>
                    </a:srgbClr>
                  </a:outerShdw>
                </a:effectLst>
                <a:highlight>
                  <a:srgbClr val="FFFF00"/>
                </a:highlight>
                <a:latin typeface="Maiandra GD" panose="020E0502030308020204" pitchFamily="34" charset="0"/>
              </a:rPr>
              <a:t>Hijo mío, guarda el mandamiento de tu padre,</a:t>
            </a:r>
            <a:r>
              <a:rPr lang="es-ES" b="1" dirty="0">
                <a:solidFill>
                  <a:schemeClr val="bg1"/>
                </a:solidFill>
                <a:latin typeface="Maiandra GD" panose="020E0502030308020204" pitchFamily="34" charset="0"/>
              </a:rPr>
              <a:t> y no abandones la enseñanza de tu madre; </a:t>
            </a:r>
          </a:p>
          <a:p>
            <a:endParaRPr lang="es-ES" dirty="0"/>
          </a:p>
        </p:txBody>
      </p:sp>
      <p:pic>
        <p:nvPicPr>
          <p:cNvPr id="8" name="Imagen 7">
            <a:extLst>
              <a:ext uri="{FF2B5EF4-FFF2-40B4-BE49-F238E27FC236}">
                <a16:creationId xmlns:a16="http://schemas.microsoft.com/office/drawing/2014/main" id="{F668C253-8E94-1C9A-DFA2-743FCFC52A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3586" y="2007914"/>
            <a:ext cx="3630414" cy="4850083"/>
          </a:xfrm>
          <a:prstGeom prst="rect">
            <a:avLst/>
          </a:prstGeom>
          <a:solidFill>
            <a:srgbClr val="92D050"/>
          </a:solidFill>
        </p:spPr>
      </p:pic>
    </p:spTree>
    <p:extLst>
      <p:ext uri="{BB962C8B-B14F-4D97-AF65-F5344CB8AC3E}">
        <p14:creationId xmlns:p14="http://schemas.microsoft.com/office/powerpoint/2010/main" val="353667592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barn(inVertical)">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barn(inVertical)">
                                      <p:cBhvr>
                                        <p:cTn id="25" dur="500"/>
                                        <p:tgtEl>
                                          <p:spTgt spid="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barn(inVertical)">
                                      <p:cBhvr>
                                        <p:cTn id="30" dur="5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barn(inVertical)">
                                      <p:cBhvr>
                                        <p:cTn id="35"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6394"/>
            <a:ext cx="9144000" cy="6870787"/>
          </a:xfrm>
          <a:prstGeom prst="rect">
            <a:avLst/>
          </a:prstGeom>
        </p:spPr>
      </p:pic>
      <p:sp>
        <p:nvSpPr>
          <p:cNvPr id="3" name="Marcador de contenido 2"/>
          <p:cNvSpPr>
            <a:spLocks noGrp="1"/>
          </p:cNvSpPr>
          <p:nvPr>
            <p:ph idx="1"/>
          </p:nvPr>
        </p:nvSpPr>
        <p:spPr>
          <a:xfrm>
            <a:off x="0" y="-6394"/>
            <a:ext cx="5496560" cy="6864394"/>
          </a:xfrm>
        </p:spPr>
        <p:txBody>
          <a:bodyPr>
            <a:normAutofit lnSpcReduction="10000"/>
          </a:bodyPr>
          <a:lstStyle/>
          <a:p>
            <a:r>
              <a:rPr lang="es-ES" b="1" dirty="0">
                <a:solidFill>
                  <a:schemeClr val="bg1"/>
                </a:solidFill>
                <a:latin typeface="Maiandra GD" panose="020E0502030308020204" pitchFamily="34" charset="0"/>
              </a:rPr>
              <a:t>El encuentro con Él joven. </a:t>
            </a:r>
          </a:p>
          <a:p>
            <a:pPr algn="ctr"/>
            <a:r>
              <a:rPr lang="es-ES" b="1" u="sng" dirty="0">
                <a:effectLst>
                  <a:outerShdw blurRad="38100" dist="38100" dir="2700000" algn="tl">
                    <a:srgbClr val="000000">
                      <a:alpha val="43137"/>
                    </a:srgbClr>
                  </a:outerShdw>
                </a:effectLst>
                <a:highlight>
                  <a:srgbClr val="00FF00"/>
                </a:highlight>
                <a:latin typeface="Maiandra GD" panose="020E0502030308020204" pitchFamily="34" charset="0"/>
              </a:rPr>
              <a:t>Provebrios.7:13.</a:t>
            </a:r>
            <a:r>
              <a:rPr lang="es-ES" b="1" dirty="0">
                <a:solidFill>
                  <a:schemeClr val="bg1"/>
                </a:solidFill>
                <a:latin typeface="Maiandra GD" panose="020E0502030308020204" pitchFamily="34" charset="0"/>
              </a:rPr>
              <a:t> </a:t>
            </a:r>
          </a:p>
          <a:p>
            <a:r>
              <a:rPr lang="es-ES" b="1" u="sng" dirty="0">
                <a:solidFill>
                  <a:schemeClr val="bg1"/>
                </a:solidFill>
                <a:effectLst>
                  <a:outerShdw blurRad="38100" dist="38100" dir="2700000" algn="tl">
                    <a:srgbClr val="000000">
                      <a:alpha val="43137"/>
                    </a:srgbClr>
                  </a:outerShdw>
                </a:effectLst>
                <a:highlight>
                  <a:srgbClr val="FF3399"/>
                </a:highlight>
                <a:latin typeface="Maiandra GD" panose="020E0502030308020204" pitchFamily="34" charset="0"/>
              </a:rPr>
              <a:t>Así que ella lo agarra y lo besa,</a:t>
            </a:r>
            <a:r>
              <a:rPr lang="es-ES" b="1" dirty="0">
                <a:solidFill>
                  <a:schemeClr val="bg1"/>
                </a:solidFill>
                <a:latin typeface="Maiandra GD" panose="020E0502030308020204" pitchFamily="34" charset="0"/>
              </a:rPr>
              <a:t> Y descarada le dice: </a:t>
            </a:r>
          </a:p>
          <a:p>
            <a:r>
              <a:rPr lang="es-ES" b="1" dirty="0">
                <a:solidFill>
                  <a:schemeClr val="bg1"/>
                </a:solidFill>
                <a:latin typeface="Maiandra GD" panose="020E0502030308020204" pitchFamily="34" charset="0"/>
              </a:rPr>
              <a:t>Quizás le conocía ya, o por su porte o figura, pensó que era una presa codiciable. </a:t>
            </a:r>
          </a:p>
          <a:p>
            <a:r>
              <a:rPr lang="es-ES" b="1" dirty="0">
                <a:solidFill>
                  <a:schemeClr val="bg1"/>
                </a:solidFill>
                <a:latin typeface="Maiandra GD" panose="020E0502030308020204" pitchFamily="34" charset="0"/>
              </a:rPr>
              <a:t>Nótese con que desvergüenza le agarro y le beso contra las reglas de la modestia en aquellos tiempos, en que las caricias al sexo opuesto en la vía pública eran tenidas por inmorales.</a:t>
            </a:r>
          </a:p>
          <a:p>
            <a:r>
              <a:rPr lang="es-ES" b="1" dirty="0">
                <a:solidFill>
                  <a:schemeClr val="bg1"/>
                </a:solidFill>
                <a:latin typeface="Maiandra GD" panose="020E0502030308020204" pitchFamily="34" charset="0"/>
              </a:rPr>
              <a:t>No solo le invita a su casa, sino también a su cama. </a:t>
            </a:r>
          </a:p>
          <a:p>
            <a:pPr algn="ctr"/>
            <a:r>
              <a:rPr lang="es-ES" b="1" u="sng" dirty="0">
                <a:effectLst>
                  <a:outerShdw blurRad="38100" dist="38100" dir="2700000" algn="tl">
                    <a:srgbClr val="000000">
                      <a:alpha val="43137"/>
                    </a:srgbClr>
                  </a:outerShdw>
                </a:effectLst>
                <a:highlight>
                  <a:srgbClr val="00FF00"/>
                </a:highlight>
                <a:latin typeface="Maiandra GD" panose="020E0502030308020204" pitchFamily="34" charset="0"/>
              </a:rPr>
              <a:t>Proverbios.7:16-18.</a:t>
            </a:r>
            <a:r>
              <a:rPr lang="es-ES" b="1" dirty="0">
                <a:solidFill>
                  <a:schemeClr val="bg1"/>
                </a:solidFill>
                <a:latin typeface="Maiandra GD" panose="020E0502030308020204" pitchFamily="34" charset="0"/>
              </a:rPr>
              <a:t> </a:t>
            </a:r>
          </a:p>
        </p:txBody>
      </p:sp>
      <p:pic>
        <p:nvPicPr>
          <p:cNvPr id="6" name="Imagen 5">
            <a:extLst>
              <a:ext uri="{FF2B5EF4-FFF2-40B4-BE49-F238E27FC236}">
                <a16:creationId xmlns:a16="http://schemas.microsoft.com/office/drawing/2014/main" id="{108F5A69-6ABE-D516-630A-C09729B334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7840" y="0"/>
            <a:ext cx="3566160" cy="6858000"/>
          </a:xfrm>
          <a:prstGeom prst="rect">
            <a:avLst/>
          </a:prstGeom>
          <a:solidFill>
            <a:srgbClr val="3366FF"/>
          </a:solidFill>
        </p:spPr>
      </p:pic>
    </p:spTree>
    <p:extLst>
      <p:ext uri="{BB962C8B-B14F-4D97-AF65-F5344CB8AC3E}">
        <p14:creationId xmlns:p14="http://schemas.microsoft.com/office/powerpoint/2010/main" val="127580645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arn(inVertical)">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D47F52-1111-BD2B-0D8E-C7DC68780B1D}"/>
            </a:ext>
          </a:extLst>
        </p:cNvPr>
        <p:cNvGrpSpPr/>
        <p:nvPr/>
      </p:nvGrpSpPr>
      <p:grpSpPr>
        <a:xfrm>
          <a:off x="0" y="0"/>
          <a:ext cx="0" cy="0"/>
          <a:chOff x="0" y="0"/>
          <a:chExt cx="0" cy="0"/>
        </a:xfrm>
      </p:grpSpPr>
      <p:pic>
        <p:nvPicPr>
          <p:cNvPr id="2" name="Imagen 1">
            <a:extLst>
              <a:ext uri="{FF2B5EF4-FFF2-40B4-BE49-F238E27FC236}">
                <a16:creationId xmlns:a16="http://schemas.microsoft.com/office/drawing/2014/main" id="{ED05DF02-0F81-ABB3-956E-9D4180338624}"/>
              </a:ext>
            </a:extLst>
          </p:cNvPr>
          <p:cNvPicPr>
            <a:picLocks noChangeAspect="1"/>
          </p:cNvPicPr>
          <p:nvPr/>
        </p:nvPicPr>
        <p:blipFill>
          <a:blip r:embed="rId2"/>
          <a:stretch>
            <a:fillRect/>
          </a:stretch>
        </p:blipFill>
        <p:spPr>
          <a:xfrm>
            <a:off x="0" y="-6394"/>
            <a:ext cx="9144000" cy="6870787"/>
          </a:xfrm>
          <a:prstGeom prst="rect">
            <a:avLst/>
          </a:prstGeom>
        </p:spPr>
      </p:pic>
      <p:sp>
        <p:nvSpPr>
          <p:cNvPr id="3" name="Marcador de contenido 2">
            <a:extLst>
              <a:ext uri="{FF2B5EF4-FFF2-40B4-BE49-F238E27FC236}">
                <a16:creationId xmlns:a16="http://schemas.microsoft.com/office/drawing/2014/main" id="{6B06B4B2-BB93-BAA8-BC8E-15F65D4B36CF}"/>
              </a:ext>
            </a:extLst>
          </p:cNvPr>
          <p:cNvSpPr>
            <a:spLocks noGrp="1"/>
          </p:cNvSpPr>
          <p:nvPr>
            <p:ph idx="1"/>
          </p:nvPr>
        </p:nvSpPr>
        <p:spPr>
          <a:xfrm>
            <a:off x="0" y="-6394"/>
            <a:ext cx="5314682" cy="6864394"/>
          </a:xfrm>
        </p:spPr>
        <p:txBody>
          <a:bodyPr>
            <a:normAutofit lnSpcReduction="10000"/>
          </a:bodyPr>
          <a:lstStyle/>
          <a:p>
            <a:r>
              <a:rPr lang="es-ES" b="1" u="sng" dirty="0">
                <a:solidFill>
                  <a:schemeClr val="bg1"/>
                </a:solidFill>
                <a:effectLst>
                  <a:outerShdw blurRad="38100" dist="38100" dir="2700000" algn="tl">
                    <a:srgbClr val="000000">
                      <a:alpha val="43137"/>
                    </a:srgbClr>
                  </a:outerShdw>
                </a:effectLst>
                <a:highlight>
                  <a:srgbClr val="9900CC"/>
                </a:highlight>
                <a:latin typeface="Maiandra GD" panose="020E0502030308020204" pitchFamily="34" charset="0"/>
              </a:rPr>
              <a:t>He tendido mi lecho con colchas,</a:t>
            </a:r>
            <a:r>
              <a:rPr lang="es-ES" b="1" dirty="0">
                <a:solidFill>
                  <a:schemeClr val="bg1"/>
                </a:solidFill>
                <a:latin typeface="Maiandra GD" panose="020E0502030308020204" pitchFamily="34" charset="0"/>
              </a:rPr>
              <a:t> Con linos de Egipto en colores. </a:t>
            </a:r>
          </a:p>
          <a:p>
            <a:pPr algn="ctr"/>
            <a:r>
              <a:rPr lang="es-ES" b="1" u="sng" dirty="0">
                <a:effectLst>
                  <a:outerShdw blurRad="38100" dist="38100" dir="2700000" algn="tl">
                    <a:srgbClr val="000000">
                      <a:alpha val="43137"/>
                    </a:srgbClr>
                  </a:outerShdw>
                </a:effectLst>
                <a:highlight>
                  <a:srgbClr val="00FF00"/>
                </a:highlight>
                <a:latin typeface="Maiandra GD" panose="020E0502030308020204" pitchFamily="34" charset="0"/>
              </a:rPr>
              <a:t>V.17.</a:t>
            </a:r>
            <a:r>
              <a:rPr lang="es-ES" b="1" dirty="0">
                <a:solidFill>
                  <a:schemeClr val="bg1"/>
                </a:solidFill>
                <a:latin typeface="Maiandra GD" panose="020E0502030308020204" pitchFamily="34" charset="0"/>
              </a:rPr>
              <a:t>  </a:t>
            </a:r>
          </a:p>
          <a:p>
            <a:r>
              <a:rPr lang="es-ES" b="1" u="sng" dirty="0">
                <a:solidFill>
                  <a:schemeClr val="bg1"/>
                </a:solidFill>
                <a:effectLst>
                  <a:outerShdw blurRad="38100" dist="38100" dir="2700000" algn="tl">
                    <a:srgbClr val="000000">
                      <a:alpha val="43137"/>
                    </a:srgbClr>
                  </a:outerShdw>
                </a:effectLst>
                <a:highlight>
                  <a:srgbClr val="3366FF"/>
                </a:highlight>
                <a:latin typeface="Maiandra GD" panose="020E0502030308020204" pitchFamily="34" charset="0"/>
              </a:rPr>
              <a:t>He rociado mi cama Con mirra,</a:t>
            </a:r>
            <a:r>
              <a:rPr lang="es-ES" b="1" dirty="0">
                <a:solidFill>
                  <a:schemeClr val="bg1"/>
                </a:solidFill>
                <a:latin typeface="Maiandra GD" panose="020E0502030308020204" pitchFamily="34" charset="0"/>
              </a:rPr>
              <a:t> áloes y canela. </a:t>
            </a:r>
          </a:p>
          <a:p>
            <a:pPr algn="ctr"/>
            <a:r>
              <a:rPr lang="es-ES" b="1" u="sng" dirty="0">
                <a:effectLst>
                  <a:outerShdw blurRad="38100" dist="38100" dir="2700000" algn="tl">
                    <a:srgbClr val="000000">
                      <a:alpha val="43137"/>
                    </a:srgbClr>
                  </a:outerShdw>
                </a:effectLst>
                <a:highlight>
                  <a:srgbClr val="00FF00"/>
                </a:highlight>
                <a:latin typeface="Maiandra GD" panose="020E0502030308020204" pitchFamily="34" charset="0"/>
              </a:rPr>
              <a:t>V.18.</a:t>
            </a:r>
            <a:r>
              <a:rPr lang="es-ES" b="1" dirty="0">
                <a:solidFill>
                  <a:schemeClr val="bg1"/>
                </a:solidFill>
                <a:latin typeface="Maiandra GD" panose="020E0502030308020204" pitchFamily="34" charset="0"/>
              </a:rPr>
              <a:t>  </a:t>
            </a:r>
          </a:p>
          <a:p>
            <a:r>
              <a:rPr lang="es-ES" b="1" u="sng" dirty="0">
                <a:solidFill>
                  <a:schemeClr val="bg1"/>
                </a:solidFill>
                <a:effectLst>
                  <a:outerShdw blurRad="38100" dist="38100" dir="2700000" algn="tl">
                    <a:srgbClr val="000000">
                      <a:alpha val="43137"/>
                    </a:srgbClr>
                  </a:outerShdw>
                </a:effectLst>
                <a:highlight>
                  <a:srgbClr val="CC00FF"/>
                </a:highlight>
                <a:latin typeface="Maiandra GD" panose="020E0502030308020204" pitchFamily="34" charset="0"/>
              </a:rPr>
              <a:t>Ven, embriaguémonos de amor hasta la mañana,</a:t>
            </a:r>
            <a:r>
              <a:rPr lang="es-ES" b="1" dirty="0">
                <a:solidFill>
                  <a:schemeClr val="bg1"/>
                </a:solidFill>
                <a:latin typeface="Maiandra GD" panose="020E0502030308020204" pitchFamily="34" charset="0"/>
              </a:rPr>
              <a:t> Deleitémonos con caricias. </a:t>
            </a:r>
          </a:p>
          <a:p>
            <a:r>
              <a:rPr lang="es-ES" b="1" dirty="0">
                <a:solidFill>
                  <a:schemeClr val="bg1"/>
                </a:solidFill>
                <a:latin typeface="Maiandra GD" panose="020E0502030308020204" pitchFamily="34" charset="0"/>
              </a:rPr>
              <a:t>Para mejor cazarlo véase que buena carne pone en el anzuelo. </a:t>
            </a:r>
          </a:p>
          <a:p>
            <a:r>
              <a:rPr lang="es-ES" b="1" dirty="0">
                <a:solidFill>
                  <a:schemeClr val="bg1"/>
                </a:solidFill>
                <a:latin typeface="Maiandra GD" panose="020E0502030308020204" pitchFamily="34" charset="0"/>
              </a:rPr>
              <a:t>“He ofrecido sacrificios de paz”. </a:t>
            </a:r>
          </a:p>
          <a:p>
            <a:r>
              <a:rPr lang="es-ES" b="1" dirty="0">
                <a:solidFill>
                  <a:schemeClr val="bg1"/>
                </a:solidFill>
                <a:latin typeface="Maiandra GD" panose="020E0502030308020204" pitchFamily="34" charset="0"/>
              </a:rPr>
              <a:t>Cuya carne había de ser comida por Él ofrendante. </a:t>
            </a:r>
          </a:p>
        </p:txBody>
      </p:sp>
      <p:pic>
        <p:nvPicPr>
          <p:cNvPr id="5" name="Imagen 4">
            <a:extLst>
              <a:ext uri="{FF2B5EF4-FFF2-40B4-BE49-F238E27FC236}">
                <a16:creationId xmlns:a16="http://schemas.microsoft.com/office/drawing/2014/main" id="{C5ADDE01-54FF-1A19-B8D4-1BA3D34BEA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4683" y="0"/>
            <a:ext cx="3829318" cy="6858000"/>
          </a:xfrm>
          <a:prstGeom prst="rect">
            <a:avLst/>
          </a:prstGeom>
        </p:spPr>
      </p:pic>
    </p:spTree>
    <p:extLst>
      <p:ext uri="{BB962C8B-B14F-4D97-AF65-F5344CB8AC3E}">
        <p14:creationId xmlns:p14="http://schemas.microsoft.com/office/powerpoint/2010/main" val="277321053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p:cTn id="42"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3"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44" dur="500"/>
                                        <p:tgtEl>
                                          <p:spTgt spid="3">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p:cTn id="49"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50"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51" dur="500"/>
                                        <p:tgtEl>
                                          <p:spTgt spid="3">
                                            <p:txEl>
                                              <p:pRg st="6" end="6"/>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 calcmode="lin" valueType="num">
                                      <p:cBhvr>
                                        <p:cTn id="56"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57" dur="5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58"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6394"/>
            <a:ext cx="9144000" cy="6870787"/>
          </a:xfrm>
          <a:prstGeom prst="rect">
            <a:avLst/>
          </a:prstGeom>
        </p:spPr>
      </p:pic>
      <p:sp>
        <p:nvSpPr>
          <p:cNvPr id="3" name="Marcador de contenido 2"/>
          <p:cNvSpPr>
            <a:spLocks noGrp="1"/>
          </p:cNvSpPr>
          <p:nvPr>
            <p:ph idx="1"/>
          </p:nvPr>
        </p:nvSpPr>
        <p:spPr>
          <a:xfrm>
            <a:off x="-1" y="-6394"/>
            <a:ext cx="5435153" cy="6864394"/>
          </a:xfrm>
        </p:spPr>
        <p:txBody>
          <a:bodyPr>
            <a:normAutofit lnSpcReduction="10000"/>
          </a:bodyPr>
          <a:lstStyle/>
          <a:p>
            <a:pPr algn="ctr"/>
            <a:r>
              <a:rPr lang="es-ES" b="1" u="sng" dirty="0">
                <a:highlight>
                  <a:srgbClr val="00FF00"/>
                </a:highlight>
                <a:latin typeface="Maiandra GD" panose="020E0502030308020204" pitchFamily="34" charset="0"/>
              </a:rPr>
              <a:t>Levitico.7:15-17.</a:t>
            </a:r>
          </a:p>
          <a:p>
            <a:r>
              <a:rPr lang="es-ES" b="1" dirty="0">
                <a:solidFill>
                  <a:schemeClr val="bg1"/>
                </a:solidFill>
                <a:latin typeface="Maiandra GD" panose="020E0502030308020204" pitchFamily="34" charset="0"/>
              </a:rPr>
              <a:t>"En cuanto a la carne del sacrificio de sus ofrendas de paz en acción de gracias, </a:t>
            </a:r>
            <a:r>
              <a:rPr lang="es-ES" b="1" u="sng" dirty="0">
                <a:solidFill>
                  <a:schemeClr val="bg1"/>
                </a:solidFill>
                <a:effectLst>
                  <a:outerShdw blurRad="38100" dist="38100" dir="2700000" algn="tl">
                    <a:srgbClr val="000000">
                      <a:alpha val="43137"/>
                    </a:srgbClr>
                  </a:outerShdw>
                </a:effectLst>
                <a:highlight>
                  <a:srgbClr val="9900FF"/>
                </a:highlight>
                <a:latin typeface="Maiandra GD" panose="020E0502030308020204" pitchFamily="34" charset="0"/>
              </a:rPr>
              <a:t>se comerá el día que la ofrezca;</a:t>
            </a:r>
            <a:r>
              <a:rPr lang="es-ES" b="1" dirty="0">
                <a:solidFill>
                  <a:schemeClr val="bg1"/>
                </a:solidFill>
                <a:latin typeface="Maiandra GD" panose="020E0502030308020204" pitchFamily="34" charset="0"/>
              </a:rPr>
              <a:t> no dejará nada hasta la mañana siguiente.</a:t>
            </a:r>
          </a:p>
          <a:p>
            <a:pPr algn="ctr"/>
            <a:r>
              <a:rPr lang="es-ES" b="1" u="sng" dirty="0">
                <a:effectLst>
                  <a:outerShdw blurRad="38100" dist="38100" dir="2700000" algn="tl">
                    <a:srgbClr val="000000">
                      <a:alpha val="43137"/>
                    </a:srgbClr>
                  </a:outerShdw>
                </a:effectLst>
                <a:highlight>
                  <a:srgbClr val="00FF00"/>
                </a:highlight>
                <a:latin typeface="Maiandra GD" panose="020E0502030308020204" pitchFamily="34" charset="0"/>
              </a:rPr>
              <a:t>V.16.</a:t>
            </a:r>
          </a:p>
          <a:p>
            <a:r>
              <a:rPr lang="es-ES" b="1" dirty="0">
                <a:solidFill>
                  <a:schemeClr val="bg1"/>
                </a:solidFill>
                <a:latin typeface="Maiandra GD" panose="020E0502030308020204" pitchFamily="34" charset="0"/>
              </a:rPr>
              <a:t>"Pero si el sacrificio de su ofrenda es por un voto o una ofrenda voluntaria, </a:t>
            </a:r>
            <a:r>
              <a:rPr lang="es-ES" b="1" u="sng" dirty="0">
                <a:effectLst>
                  <a:outerShdw blurRad="38100" dist="38100" dir="2700000" algn="tl">
                    <a:srgbClr val="000000">
                      <a:alpha val="43137"/>
                    </a:srgbClr>
                  </a:outerShdw>
                </a:effectLst>
                <a:highlight>
                  <a:srgbClr val="FFFF00"/>
                </a:highlight>
                <a:latin typeface="Maiandra GD" panose="020E0502030308020204" pitchFamily="34" charset="0"/>
              </a:rPr>
              <a:t>se comerá en el día que ofrezca el sacrificio; y al día siguiente se podrá comer lo que quede;</a:t>
            </a:r>
            <a:r>
              <a:rPr lang="es-ES" b="1" dirty="0">
                <a:solidFill>
                  <a:schemeClr val="bg1"/>
                </a:solidFill>
                <a:latin typeface="Maiandra GD" panose="020E0502030308020204" pitchFamily="34" charset="0"/>
              </a:rPr>
              <a:t> </a:t>
            </a:r>
          </a:p>
          <a:p>
            <a:pPr algn="ctr"/>
            <a:r>
              <a:rPr lang="es-ES" b="1" u="sng" dirty="0">
                <a:effectLst>
                  <a:outerShdw blurRad="38100" dist="38100" dir="2700000" algn="tl">
                    <a:srgbClr val="000000">
                      <a:alpha val="43137"/>
                    </a:srgbClr>
                  </a:outerShdw>
                </a:effectLst>
                <a:highlight>
                  <a:srgbClr val="00FF00"/>
                </a:highlight>
                <a:latin typeface="Maiandra GD" panose="020E0502030308020204" pitchFamily="34" charset="0"/>
              </a:rPr>
              <a:t>V.17.</a:t>
            </a:r>
          </a:p>
          <a:p>
            <a:r>
              <a:rPr lang="es-ES" b="1" dirty="0">
                <a:solidFill>
                  <a:schemeClr val="bg1"/>
                </a:solidFill>
                <a:latin typeface="Maiandra GD" panose="020E0502030308020204" pitchFamily="34" charset="0"/>
              </a:rPr>
              <a:t>pero lo que quede de la carne del sacrificio </a:t>
            </a:r>
            <a:r>
              <a:rPr lang="es-ES" b="1" u="sng" dirty="0">
                <a:effectLst>
                  <a:outerShdw blurRad="38100" dist="38100" dir="2700000" algn="tl">
                    <a:srgbClr val="000000">
                      <a:alpha val="43137"/>
                    </a:srgbClr>
                  </a:outerShdw>
                </a:effectLst>
                <a:highlight>
                  <a:srgbClr val="00FFFF"/>
                </a:highlight>
                <a:latin typeface="Maiandra GD" panose="020E0502030308020204" pitchFamily="34" charset="0"/>
              </a:rPr>
              <a:t>será quemado en el fuego al tercer día.</a:t>
            </a:r>
            <a:r>
              <a:rPr lang="es-ES" b="1" dirty="0">
                <a:solidFill>
                  <a:schemeClr val="bg1"/>
                </a:solidFill>
                <a:latin typeface="Maiandra GD" panose="020E0502030308020204" pitchFamily="34" charset="0"/>
              </a:rPr>
              <a:t> </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5153" y="0"/>
            <a:ext cx="3708847" cy="6858000"/>
          </a:xfrm>
          <a:prstGeom prst="rect">
            <a:avLst/>
          </a:prstGeom>
        </p:spPr>
      </p:pic>
    </p:spTree>
    <p:extLst>
      <p:ext uri="{BB962C8B-B14F-4D97-AF65-F5344CB8AC3E}">
        <p14:creationId xmlns:p14="http://schemas.microsoft.com/office/powerpoint/2010/main" val="349719119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barn(inVertical)">
                                      <p:cBhvr>
                                        <p:cTn id="34" dur="500"/>
                                        <p:tgtEl>
                                          <p:spTgt spid="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barn(inVertical)">
                                      <p:cBhvr>
                                        <p:cTn id="39"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1"/>
            <a:ext cx="9144000" cy="6870787"/>
          </a:xfrm>
          <a:prstGeom prst="rect">
            <a:avLst/>
          </a:prstGeom>
        </p:spPr>
      </p:pic>
      <p:sp>
        <p:nvSpPr>
          <p:cNvPr id="3" name="Marcador de contenido 2"/>
          <p:cNvSpPr>
            <a:spLocks noGrp="1"/>
          </p:cNvSpPr>
          <p:nvPr>
            <p:ph idx="1"/>
          </p:nvPr>
        </p:nvSpPr>
        <p:spPr>
          <a:xfrm>
            <a:off x="0" y="0"/>
            <a:ext cx="5588000" cy="6858000"/>
          </a:xfrm>
        </p:spPr>
        <p:txBody>
          <a:bodyPr>
            <a:normAutofit/>
          </a:bodyPr>
          <a:lstStyle/>
          <a:p>
            <a:r>
              <a:rPr lang="es-ES" b="1" dirty="0">
                <a:solidFill>
                  <a:schemeClr val="bg1"/>
                </a:solidFill>
                <a:latin typeface="Maiandra GD" panose="020E0502030308020204" pitchFamily="34" charset="0"/>
              </a:rPr>
              <a:t>Y teniendo así gran provisión de carne en casa, pensó que era excelente ocasión para compartir con un invitado. </a:t>
            </a:r>
          </a:p>
          <a:p>
            <a:r>
              <a:rPr lang="es-ES" b="1" dirty="0">
                <a:solidFill>
                  <a:schemeClr val="bg1"/>
                </a:solidFill>
                <a:latin typeface="Maiandra GD" panose="020E0502030308020204" pitchFamily="34" charset="0"/>
              </a:rPr>
              <a:t>Esa es la fuerza de “Por lo tanto”. </a:t>
            </a:r>
          </a:p>
          <a:p>
            <a:r>
              <a:rPr lang="es-ES" b="1" dirty="0">
                <a:solidFill>
                  <a:schemeClr val="bg1"/>
                </a:solidFill>
                <a:latin typeface="Maiandra GD" panose="020E0502030308020204" pitchFamily="34" charset="0"/>
              </a:rPr>
              <a:t>Con que comienza el Proverbios.7:15. </a:t>
            </a:r>
          </a:p>
          <a:p>
            <a:r>
              <a:rPr lang="es-ES" b="1" dirty="0">
                <a:solidFill>
                  <a:schemeClr val="bg1"/>
                </a:solidFill>
                <a:latin typeface="Maiandra GD" panose="020E0502030308020204" pitchFamily="34" charset="0"/>
              </a:rPr>
              <a:t>Por eso he salido a encontrarte, Buscando tu rostro con ansiedad, y te he hallado. </a:t>
            </a:r>
          </a:p>
          <a:p>
            <a:r>
              <a:rPr lang="es-ES" b="1" dirty="0">
                <a:solidFill>
                  <a:schemeClr val="bg1"/>
                </a:solidFill>
                <a:latin typeface="Maiandra GD" panose="020E0502030308020204" pitchFamily="34" charset="0"/>
              </a:rPr>
              <a:t>Con este banquete sacrificial.</a:t>
            </a:r>
          </a:p>
          <a:p>
            <a:r>
              <a:rPr lang="es-ES" b="1" dirty="0">
                <a:solidFill>
                  <a:schemeClr val="bg1"/>
                </a:solidFill>
                <a:latin typeface="Maiandra GD" panose="020E0502030308020204" pitchFamily="34" charset="0"/>
              </a:rPr>
              <a:t>1. Él joven podía dar por bien empleado el dinero que diese a la mujer por sus favores.</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8000" y="0"/>
            <a:ext cx="3556000" cy="6858000"/>
          </a:xfrm>
          <a:prstGeom prst="rect">
            <a:avLst/>
          </a:prstGeom>
          <a:solidFill>
            <a:srgbClr val="00B050"/>
          </a:solidFill>
        </p:spPr>
      </p:pic>
    </p:spTree>
    <p:extLst>
      <p:ext uri="{BB962C8B-B14F-4D97-AF65-F5344CB8AC3E}">
        <p14:creationId xmlns:p14="http://schemas.microsoft.com/office/powerpoint/2010/main" val="178515965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barn(inVertical)">
                                      <p:cBhvr>
                                        <p:cTn id="34" dur="500"/>
                                        <p:tgtEl>
                                          <p:spTgt spid="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barn(inVertical)">
                                      <p:cBhvr>
                                        <p:cTn id="39"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05732B-EC26-34A9-62DB-41A35993BA5E}"/>
            </a:ext>
          </a:extLst>
        </p:cNvPr>
        <p:cNvGrpSpPr/>
        <p:nvPr/>
      </p:nvGrpSpPr>
      <p:grpSpPr>
        <a:xfrm>
          <a:off x="0" y="0"/>
          <a:ext cx="0" cy="0"/>
          <a:chOff x="0" y="0"/>
          <a:chExt cx="0" cy="0"/>
        </a:xfrm>
      </p:grpSpPr>
      <p:pic>
        <p:nvPicPr>
          <p:cNvPr id="2" name="Imagen 1">
            <a:extLst>
              <a:ext uri="{FF2B5EF4-FFF2-40B4-BE49-F238E27FC236}">
                <a16:creationId xmlns:a16="http://schemas.microsoft.com/office/drawing/2014/main" id="{AF410F7D-0FA8-88A9-0650-343CFA33467B}"/>
              </a:ext>
            </a:extLst>
          </p:cNvPr>
          <p:cNvPicPr>
            <a:picLocks noChangeAspect="1"/>
          </p:cNvPicPr>
          <p:nvPr/>
        </p:nvPicPr>
        <p:blipFill>
          <a:blip r:embed="rId2"/>
          <a:stretch>
            <a:fillRect/>
          </a:stretch>
        </p:blipFill>
        <p:spPr>
          <a:xfrm>
            <a:off x="0" y="-6394"/>
            <a:ext cx="9144000" cy="6870787"/>
          </a:xfrm>
          <a:prstGeom prst="rect">
            <a:avLst/>
          </a:prstGeom>
        </p:spPr>
      </p:pic>
      <p:sp>
        <p:nvSpPr>
          <p:cNvPr id="3" name="Marcador de contenido 2">
            <a:extLst>
              <a:ext uri="{FF2B5EF4-FFF2-40B4-BE49-F238E27FC236}">
                <a16:creationId xmlns:a16="http://schemas.microsoft.com/office/drawing/2014/main" id="{CB1E02AD-A9F1-D305-94EC-95F05A0254E1}"/>
              </a:ext>
            </a:extLst>
          </p:cNvPr>
          <p:cNvSpPr>
            <a:spLocks noGrp="1"/>
          </p:cNvSpPr>
          <p:nvPr>
            <p:ph idx="1"/>
          </p:nvPr>
        </p:nvSpPr>
        <p:spPr>
          <a:xfrm>
            <a:off x="0" y="-6394"/>
            <a:ext cx="5314682" cy="6864394"/>
          </a:xfrm>
        </p:spPr>
        <p:txBody>
          <a:bodyPr>
            <a:normAutofit/>
          </a:bodyPr>
          <a:lstStyle/>
          <a:p>
            <a:r>
              <a:rPr lang="es-ES" b="1" dirty="0">
                <a:solidFill>
                  <a:schemeClr val="bg1"/>
                </a:solidFill>
                <a:latin typeface="Maiandra GD" panose="020E0502030308020204" pitchFamily="34" charset="0"/>
              </a:rPr>
              <a:t>2. Podía tener tranquila la conciencia, pues Ella era persona religiosa, que quería pagar sus votos a Dios. </a:t>
            </a:r>
          </a:p>
          <a:p>
            <a:pPr algn="ctr"/>
            <a:r>
              <a:rPr lang="es-ES" b="1" u="sng" dirty="0">
                <a:effectLst>
                  <a:outerShdw blurRad="38100" dist="38100" dir="2700000" algn="tl">
                    <a:srgbClr val="000000">
                      <a:alpha val="43137"/>
                    </a:srgbClr>
                  </a:outerShdw>
                </a:effectLst>
                <a:highlight>
                  <a:srgbClr val="00FF00"/>
                </a:highlight>
                <a:latin typeface="Maiandra GD" panose="020E0502030308020204" pitchFamily="34" charset="0"/>
              </a:rPr>
              <a:t>V.14.</a:t>
            </a:r>
          </a:p>
          <a:p>
            <a:r>
              <a:rPr lang="es-ES" b="1" u="sng" dirty="0">
                <a:solidFill>
                  <a:schemeClr val="bg1"/>
                </a:solidFill>
                <a:effectLst>
                  <a:outerShdw blurRad="38100" dist="38100" dir="2700000" algn="tl">
                    <a:srgbClr val="000000">
                      <a:alpha val="43137"/>
                    </a:srgbClr>
                  </a:outerShdw>
                </a:effectLst>
                <a:highlight>
                  <a:srgbClr val="FF00FF"/>
                </a:highlight>
                <a:latin typeface="Maiandra GD" panose="020E0502030308020204" pitchFamily="34" charset="0"/>
              </a:rPr>
              <a:t>«Tenía que ofrecer ofrendas de paz,</a:t>
            </a:r>
            <a:r>
              <a:rPr lang="es-ES" b="1" dirty="0">
                <a:solidFill>
                  <a:schemeClr val="bg1"/>
                </a:solidFill>
                <a:latin typeface="Maiandra GD" panose="020E0502030308020204" pitchFamily="34" charset="0"/>
              </a:rPr>
              <a:t> Y hoy he cumplido mis votos; </a:t>
            </a:r>
          </a:p>
          <a:p>
            <a:r>
              <a:rPr lang="es-ES" b="1" dirty="0">
                <a:solidFill>
                  <a:schemeClr val="bg1"/>
                </a:solidFill>
                <a:latin typeface="Maiandra GD" panose="020E0502030308020204" pitchFamily="34" charset="0"/>
              </a:rPr>
              <a:t>Es una pena que tal alarde de piedad venga a ser una cubierta para la iniquidad, maldad. </a:t>
            </a:r>
          </a:p>
          <a:p>
            <a:r>
              <a:rPr lang="es-ES" b="1" dirty="0">
                <a:solidFill>
                  <a:schemeClr val="bg1"/>
                </a:solidFill>
                <a:latin typeface="Maiandra GD" panose="020E0502030308020204" pitchFamily="34" charset="0"/>
              </a:rPr>
              <a:t>Los que le hubiesen visto en el templo no se figurarían que esa mujer fuese tal calaña.</a:t>
            </a:r>
          </a:p>
          <a:p>
            <a:endParaRPr lang="es-ES" b="1" dirty="0">
              <a:solidFill>
                <a:schemeClr val="bg1"/>
              </a:solidFill>
              <a:latin typeface="Maiandra GD" panose="020E0502030308020204" pitchFamily="34" charset="0"/>
            </a:endParaRPr>
          </a:p>
        </p:txBody>
      </p:sp>
      <p:pic>
        <p:nvPicPr>
          <p:cNvPr id="5" name="Imagen 4">
            <a:extLst>
              <a:ext uri="{FF2B5EF4-FFF2-40B4-BE49-F238E27FC236}">
                <a16:creationId xmlns:a16="http://schemas.microsoft.com/office/drawing/2014/main" id="{0501317E-33CE-E2A5-EBE8-7339FE0408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4682" y="0"/>
            <a:ext cx="3829318" cy="6858000"/>
          </a:xfrm>
          <a:prstGeom prst="rect">
            <a:avLst/>
          </a:prstGeom>
          <a:solidFill>
            <a:srgbClr val="9900FF"/>
          </a:solidFill>
        </p:spPr>
      </p:pic>
    </p:spTree>
    <p:extLst>
      <p:ext uri="{BB962C8B-B14F-4D97-AF65-F5344CB8AC3E}">
        <p14:creationId xmlns:p14="http://schemas.microsoft.com/office/powerpoint/2010/main" val="95352699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6394"/>
            <a:ext cx="9144000" cy="6870787"/>
          </a:xfrm>
          <a:prstGeom prst="rect">
            <a:avLst/>
          </a:prstGeom>
        </p:spPr>
      </p:pic>
      <p:sp>
        <p:nvSpPr>
          <p:cNvPr id="3" name="Marcador de contenido 2"/>
          <p:cNvSpPr>
            <a:spLocks noGrp="1"/>
          </p:cNvSpPr>
          <p:nvPr>
            <p:ph idx="1"/>
          </p:nvPr>
        </p:nvSpPr>
        <p:spPr>
          <a:xfrm>
            <a:off x="0" y="-6395"/>
            <a:ext cx="5314682" cy="6864395"/>
          </a:xfrm>
        </p:spPr>
        <p:txBody>
          <a:bodyPr>
            <a:normAutofit lnSpcReduction="10000"/>
          </a:bodyPr>
          <a:lstStyle/>
          <a:p>
            <a:r>
              <a:rPr lang="es-ES" b="1" dirty="0">
                <a:solidFill>
                  <a:schemeClr val="bg1"/>
                </a:solidFill>
                <a:latin typeface="Maiandra GD" panose="020E0502030308020204" pitchFamily="34" charset="0"/>
              </a:rPr>
              <a:t>La mayor porción de la carne de los sacrificios de paz era entregada a quienes habían presentado el sacrificio, para que la comieran con sus amigos.</a:t>
            </a:r>
          </a:p>
          <a:p>
            <a:r>
              <a:rPr lang="es-ES" b="1" dirty="0">
                <a:solidFill>
                  <a:schemeClr val="bg1"/>
                </a:solidFill>
                <a:latin typeface="Maiandra GD" panose="020E0502030308020204" pitchFamily="34" charset="0"/>
              </a:rPr>
              <a:t>1. Hace como que le tiene mayor afecto que a ningún otro hombre, y por eso ha salido a encontrarlo, precisamente a Él. </a:t>
            </a:r>
          </a:p>
          <a:p>
            <a:pPr algn="ctr"/>
            <a:r>
              <a:rPr lang="es-ES" b="1" u="sng" dirty="0">
                <a:effectLst>
                  <a:outerShdw blurRad="38100" dist="38100" dir="2700000" algn="tl">
                    <a:srgbClr val="000000">
                      <a:alpha val="43137"/>
                    </a:srgbClr>
                  </a:outerShdw>
                </a:effectLst>
                <a:highlight>
                  <a:srgbClr val="00FF00"/>
                </a:highlight>
                <a:latin typeface="Maiandra GD" panose="020E0502030308020204" pitchFamily="34" charset="0"/>
              </a:rPr>
              <a:t>V.15.</a:t>
            </a:r>
          </a:p>
          <a:p>
            <a:r>
              <a:rPr lang="es-ES" b="1" u="sng" dirty="0">
                <a:solidFill>
                  <a:schemeClr val="bg1"/>
                </a:solidFill>
                <a:effectLst>
                  <a:outerShdw blurRad="38100" dist="38100" dir="2700000" algn="tl">
                    <a:srgbClr val="000000">
                      <a:alpha val="43137"/>
                    </a:srgbClr>
                  </a:outerShdw>
                </a:effectLst>
                <a:highlight>
                  <a:srgbClr val="0000FF"/>
                </a:highlight>
                <a:latin typeface="Maiandra GD" panose="020E0502030308020204" pitchFamily="34" charset="0"/>
              </a:rPr>
              <a:t>Por eso he salido a encontrarte, Buscando tu rostro con ansiedad,</a:t>
            </a:r>
            <a:r>
              <a:rPr lang="es-ES" b="1" dirty="0">
                <a:solidFill>
                  <a:schemeClr val="bg1"/>
                </a:solidFill>
                <a:latin typeface="Maiandra GD" panose="020E0502030308020204" pitchFamily="34" charset="0"/>
              </a:rPr>
              <a:t> y te he hallado. </a:t>
            </a:r>
          </a:p>
          <a:p>
            <a:r>
              <a:rPr lang="es-ES" b="1" dirty="0">
                <a:solidFill>
                  <a:schemeClr val="bg1"/>
                </a:solidFill>
                <a:latin typeface="Maiandra GD" panose="020E0502030308020204" pitchFamily="34" charset="0"/>
              </a:rPr>
              <a:t>Se sentarán a comer y a beber para dar después rienda suelta a su lujuria. </a:t>
            </a:r>
          </a:p>
        </p:txBody>
      </p:sp>
      <p:pic>
        <p:nvPicPr>
          <p:cNvPr id="6" name="Imagen 5">
            <a:extLst>
              <a:ext uri="{FF2B5EF4-FFF2-40B4-BE49-F238E27FC236}">
                <a16:creationId xmlns:a16="http://schemas.microsoft.com/office/drawing/2014/main" id="{72BFAA94-77D9-3F30-57C6-3B09277F18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4682" y="0"/>
            <a:ext cx="3829318" cy="6858000"/>
          </a:xfrm>
          <a:prstGeom prst="rect">
            <a:avLst/>
          </a:prstGeom>
        </p:spPr>
      </p:pic>
    </p:spTree>
    <p:extLst>
      <p:ext uri="{BB962C8B-B14F-4D97-AF65-F5344CB8AC3E}">
        <p14:creationId xmlns:p14="http://schemas.microsoft.com/office/powerpoint/2010/main" val="408925842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F2C951-24EB-8BBA-C9D6-A54D2383DC37}"/>
            </a:ext>
          </a:extLst>
        </p:cNvPr>
        <p:cNvGrpSpPr/>
        <p:nvPr/>
      </p:nvGrpSpPr>
      <p:grpSpPr>
        <a:xfrm>
          <a:off x="0" y="0"/>
          <a:ext cx="0" cy="0"/>
          <a:chOff x="0" y="0"/>
          <a:chExt cx="0" cy="0"/>
        </a:xfrm>
      </p:grpSpPr>
      <p:pic>
        <p:nvPicPr>
          <p:cNvPr id="2" name="Imagen 1">
            <a:extLst>
              <a:ext uri="{FF2B5EF4-FFF2-40B4-BE49-F238E27FC236}">
                <a16:creationId xmlns:a16="http://schemas.microsoft.com/office/drawing/2014/main" id="{034DE234-1A59-1525-CE06-9CD7E0769921}"/>
              </a:ext>
            </a:extLst>
          </p:cNvPr>
          <p:cNvPicPr>
            <a:picLocks noChangeAspect="1"/>
          </p:cNvPicPr>
          <p:nvPr/>
        </p:nvPicPr>
        <p:blipFill>
          <a:blip r:embed="rId2"/>
          <a:stretch>
            <a:fillRect/>
          </a:stretch>
        </p:blipFill>
        <p:spPr>
          <a:xfrm>
            <a:off x="0" y="-6394"/>
            <a:ext cx="9144000" cy="6870787"/>
          </a:xfrm>
          <a:prstGeom prst="rect">
            <a:avLst/>
          </a:prstGeom>
        </p:spPr>
      </p:pic>
      <p:sp>
        <p:nvSpPr>
          <p:cNvPr id="3" name="Marcador de contenido 2">
            <a:extLst>
              <a:ext uri="{FF2B5EF4-FFF2-40B4-BE49-F238E27FC236}">
                <a16:creationId xmlns:a16="http://schemas.microsoft.com/office/drawing/2014/main" id="{DCF82728-E827-BB1A-FD92-13C09BBA05E1}"/>
              </a:ext>
            </a:extLst>
          </p:cNvPr>
          <p:cNvSpPr>
            <a:spLocks noGrp="1"/>
          </p:cNvSpPr>
          <p:nvPr>
            <p:ph idx="1"/>
          </p:nvPr>
        </p:nvSpPr>
        <p:spPr>
          <a:xfrm>
            <a:off x="0" y="-6394"/>
            <a:ext cx="5314682" cy="6864394"/>
          </a:xfrm>
        </p:spPr>
        <p:txBody>
          <a:bodyPr>
            <a:normAutofit/>
          </a:bodyPr>
          <a:lstStyle/>
          <a:p>
            <a:r>
              <a:rPr lang="es-ES" b="1" dirty="0">
                <a:solidFill>
                  <a:schemeClr val="bg1"/>
                </a:solidFill>
                <a:latin typeface="Maiandra GD" panose="020E0502030308020204" pitchFamily="34" charset="0"/>
              </a:rPr>
              <a:t>La cama estaba bien preparada y perfumada. </a:t>
            </a:r>
          </a:p>
          <a:p>
            <a:pPr algn="ctr"/>
            <a:r>
              <a:rPr lang="es-ES" b="1" u="sng" dirty="0">
                <a:effectLst>
                  <a:outerShdw blurRad="38100" dist="38100" dir="2700000" algn="tl">
                    <a:srgbClr val="000000">
                      <a:alpha val="43137"/>
                    </a:srgbClr>
                  </a:outerShdw>
                </a:effectLst>
                <a:highlight>
                  <a:srgbClr val="00FF00"/>
                </a:highlight>
                <a:latin typeface="Maiandra GD" panose="020E0502030308020204" pitchFamily="34" charset="0"/>
              </a:rPr>
              <a:t>V.16.</a:t>
            </a:r>
          </a:p>
          <a:p>
            <a:r>
              <a:rPr lang="es-ES" b="1" u="sng" dirty="0">
                <a:solidFill>
                  <a:schemeClr val="bg1"/>
                </a:solidFill>
                <a:effectLst>
                  <a:outerShdw blurRad="38100" dist="38100" dir="2700000" algn="tl">
                    <a:srgbClr val="000000">
                      <a:alpha val="43137"/>
                    </a:srgbClr>
                  </a:outerShdw>
                </a:effectLst>
                <a:highlight>
                  <a:srgbClr val="FF0000"/>
                </a:highlight>
                <a:latin typeface="Maiandra GD" panose="020E0502030308020204" pitchFamily="34" charset="0"/>
              </a:rPr>
              <a:t>He tendido mi lecho con colchas,</a:t>
            </a:r>
            <a:r>
              <a:rPr lang="es-ES" b="1" dirty="0">
                <a:solidFill>
                  <a:schemeClr val="bg1"/>
                </a:solidFill>
                <a:latin typeface="Maiandra GD" panose="020E0502030308020204" pitchFamily="34" charset="0"/>
              </a:rPr>
              <a:t> Con linos de Egipto en colores. </a:t>
            </a:r>
          </a:p>
          <a:p>
            <a:pPr algn="ctr"/>
            <a:r>
              <a:rPr lang="es-ES" b="1" u="sng" dirty="0">
                <a:effectLst>
                  <a:outerShdw blurRad="38100" dist="38100" dir="2700000" algn="tl">
                    <a:srgbClr val="000000">
                      <a:alpha val="43137"/>
                    </a:srgbClr>
                  </a:outerShdw>
                </a:effectLst>
                <a:highlight>
                  <a:srgbClr val="00FF00"/>
                </a:highlight>
                <a:latin typeface="Maiandra GD" panose="020E0502030308020204" pitchFamily="34" charset="0"/>
              </a:rPr>
              <a:t>V.17.</a:t>
            </a:r>
            <a:r>
              <a:rPr lang="es-ES" b="1" dirty="0">
                <a:solidFill>
                  <a:schemeClr val="bg1"/>
                </a:solidFill>
                <a:latin typeface="Maiandra GD" panose="020E0502030308020204" pitchFamily="34" charset="0"/>
              </a:rPr>
              <a:t>  </a:t>
            </a:r>
          </a:p>
          <a:p>
            <a:r>
              <a:rPr lang="es-ES" b="1" u="sng" dirty="0">
                <a:solidFill>
                  <a:schemeClr val="bg1"/>
                </a:solidFill>
                <a:effectLst>
                  <a:outerShdw blurRad="38100" dist="38100" dir="2700000" algn="tl">
                    <a:srgbClr val="000000">
                      <a:alpha val="43137"/>
                    </a:srgbClr>
                  </a:outerShdw>
                </a:effectLst>
                <a:highlight>
                  <a:srgbClr val="000080"/>
                </a:highlight>
                <a:latin typeface="Maiandra GD" panose="020E0502030308020204" pitchFamily="34" charset="0"/>
              </a:rPr>
              <a:t>He rociado mi cama Con mirra,</a:t>
            </a:r>
            <a:r>
              <a:rPr lang="es-ES" b="1" dirty="0">
                <a:solidFill>
                  <a:schemeClr val="bg1"/>
                </a:solidFill>
                <a:latin typeface="Maiandra GD" panose="020E0502030308020204" pitchFamily="34" charset="0"/>
              </a:rPr>
              <a:t> áloes y canela.  </a:t>
            </a:r>
          </a:p>
          <a:p>
            <a:r>
              <a:rPr lang="es-ES" b="1" dirty="0">
                <a:solidFill>
                  <a:schemeClr val="bg1"/>
                </a:solidFill>
                <a:latin typeface="Maiandra GD" panose="020E0502030308020204" pitchFamily="34" charset="0"/>
              </a:rPr>
              <a:t>El lino de Egipto era famoso por su buena calidad. </a:t>
            </a:r>
          </a:p>
          <a:p>
            <a:pPr algn="ctr"/>
            <a:r>
              <a:rPr lang="es-ES" b="1" u="sng" dirty="0">
                <a:effectLst>
                  <a:outerShdw blurRad="38100" dist="38100" dir="2700000" algn="tl">
                    <a:srgbClr val="000000">
                      <a:alpha val="43137"/>
                    </a:srgbClr>
                  </a:outerShdw>
                </a:effectLst>
                <a:highlight>
                  <a:srgbClr val="00FF00"/>
                </a:highlight>
                <a:latin typeface="Maiandra GD" panose="020E0502030308020204" pitchFamily="34" charset="0"/>
              </a:rPr>
              <a:t>Proverbios.31:22.</a:t>
            </a:r>
            <a:r>
              <a:rPr lang="es-ES" b="1" dirty="0">
                <a:solidFill>
                  <a:schemeClr val="bg1"/>
                </a:solidFill>
                <a:latin typeface="Maiandra GD" panose="020E0502030308020204" pitchFamily="34" charset="0"/>
              </a:rPr>
              <a:t> </a:t>
            </a:r>
          </a:p>
          <a:p>
            <a:r>
              <a:rPr lang="es-ES" b="1" dirty="0">
                <a:solidFill>
                  <a:schemeClr val="bg1"/>
                </a:solidFill>
                <a:latin typeface="Maiandra GD" panose="020E0502030308020204" pitchFamily="34" charset="0"/>
              </a:rPr>
              <a:t>Se hace mantos para sí; </a:t>
            </a:r>
            <a:r>
              <a:rPr lang="es-ES" b="1" u="sng" dirty="0">
                <a:solidFill>
                  <a:schemeClr val="bg1"/>
                </a:solidFill>
                <a:effectLst>
                  <a:outerShdw blurRad="38100" dist="38100" dir="2700000" algn="tl">
                    <a:srgbClr val="000000">
                      <a:alpha val="43137"/>
                    </a:srgbClr>
                  </a:outerShdw>
                </a:effectLst>
                <a:highlight>
                  <a:srgbClr val="008080"/>
                </a:highlight>
                <a:latin typeface="Maiandra GD" panose="020E0502030308020204" pitchFamily="34" charset="0"/>
              </a:rPr>
              <a:t>Su ropa es de lino fino y de púrpura.</a:t>
            </a:r>
            <a:r>
              <a:rPr lang="es-ES" b="1" dirty="0">
                <a:solidFill>
                  <a:schemeClr val="bg1"/>
                </a:solidFill>
                <a:latin typeface="Maiandra GD" panose="020E0502030308020204" pitchFamily="34" charset="0"/>
              </a:rPr>
              <a:t> </a:t>
            </a:r>
          </a:p>
          <a:p>
            <a:endParaRPr lang="es-ES" b="1" dirty="0">
              <a:solidFill>
                <a:schemeClr val="bg1"/>
              </a:solidFill>
              <a:latin typeface="Maiandra GD" panose="020E0502030308020204" pitchFamily="34" charset="0"/>
            </a:endParaRPr>
          </a:p>
        </p:txBody>
      </p:sp>
      <p:pic>
        <p:nvPicPr>
          <p:cNvPr id="5" name="Imagen 4">
            <a:extLst>
              <a:ext uri="{FF2B5EF4-FFF2-40B4-BE49-F238E27FC236}">
                <a16:creationId xmlns:a16="http://schemas.microsoft.com/office/drawing/2014/main" id="{DD6DA521-658B-C541-5EAB-F0F74C0457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4682" y="0"/>
            <a:ext cx="3829318" cy="6858000"/>
          </a:xfrm>
          <a:prstGeom prst="rect">
            <a:avLst/>
          </a:prstGeom>
        </p:spPr>
      </p:pic>
    </p:spTree>
    <p:extLst>
      <p:ext uri="{BB962C8B-B14F-4D97-AF65-F5344CB8AC3E}">
        <p14:creationId xmlns:p14="http://schemas.microsoft.com/office/powerpoint/2010/main" val="126974189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p:cTn id="42"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3"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44" dur="500"/>
                                        <p:tgtEl>
                                          <p:spTgt spid="3">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p:cTn id="49"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50"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51" dur="500"/>
                                        <p:tgtEl>
                                          <p:spTgt spid="3">
                                            <p:txEl>
                                              <p:pRg st="6" end="6"/>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 calcmode="lin" valueType="num">
                                      <p:cBhvr>
                                        <p:cTn id="56"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57" dur="5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58"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6394"/>
            <a:ext cx="9144000" cy="6870787"/>
          </a:xfrm>
          <a:prstGeom prst="rect">
            <a:avLst/>
          </a:prstGeom>
        </p:spPr>
      </p:pic>
      <p:sp>
        <p:nvSpPr>
          <p:cNvPr id="3" name="Marcador de contenido 2"/>
          <p:cNvSpPr>
            <a:spLocks noGrp="1"/>
          </p:cNvSpPr>
          <p:nvPr>
            <p:ph idx="1"/>
          </p:nvPr>
        </p:nvSpPr>
        <p:spPr>
          <a:xfrm>
            <a:off x="0" y="-6394"/>
            <a:ext cx="5808372" cy="6864394"/>
          </a:xfrm>
        </p:spPr>
        <p:txBody>
          <a:bodyPr>
            <a:normAutofit/>
          </a:bodyPr>
          <a:lstStyle/>
          <a:p>
            <a:r>
              <a:rPr lang="es-ES" b="1" dirty="0">
                <a:solidFill>
                  <a:schemeClr val="bg1"/>
                </a:solidFill>
                <a:latin typeface="Maiandra GD" panose="020E0502030308020204" pitchFamily="34" charset="0"/>
              </a:rPr>
              <a:t>Tenía preparada su cama con las mejores sabanas disponibles.</a:t>
            </a:r>
          </a:p>
          <a:p>
            <a:pPr algn="ctr"/>
            <a:r>
              <a:rPr lang="es-ES" b="1" u="sng" dirty="0">
                <a:effectLst>
                  <a:outerShdw blurRad="38100" dist="38100" dir="2700000" algn="tl">
                    <a:srgbClr val="000000">
                      <a:alpha val="43137"/>
                    </a:srgbClr>
                  </a:outerShdw>
                </a:effectLst>
                <a:highlight>
                  <a:srgbClr val="00FF00"/>
                </a:highlight>
                <a:latin typeface="Maiandra GD" panose="020E0502030308020204" pitchFamily="34" charset="0"/>
              </a:rPr>
              <a:t>Proverbios.7:17. </a:t>
            </a:r>
          </a:p>
          <a:p>
            <a:r>
              <a:rPr lang="es-ES" b="1" u="sng" dirty="0">
                <a:solidFill>
                  <a:schemeClr val="bg1"/>
                </a:solidFill>
                <a:effectLst>
                  <a:outerShdw blurRad="38100" dist="38100" dir="2700000" algn="tl">
                    <a:srgbClr val="000000">
                      <a:alpha val="43137"/>
                    </a:srgbClr>
                  </a:outerShdw>
                </a:effectLst>
                <a:highlight>
                  <a:srgbClr val="800080"/>
                </a:highlight>
                <a:latin typeface="Maiandra GD" panose="020E0502030308020204" pitchFamily="34" charset="0"/>
              </a:rPr>
              <a:t>He rociado mi cama Con mirra,</a:t>
            </a:r>
            <a:r>
              <a:rPr lang="es-ES" b="1" dirty="0">
                <a:solidFill>
                  <a:schemeClr val="bg1"/>
                </a:solidFill>
                <a:latin typeface="Maiandra GD" panose="020E0502030308020204" pitchFamily="34" charset="0"/>
              </a:rPr>
              <a:t> áloes y canela. </a:t>
            </a:r>
          </a:p>
          <a:p>
            <a:r>
              <a:rPr lang="es-ES" b="1" dirty="0">
                <a:solidFill>
                  <a:schemeClr val="bg1"/>
                </a:solidFill>
                <a:latin typeface="Maiandra GD" panose="020E0502030308020204" pitchFamily="34" charset="0"/>
              </a:rPr>
              <a:t>Estas clases de esencias aromáticas se relacionaban a veces con el amor y las bodas. </a:t>
            </a:r>
          </a:p>
          <a:p>
            <a:pPr algn="ctr"/>
            <a:r>
              <a:rPr lang="es-ES" b="1" u="sng" dirty="0">
                <a:effectLst>
                  <a:outerShdw blurRad="38100" dist="38100" dir="2700000" algn="tl">
                    <a:srgbClr val="000000">
                      <a:alpha val="43137"/>
                    </a:srgbClr>
                  </a:outerShdw>
                </a:effectLst>
                <a:highlight>
                  <a:srgbClr val="00FF00"/>
                </a:highlight>
                <a:latin typeface="Maiandra GD" panose="020E0502030308020204" pitchFamily="34" charset="0"/>
              </a:rPr>
              <a:t>Salmos.45:8-9.</a:t>
            </a:r>
            <a:r>
              <a:rPr lang="es-ES" b="1" dirty="0">
                <a:solidFill>
                  <a:schemeClr val="bg1"/>
                </a:solidFill>
                <a:latin typeface="Maiandra GD" panose="020E0502030308020204" pitchFamily="34" charset="0"/>
              </a:rPr>
              <a:t> </a:t>
            </a:r>
          </a:p>
          <a:p>
            <a:r>
              <a:rPr lang="es-ES" b="1" u="sng" dirty="0">
                <a:solidFill>
                  <a:schemeClr val="bg1"/>
                </a:solidFill>
                <a:effectLst>
                  <a:outerShdw blurRad="38100" dist="38100" dir="2700000" algn="tl">
                    <a:srgbClr val="000000">
                      <a:alpha val="43137"/>
                    </a:srgbClr>
                  </a:outerShdw>
                </a:effectLst>
                <a:highlight>
                  <a:srgbClr val="008000"/>
                </a:highlight>
                <a:latin typeface="Maiandra GD" panose="020E0502030308020204" pitchFamily="34" charset="0"/>
              </a:rPr>
              <a:t>Todas tus vestiduras están perfumadas con mirra,</a:t>
            </a:r>
            <a:r>
              <a:rPr lang="es-ES" b="1" dirty="0">
                <a:solidFill>
                  <a:schemeClr val="bg1"/>
                </a:solidFill>
                <a:latin typeface="Maiandra GD" panose="020E0502030308020204" pitchFamily="34" charset="0"/>
              </a:rPr>
              <a:t> áloe y casia; desde palacios de marfil te han alegrado con instrumentos de cuerda. </a:t>
            </a:r>
          </a:p>
          <a:p>
            <a:pPr algn="ctr"/>
            <a:r>
              <a:rPr lang="es-ES" b="1" u="sng" dirty="0">
                <a:effectLst>
                  <a:outerShdw blurRad="38100" dist="38100" dir="2700000" algn="tl">
                    <a:srgbClr val="000000">
                      <a:alpha val="43137"/>
                    </a:srgbClr>
                  </a:outerShdw>
                </a:effectLst>
                <a:highlight>
                  <a:srgbClr val="00FF00"/>
                </a:highlight>
                <a:latin typeface="Maiandra GD" panose="020E0502030308020204" pitchFamily="34" charset="0"/>
              </a:rPr>
              <a:t>V.9.</a:t>
            </a:r>
          </a:p>
          <a:p>
            <a:endParaRPr lang="es-ES" b="1" u="sng" dirty="0">
              <a:solidFill>
                <a:schemeClr val="bg1"/>
              </a:solidFill>
              <a:effectLst>
                <a:outerShdw blurRad="38100" dist="38100" dir="2700000" algn="tl">
                  <a:srgbClr val="000000">
                    <a:alpha val="43137"/>
                  </a:srgbClr>
                </a:outerShdw>
              </a:effectLst>
              <a:highlight>
                <a:srgbClr val="00FF00"/>
              </a:highlight>
              <a:latin typeface="Maiandra GD" panose="020E0502030308020204" pitchFamily="34" charset="0"/>
            </a:endParaRP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8373" y="0"/>
            <a:ext cx="3335628" cy="6857999"/>
          </a:xfrm>
          <a:prstGeom prst="rect">
            <a:avLst/>
          </a:prstGeom>
          <a:solidFill>
            <a:srgbClr val="0070C0"/>
          </a:solidFill>
        </p:spPr>
      </p:pic>
    </p:spTree>
    <p:extLst>
      <p:ext uri="{BB962C8B-B14F-4D97-AF65-F5344CB8AC3E}">
        <p14:creationId xmlns:p14="http://schemas.microsoft.com/office/powerpoint/2010/main" val="17309091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arn(inVertic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 calcmode="lin" valueType="num">
                                      <p:cBhvr>
                                        <p:cTn id="42" dur="500" fill="hold"/>
                                        <p:tgtEl>
                                          <p:spTgt spid="4"/>
                                        </p:tgtEl>
                                        <p:attrNameLst>
                                          <p:attrName>ppt_w</p:attrName>
                                        </p:attrNameLst>
                                      </p:cBhvr>
                                      <p:tavLst>
                                        <p:tav tm="0">
                                          <p:val>
                                            <p:fltVal val="0"/>
                                          </p:val>
                                        </p:tav>
                                        <p:tav tm="100000">
                                          <p:val>
                                            <p:strVal val="#ppt_w"/>
                                          </p:val>
                                        </p:tav>
                                      </p:tavLst>
                                    </p:anim>
                                    <p:anim calcmode="lin" valueType="num">
                                      <p:cBhvr>
                                        <p:cTn id="43" dur="500" fill="hold"/>
                                        <p:tgtEl>
                                          <p:spTgt spid="4"/>
                                        </p:tgtEl>
                                        <p:attrNameLst>
                                          <p:attrName>ppt_h</p:attrName>
                                        </p:attrNameLst>
                                      </p:cBhvr>
                                      <p:tavLst>
                                        <p:tav tm="0">
                                          <p:val>
                                            <p:fltVal val="0"/>
                                          </p:val>
                                        </p:tav>
                                        <p:tav tm="100000">
                                          <p:val>
                                            <p:strVal val="#ppt_h"/>
                                          </p:val>
                                        </p:tav>
                                      </p:tavLst>
                                    </p:anim>
                                    <p:animEffect transition="in" filter="fade">
                                      <p:cBhvr>
                                        <p:cTn id="4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F32806-343D-D5C4-F28D-3591F33D3739}"/>
            </a:ext>
          </a:extLst>
        </p:cNvPr>
        <p:cNvGrpSpPr/>
        <p:nvPr/>
      </p:nvGrpSpPr>
      <p:grpSpPr>
        <a:xfrm>
          <a:off x="0" y="0"/>
          <a:ext cx="0" cy="0"/>
          <a:chOff x="0" y="0"/>
          <a:chExt cx="0" cy="0"/>
        </a:xfrm>
      </p:grpSpPr>
      <p:pic>
        <p:nvPicPr>
          <p:cNvPr id="2" name="Imagen 1">
            <a:extLst>
              <a:ext uri="{FF2B5EF4-FFF2-40B4-BE49-F238E27FC236}">
                <a16:creationId xmlns:a16="http://schemas.microsoft.com/office/drawing/2014/main" id="{39A0FE9D-24BA-B43E-67AC-E5E2BD6C3313}"/>
              </a:ext>
            </a:extLst>
          </p:cNvPr>
          <p:cNvPicPr>
            <a:picLocks noChangeAspect="1"/>
          </p:cNvPicPr>
          <p:nvPr/>
        </p:nvPicPr>
        <p:blipFill>
          <a:blip r:embed="rId2"/>
          <a:stretch>
            <a:fillRect/>
          </a:stretch>
        </p:blipFill>
        <p:spPr>
          <a:xfrm>
            <a:off x="0" y="-6394"/>
            <a:ext cx="9144000" cy="6870787"/>
          </a:xfrm>
          <a:prstGeom prst="rect">
            <a:avLst/>
          </a:prstGeom>
        </p:spPr>
      </p:pic>
      <p:sp>
        <p:nvSpPr>
          <p:cNvPr id="3" name="Marcador de contenido 2">
            <a:extLst>
              <a:ext uri="{FF2B5EF4-FFF2-40B4-BE49-F238E27FC236}">
                <a16:creationId xmlns:a16="http://schemas.microsoft.com/office/drawing/2014/main" id="{2FD63F63-939B-E8A7-091C-BA06D93A5375}"/>
              </a:ext>
            </a:extLst>
          </p:cNvPr>
          <p:cNvSpPr>
            <a:spLocks noGrp="1"/>
          </p:cNvSpPr>
          <p:nvPr>
            <p:ph idx="1"/>
          </p:nvPr>
        </p:nvSpPr>
        <p:spPr>
          <a:xfrm>
            <a:off x="0" y="-6394"/>
            <a:ext cx="5314682" cy="6864394"/>
          </a:xfrm>
        </p:spPr>
        <p:txBody>
          <a:bodyPr>
            <a:normAutofit/>
          </a:bodyPr>
          <a:lstStyle/>
          <a:p>
            <a:r>
              <a:rPr lang="es-ES" b="1" dirty="0">
                <a:solidFill>
                  <a:schemeClr val="bg1"/>
                </a:solidFill>
                <a:latin typeface="Maiandra GD" panose="020E0502030308020204" pitchFamily="34" charset="0"/>
              </a:rPr>
              <a:t>Hijas de reyes hay entre tus damas nobles; </a:t>
            </a:r>
            <a:r>
              <a:rPr lang="es-ES" b="1" u="sng" dirty="0">
                <a:solidFill>
                  <a:schemeClr val="bg1"/>
                </a:solidFill>
                <a:effectLst>
                  <a:outerShdw blurRad="38100" dist="38100" dir="2700000" algn="tl">
                    <a:srgbClr val="000000">
                      <a:alpha val="43137"/>
                    </a:srgbClr>
                  </a:outerShdw>
                </a:effectLst>
                <a:highlight>
                  <a:srgbClr val="800000"/>
                </a:highlight>
                <a:latin typeface="Maiandra GD" panose="020E0502030308020204" pitchFamily="34" charset="0"/>
              </a:rPr>
              <a:t>a tu diestra, en oro de Ofir, está la reina.</a:t>
            </a:r>
            <a:r>
              <a:rPr lang="es-ES" b="1" dirty="0">
                <a:solidFill>
                  <a:schemeClr val="bg1"/>
                </a:solidFill>
                <a:latin typeface="Maiandra GD" panose="020E0502030308020204" pitchFamily="34" charset="0"/>
              </a:rPr>
              <a:t> </a:t>
            </a:r>
          </a:p>
          <a:p>
            <a:pPr algn="ctr"/>
            <a:r>
              <a:rPr lang="es-ES" b="1" u="sng" dirty="0">
                <a:effectLst>
                  <a:outerShdw blurRad="38100" dist="38100" dir="2700000" algn="tl">
                    <a:srgbClr val="000000">
                      <a:alpha val="43137"/>
                    </a:srgbClr>
                  </a:outerShdw>
                </a:effectLst>
                <a:highlight>
                  <a:srgbClr val="00FF00"/>
                </a:highlight>
                <a:latin typeface="Maiandra GD" panose="020E0502030308020204" pitchFamily="34" charset="0"/>
              </a:rPr>
              <a:t>Cantares.5:5.</a:t>
            </a:r>
            <a:r>
              <a:rPr lang="es-ES" b="1" dirty="0">
                <a:solidFill>
                  <a:schemeClr val="bg1"/>
                </a:solidFill>
                <a:latin typeface="Maiandra GD" panose="020E0502030308020204" pitchFamily="34" charset="0"/>
              </a:rPr>
              <a:t> </a:t>
            </a:r>
          </a:p>
          <a:p>
            <a:r>
              <a:rPr lang="es-ES" b="1" dirty="0">
                <a:solidFill>
                  <a:schemeClr val="bg1"/>
                </a:solidFill>
                <a:latin typeface="Maiandra GD" panose="020E0502030308020204" pitchFamily="34" charset="0"/>
              </a:rPr>
              <a:t>Yo me levanté para abrir a mi amado; </a:t>
            </a:r>
            <a:r>
              <a:rPr lang="es-ES" b="1" u="sng" dirty="0">
                <a:solidFill>
                  <a:schemeClr val="bg1"/>
                </a:solidFill>
                <a:effectLst>
                  <a:outerShdw blurRad="38100" dist="38100" dir="2700000" algn="tl">
                    <a:srgbClr val="000000">
                      <a:alpha val="43137"/>
                    </a:srgbClr>
                  </a:outerShdw>
                </a:effectLst>
                <a:highlight>
                  <a:srgbClr val="808000"/>
                </a:highlight>
                <a:latin typeface="Maiandra GD" panose="020E0502030308020204" pitchFamily="34" charset="0"/>
              </a:rPr>
              <a:t>y mis manos destilaron mirra, y mis dedos mirra líquida,</a:t>
            </a:r>
            <a:r>
              <a:rPr lang="es-ES" b="1" dirty="0">
                <a:solidFill>
                  <a:schemeClr val="bg1"/>
                </a:solidFill>
                <a:latin typeface="Maiandra GD" panose="020E0502030308020204" pitchFamily="34" charset="0"/>
              </a:rPr>
              <a:t> sobre los pestillos de la cerradura. </a:t>
            </a:r>
          </a:p>
          <a:p>
            <a:r>
              <a:rPr lang="es-ES" b="1" dirty="0">
                <a:solidFill>
                  <a:schemeClr val="bg1"/>
                </a:solidFill>
                <a:latin typeface="Maiandra GD" panose="020E0502030308020204" pitchFamily="34" charset="0"/>
              </a:rPr>
              <a:t>Llama amores a lo que no es más que pasión carnal. </a:t>
            </a:r>
          </a:p>
          <a:p>
            <a:pPr algn="ctr"/>
            <a:r>
              <a:rPr lang="es-ES" b="1" u="sng" dirty="0">
                <a:effectLst>
                  <a:outerShdw blurRad="38100" dist="38100" dir="2700000" algn="tl">
                    <a:srgbClr val="000000">
                      <a:alpha val="43137"/>
                    </a:srgbClr>
                  </a:outerShdw>
                </a:effectLst>
                <a:highlight>
                  <a:srgbClr val="00FF00"/>
                </a:highlight>
                <a:latin typeface="Maiandra GD" panose="020E0502030308020204" pitchFamily="34" charset="0"/>
              </a:rPr>
              <a:t>V.18.</a:t>
            </a:r>
            <a:r>
              <a:rPr lang="es-ES" b="1" dirty="0">
                <a:solidFill>
                  <a:schemeClr val="bg1"/>
                </a:solidFill>
                <a:latin typeface="Maiandra GD" panose="020E0502030308020204" pitchFamily="34" charset="0"/>
              </a:rPr>
              <a:t> </a:t>
            </a:r>
          </a:p>
          <a:p>
            <a:r>
              <a:rPr lang="es-ES" b="1" dirty="0">
                <a:solidFill>
                  <a:schemeClr val="bg1"/>
                </a:solidFill>
                <a:latin typeface="Maiandra GD" panose="020E0502030308020204" pitchFamily="34" charset="0"/>
              </a:rPr>
              <a:t>Vaciemos... “La copa del amor”. Emborrachémonos de caricias. </a:t>
            </a:r>
          </a:p>
        </p:txBody>
      </p:sp>
      <p:pic>
        <p:nvPicPr>
          <p:cNvPr id="5" name="Imagen 4">
            <a:extLst>
              <a:ext uri="{FF2B5EF4-FFF2-40B4-BE49-F238E27FC236}">
                <a16:creationId xmlns:a16="http://schemas.microsoft.com/office/drawing/2014/main" id="{E7A25D56-CB4F-8D98-0063-A8CFF26C99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4682" y="-6394"/>
            <a:ext cx="3829317" cy="6864394"/>
          </a:xfrm>
          <a:prstGeom prst="rect">
            <a:avLst/>
          </a:prstGeom>
        </p:spPr>
      </p:pic>
    </p:spTree>
    <p:extLst>
      <p:ext uri="{BB962C8B-B14F-4D97-AF65-F5344CB8AC3E}">
        <p14:creationId xmlns:p14="http://schemas.microsoft.com/office/powerpoint/2010/main" val="53391770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p:cTn id="42"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3"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44"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6394"/>
            <a:ext cx="9144000" cy="6870787"/>
          </a:xfrm>
          <a:prstGeom prst="rect">
            <a:avLst/>
          </a:prstGeom>
        </p:spPr>
      </p:pic>
      <p:sp>
        <p:nvSpPr>
          <p:cNvPr id="3" name="Marcador de contenido 2"/>
          <p:cNvSpPr>
            <a:spLocks noGrp="1"/>
          </p:cNvSpPr>
          <p:nvPr>
            <p:ph idx="1"/>
          </p:nvPr>
        </p:nvSpPr>
        <p:spPr>
          <a:xfrm>
            <a:off x="0" y="-12788"/>
            <a:ext cx="5445760" cy="6870788"/>
          </a:xfrm>
        </p:spPr>
        <p:txBody>
          <a:bodyPr>
            <a:normAutofit/>
          </a:bodyPr>
          <a:lstStyle/>
          <a:p>
            <a:pPr algn="ctr"/>
            <a:r>
              <a:rPr lang="es-ES" b="1" u="sng" dirty="0">
                <a:highlight>
                  <a:srgbClr val="00FF00"/>
                </a:highlight>
                <a:latin typeface="Maiandra GD" panose="020E0502030308020204" pitchFamily="34" charset="0"/>
              </a:rPr>
              <a:t>Proverbios.5:19.</a:t>
            </a:r>
          </a:p>
          <a:p>
            <a:r>
              <a:rPr lang="es-ES" b="1" dirty="0">
                <a:solidFill>
                  <a:schemeClr val="bg1"/>
                </a:solidFill>
                <a:latin typeface="Maiandra GD" panose="020E0502030308020204" pitchFamily="34" charset="0"/>
              </a:rPr>
              <a:t>amante cierva y graciosa gacela; que sus senos te satisfagan en todo tiempo, </a:t>
            </a:r>
            <a:r>
              <a:rPr lang="es-ES" b="1" u="sng" dirty="0">
                <a:solidFill>
                  <a:schemeClr val="bg1"/>
                </a:solidFill>
                <a:effectLst>
                  <a:outerShdw blurRad="38100" dist="38100" dir="2700000" algn="tl">
                    <a:srgbClr val="000000">
                      <a:alpha val="43137"/>
                    </a:srgbClr>
                  </a:outerShdw>
                </a:effectLst>
                <a:highlight>
                  <a:srgbClr val="000000"/>
                </a:highlight>
                <a:latin typeface="Maiandra GD" panose="020E0502030308020204" pitchFamily="34" charset="0"/>
              </a:rPr>
              <a:t>su amor te embriague para siempre.</a:t>
            </a:r>
            <a:r>
              <a:rPr lang="es-ES" b="1" dirty="0">
                <a:solidFill>
                  <a:schemeClr val="bg1"/>
                </a:solidFill>
                <a:latin typeface="Maiandra GD" panose="020E0502030308020204" pitchFamily="34" charset="0"/>
              </a:rPr>
              <a:t>  </a:t>
            </a:r>
          </a:p>
          <a:p>
            <a:r>
              <a:rPr lang="es-ES" b="1" dirty="0">
                <a:solidFill>
                  <a:schemeClr val="bg1"/>
                </a:solidFill>
                <a:latin typeface="Maiandra GD" panose="020E0502030308020204" pitchFamily="34" charset="0"/>
              </a:rPr>
              <a:t>Solo lo que debe de pasar en el matrimonio. </a:t>
            </a:r>
          </a:p>
          <a:p>
            <a:r>
              <a:rPr lang="es-ES" b="1" dirty="0">
                <a:solidFill>
                  <a:schemeClr val="bg1"/>
                </a:solidFill>
                <a:latin typeface="Maiandra GD" panose="020E0502030308020204" pitchFamily="34" charset="0"/>
              </a:rPr>
              <a:t>Ella se lo ofrece al joven. </a:t>
            </a:r>
          </a:p>
          <a:p>
            <a:r>
              <a:rPr lang="es-ES" b="1" dirty="0">
                <a:solidFill>
                  <a:schemeClr val="bg1"/>
                </a:solidFill>
                <a:latin typeface="Maiandra GD" panose="020E0502030308020204" pitchFamily="34" charset="0"/>
              </a:rPr>
              <a:t>El amor sexual se compara aquí con la bebida y la comida. </a:t>
            </a:r>
          </a:p>
          <a:p>
            <a:r>
              <a:rPr lang="es-ES" b="1" dirty="0">
                <a:solidFill>
                  <a:schemeClr val="bg1"/>
                </a:solidFill>
                <a:latin typeface="Maiandra GD" panose="020E0502030308020204" pitchFamily="34" charset="0"/>
              </a:rPr>
              <a:t>Al joven le puede quedar aun cierto temor por el marido. </a:t>
            </a:r>
          </a:p>
          <a:p>
            <a:r>
              <a:rPr lang="es-ES" b="1" dirty="0">
                <a:solidFill>
                  <a:schemeClr val="bg1"/>
                </a:solidFill>
                <a:latin typeface="Maiandra GD" panose="020E0502030308020204" pitchFamily="34" charset="0"/>
              </a:rPr>
              <a:t>Pero Ella se lo quito prontamente. </a:t>
            </a:r>
          </a:p>
          <a:p>
            <a:pPr algn="ctr"/>
            <a:r>
              <a:rPr lang="es-ES" b="1" u="sng" dirty="0">
                <a:effectLst>
                  <a:outerShdw blurRad="38100" dist="38100" dir="2700000" algn="tl">
                    <a:srgbClr val="000000">
                      <a:alpha val="43137"/>
                    </a:srgbClr>
                  </a:outerShdw>
                </a:effectLst>
                <a:highlight>
                  <a:srgbClr val="00FF00"/>
                </a:highlight>
                <a:latin typeface="Maiandra GD" panose="020E0502030308020204" pitchFamily="34" charset="0"/>
              </a:rPr>
              <a:t>Proverbios.7:19-20.</a:t>
            </a:r>
          </a:p>
        </p:txBody>
      </p:sp>
      <p:pic>
        <p:nvPicPr>
          <p:cNvPr id="6" name="Imagen 5">
            <a:extLst>
              <a:ext uri="{FF2B5EF4-FFF2-40B4-BE49-F238E27FC236}">
                <a16:creationId xmlns:a16="http://schemas.microsoft.com/office/drawing/2014/main" id="{0ED0CCD0-8CDD-E2DE-8331-63308C66ED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2724" y="-19181"/>
            <a:ext cx="3851275" cy="6870787"/>
          </a:xfrm>
          <a:prstGeom prst="rect">
            <a:avLst/>
          </a:prstGeom>
          <a:solidFill>
            <a:srgbClr val="CC00FF"/>
          </a:solidFill>
        </p:spPr>
      </p:pic>
    </p:spTree>
    <p:extLst>
      <p:ext uri="{BB962C8B-B14F-4D97-AF65-F5344CB8AC3E}">
        <p14:creationId xmlns:p14="http://schemas.microsoft.com/office/powerpoint/2010/main" val="426378103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arn(inVertic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arn(inVertical)">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880E8B-72C9-B741-2EA7-1B09E195FA77}"/>
            </a:ext>
          </a:extLst>
        </p:cNvPr>
        <p:cNvGrpSpPr/>
        <p:nvPr/>
      </p:nvGrpSpPr>
      <p:grpSpPr>
        <a:xfrm>
          <a:off x="0" y="0"/>
          <a:ext cx="0" cy="0"/>
          <a:chOff x="0" y="0"/>
          <a:chExt cx="0" cy="0"/>
        </a:xfrm>
      </p:grpSpPr>
      <p:pic>
        <p:nvPicPr>
          <p:cNvPr id="2" name="Imagen 1">
            <a:extLst>
              <a:ext uri="{FF2B5EF4-FFF2-40B4-BE49-F238E27FC236}">
                <a16:creationId xmlns:a16="http://schemas.microsoft.com/office/drawing/2014/main" id="{EE5F85DF-749C-276D-3591-D2064874A7B2}"/>
              </a:ext>
            </a:extLst>
          </p:cNvPr>
          <p:cNvPicPr>
            <a:picLocks noChangeAspect="1"/>
          </p:cNvPicPr>
          <p:nvPr/>
        </p:nvPicPr>
        <p:blipFill>
          <a:blip r:embed="rId2"/>
          <a:stretch>
            <a:fillRect/>
          </a:stretch>
        </p:blipFill>
        <p:spPr>
          <a:xfrm>
            <a:off x="0" y="-6394"/>
            <a:ext cx="9144000" cy="6870787"/>
          </a:xfrm>
          <a:prstGeom prst="rect">
            <a:avLst/>
          </a:prstGeom>
        </p:spPr>
      </p:pic>
      <p:sp>
        <p:nvSpPr>
          <p:cNvPr id="3" name="Marcador de contenido 2">
            <a:extLst>
              <a:ext uri="{FF2B5EF4-FFF2-40B4-BE49-F238E27FC236}">
                <a16:creationId xmlns:a16="http://schemas.microsoft.com/office/drawing/2014/main" id="{E380BE84-7368-923B-819A-BB3ED5FA0A0D}"/>
              </a:ext>
            </a:extLst>
          </p:cNvPr>
          <p:cNvSpPr>
            <a:spLocks noGrp="1"/>
          </p:cNvSpPr>
          <p:nvPr>
            <p:ph idx="1"/>
          </p:nvPr>
        </p:nvSpPr>
        <p:spPr>
          <a:xfrm>
            <a:off x="0" y="-6394"/>
            <a:ext cx="5314682" cy="6864394"/>
          </a:xfrm>
        </p:spPr>
        <p:txBody>
          <a:bodyPr>
            <a:normAutofit/>
          </a:bodyPr>
          <a:lstStyle/>
          <a:p>
            <a:r>
              <a:rPr lang="es-ES" b="1" dirty="0">
                <a:solidFill>
                  <a:schemeClr val="bg1"/>
                </a:solidFill>
                <a:latin typeface="Maiandra GD" panose="020E0502030308020204" pitchFamily="34" charset="0"/>
              </a:rPr>
              <a:t>Habla en nombre de Dios o  mejor como quien ha asimilado y puesto en práctica lo que Dios dice. </a:t>
            </a:r>
          </a:p>
          <a:p>
            <a:r>
              <a:rPr lang="es-ES" b="1" dirty="0">
                <a:solidFill>
                  <a:schemeClr val="bg1"/>
                </a:solidFill>
                <a:latin typeface="Maiandra GD" panose="020E0502030308020204" pitchFamily="34" charset="0"/>
              </a:rPr>
              <a:t>Llegando así a ser portavoz de Dios.</a:t>
            </a:r>
          </a:p>
          <a:p>
            <a:pPr algn="ctr"/>
            <a:r>
              <a:rPr lang="es-ES" b="1" u="sng" dirty="0">
                <a:effectLst>
                  <a:outerShdw blurRad="38100" dist="38100" dir="2700000" algn="tl">
                    <a:srgbClr val="000000">
                      <a:alpha val="43137"/>
                    </a:srgbClr>
                  </a:outerShdw>
                </a:effectLst>
                <a:highlight>
                  <a:srgbClr val="00FF00"/>
                </a:highlight>
                <a:latin typeface="Maiandra GD" panose="020E0502030308020204" pitchFamily="34" charset="0"/>
              </a:rPr>
              <a:t>Proverbios.7:1-2.</a:t>
            </a:r>
            <a:r>
              <a:rPr lang="es-ES" b="1" dirty="0">
                <a:solidFill>
                  <a:schemeClr val="bg1"/>
                </a:solidFill>
                <a:latin typeface="Maiandra GD" panose="020E0502030308020204" pitchFamily="34" charset="0"/>
              </a:rPr>
              <a:t> </a:t>
            </a:r>
          </a:p>
          <a:p>
            <a:r>
              <a:rPr lang="es-ES" b="1" dirty="0">
                <a:solidFill>
                  <a:schemeClr val="bg1"/>
                </a:solidFill>
                <a:latin typeface="Maiandra GD" panose="020E0502030308020204" pitchFamily="34" charset="0"/>
              </a:rPr>
              <a:t>Hijo mío, guarda mis palabras Y atesora mis mandamientos contigo. </a:t>
            </a:r>
          </a:p>
          <a:p>
            <a:r>
              <a:rPr lang="es-ES" b="1" dirty="0">
                <a:solidFill>
                  <a:schemeClr val="bg1"/>
                </a:solidFill>
                <a:latin typeface="Maiandra GD" panose="020E0502030308020204" pitchFamily="34" charset="0"/>
              </a:rPr>
              <a:t>“Mis razones. Mis mandamientos... Mi ley” </a:t>
            </a:r>
          </a:p>
          <a:p>
            <a:r>
              <a:rPr lang="es-ES" b="1" dirty="0">
                <a:solidFill>
                  <a:schemeClr val="bg1"/>
                </a:solidFill>
                <a:latin typeface="Maiandra GD" panose="020E0502030308020204" pitchFamily="34" charset="0"/>
              </a:rPr>
              <a:t>“Las niñas”. </a:t>
            </a:r>
          </a:p>
          <a:p>
            <a:r>
              <a:rPr lang="es-ES" b="1" dirty="0">
                <a:solidFill>
                  <a:schemeClr val="bg1"/>
                </a:solidFill>
                <a:latin typeface="Maiandra GD" panose="020E0502030308020204" pitchFamily="34" charset="0"/>
              </a:rPr>
              <a:t>(O pupilas) de los ojos. </a:t>
            </a:r>
          </a:p>
          <a:p>
            <a:pPr algn="ctr"/>
            <a:r>
              <a:rPr lang="es-ES" b="1" u="sng" dirty="0">
                <a:effectLst>
                  <a:outerShdw blurRad="38100" dist="38100" dir="2700000" algn="tl">
                    <a:srgbClr val="000000">
                      <a:alpha val="43137"/>
                    </a:srgbClr>
                  </a:outerShdw>
                </a:effectLst>
                <a:highlight>
                  <a:srgbClr val="00FF00"/>
                </a:highlight>
                <a:latin typeface="Maiandra GD" panose="020E0502030308020204" pitchFamily="34" charset="0"/>
              </a:rPr>
              <a:t>V.2.</a:t>
            </a:r>
            <a:r>
              <a:rPr lang="es-ES" b="1" dirty="0">
                <a:solidFill>
                  <a:schemeClr val="bg1"/>
                </a:solidFill>
                <a:latin typeface="Maiandra GD" panose="020E0502030308020204" pitchFamily="34" charset="0"/>
              </a:rPr>
              <a:t> </a:t>
            </a:r>
          </a:p>
        </p:txBody>
      </p:sp>
      <p:pic>
        <p:nvPicPr>
          <p:cNvPr id="5" name="Imagen 4">
            <a:extLst>
              <a:ext uri="{FF2B5EF4-FFF2-40B4-BE49-F238E27FC236}">
                <a16:creationId xmlns:a16="http://schemas.microsoft.com/office/drawing/2014/main" id="{D6A583D0-0655-103D-F9FB-87092ACD94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4682" y="0"/>
            <a:ext cx="3910598" cy="6858000"/>
          </a:xfrm>
          <a:prstGeom prst="rect">
            <a:avLst/>
          </a:prstGeom>
        </p:spPr>
      </p:pic>
    </p:spTree>
    <p:extLst>
      <p:ext uri="{BB962C8B-B14F-4D97-AF65-F5344CB8AC3E}">
        <p14:creationId xmlns:p14="http://schemas.microsoft.com/office/powerpoint/2010/main" val="288496871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p:cTn id="42"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3"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44" dur="500"/>
                                        <p:tgtEl>
                                          <p:spTgt spid="3">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p:cTn id="49"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50"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51" dur="500"/>
                                        <p:tgtEl>
                                          <p:spTgt spid="3">
                                            <p:txEl>
                                              <p:pRg st="6" end="6"/>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 calcmode="lin" valueType="num">
                                      <p:cBhvr>
                                        <p:cTn id="56"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57" dur="5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58"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19ADE4-96CD-79EF-5742-F68A6AFE92CA}"/>
            </a:ext>
          </a:extLst>
        </p:cNvPr>
        <p:cNvGrpSpPr/>
        <p:nvPr/>
      </p:nvGrpSpPr>
      <p:grpSpPr>
        <a:xfrm>
          <a:off x="0" y="0"/>
          <a:ext cx="0" cy="0"/>
          <a:chOff x="0" y="0"/>
          <a:chExt cx="0" cy="0"/>
        </a:xfrm>
      </p:grpSpPr>
      <p:pic>
        <p:nvPicPr>
          <p:cNvPr id="2" name="Imagen 1">
            <a:extLst>
              <a:ext uri="{FF2B5EF4-FFF2-40B4-BE49-F238E27FC236}">
                <a16:creationId xmlns:a16="http://schemas.microsoft.com/office/drawing/2014/main" id="{33DA14C4-30C8-0E2A-79D8-9A54E9D46322}"/>
              </a:ext>
            </a:extLst>
          </p:cNvPr>
          <p:cNvPicPr>
            <a:picLocks noChangeAspect="1"/>
          </p:cNvPicPr>
          <p:nvPr/>
        </p:nvPicPr>
        <p:blipFill>
          <a:blip r:embed="rId2"/>
          <a:stretch>
            <a:fillRect/>
          </a:stretch>
        </p:blipFill>
        <p:spPr>
          <a:xfrm>
            <a:off x="0" y="-6394"/>
            <a:ext cx="9144000" cy="6870787"/>
          </a:xfrm>
          <a:prstGeom prst="rect">
            <a:avLst/>
          </a:prstGeom>
        </p:spPr>
      </p:pic>
      <p:sp>
        <p:nvSpPr>
          <p:cNvPr id="3" name="Marcador de contenido 2">
            <a:extLst>
              <a:ext uri="{FF2B5EF4-FFF2-40B4-BE49-F238E27FC236}">
                <a16:creationId xmlns:a16="http://schemas.microsoft.com/office/drawing/2014/main" id="{B7A98A2F-B6E1-BF23-0E79-1D4036C73A47}"/>
              </a:ext>
            </a:extLst>
          </p:cNvPr>
          <p:cNvSpPr>
            <a:spLocks noGrp="1"/>
          </p:cNvSpPr>
          <p:nvPr>
            <p:ph idx="1"/>
          </p:nvPr>
        </p:nvSpPr>
        <p:spPr>
          <a:xfrm>
            <a:off x="0" y="-6394"/>
            <a:ext cx="5314682" cy="6864394"/>
          </a:xfrm>
        </p:spPr>
        <p:txBody>
          <a:bodyPr>
            <a:normAutofit lnSpcReduction="10000"/>
          </a:bodyPr>
          <a:lstStyle/>
          <a:p>
            <a:r>
              <a:rPr lang="es-ES" b="1" u="sng" dirty="0">
                <a:solidFill>
                  <a:schemeClr val="bg1"/>
                </a:solidFill>
                <a:effectLst>
                  <a:outerShdw blurRad="38100" dist="38100" dir="2700000" algn="tl">
                    <a:srgbClr val="000000">
                      <a:alpha val="43137"/>
                    </a:srgbClr>
                  </a:outerShdw>
                </a:effectLst>
                <a:highlight>
                  <a:srgbClr val="FF3399"/>
                </a:highlight>
                <a:latin typeface="Maiandra GD" panose="020E0502030308020204" pitchFamily="34" charset="0"/>
              </a:rPr>
              <a:t>Porque mi marido no está en casa,</a:t>
            </a:r>
            <a:r>
              <a:rPr lang="es-ES" b="1" dirty="0">
                <a:solidFill>
                  <a:schemeClr val="bg1"/>
                </a:solidFill>
                <a:latin typeface="Maiandra GD" panose="020E0502030308020204" pitchFamily="34" charset="0"/>
              </a:rPr>
              <a:t> Se ha ido a un largo viaje; </a:t>
            </a:r>
          </a:p>
          <a:p>
            <a:pPr algn="ctr"/>
            <a:r>
              <a:rPr lang="es-ES" b="1" u="sng" dirty="0">
                <a:effectLst>
                  <a:outerShdw blurRad="38100" dist="38100" dir="2700000" algn="tl">
                    <a:srgbClr val="000000">
                      <a:alpha val="43137"/>
                    </a:srgbClr>
                  </a:outerShdw>
                </a:effectLst>
                <a:highlight>
                  <a:srgbClr val="00FF00"/>
                </a:highlight>
                <a:latin typeface="Maiandra GD" panose="020E0502030308020204" pitchFamily="34" charset="0"/>
              </a:rPr>
              <a:t>V.20.</a:t>
            </a:r>
          </a:p>
          <a:p>
            <a:r>
              <a:rPr lang="es-ES" b="1" dirty="0">
                <a:solidFill>
                  <a:schemeClr val="bg1"/>
                </a:solidFill>
                <a:latin typeface="Maiandra GD" panose="020E0502030308020204" pitchFamily="34" charset="0"/>
              </a:rPr>
              <a:t>Se ha llevado en la mano la bolsa del dinero, </a:t>
            </a:r>
            <a:r>
              <a:rPr lang="es-ES" b="1" u="sng" dirty="0">
                <a:solidFill>
                  <a:schemeClr val="bg1"/>
                </a:solidFill>
                <a:effectLst>
                  <a:outerShdw blurRad="38100" dist="38100" dir="2700000" algn="tl">
                    <a:srgbClr val="000000">
                      <a:alpha val="43137"/>
                    </a:srgbClr>
                  </a:outerShdw>
                </a:effectLst>
                <a:highlight>
                  <a:srgbClr val="9900CC"/>
                </a:highlight>
                <a:latin typeface="Maiandra GD" panose="020E0502030308020204" pitchFamily="34" charset="0"/>
              </a:rPr>
              <a:t>Volverá a casa para la luna llena».</a:t>
            </a:r>
            <a:r>
              <a:rPr lang="es-ES" b="1" dirty="0">
                <a:solidFill>
                  <a:schemeClr val="bg1"/>
                </a:solidFill>
                <a:latin typeface="Maiandra GD" panose="020E0502030308020204" pitchFamily="34" charset="0"/>
              </a:rPr>
              <a:t> </a:t>
            </a:r>
          </a:p>
          <a:p>
            <a:r>
              <a:rPr lang="es-ES" b="1" dirty="0">
                <a:solidFill>
                  <a:schemeClr val="bg1"/>
                </a:solidFill>
                <a:latin typeface="Maiandra GD" panose="020E0502030308020204" pitchFamily="34" charset="0"/>
              </a:rPr>
              <a:t>¡No tengas miedo! Mi marido no está en casa. </a:t>
            </a:r>
          </a:p>
          <a:p>
            <a:r>
              <a:rPr lang="es-ES" b="1" dirty="0">
                <a:solidFill>
                  <a:schemeClr val="bg1"/>
                </a:solidFill>
                <a:latin typeface="Maiandra GD" panose="020E0502030308020204" pitchFamily="34" charset="0"/>
              </a:rPr>
              <a:t>¿Y qué pasará si vuelve inesperadamente? </a:t>
            </a:r>
          </a:p>
          <a:p>
            <a:r>
              <a:rPr lang="es-ES" b="1" dirty="0">
                <a:solidFill>
                  <a:schemeClr val="bg1"/>
                </a:solidFill>
                <a:latin typeface="Maiandra GD" panose="020E0502030308020204" pitchFamily="34" charset="0"/>
              </a:rPr>
              <a:t>Pudo haber preguntado Él joven. </a:t>
            </a:r>
          </a:p>
          <a:p>
            <a:r>
              <a:rPr lang="es-ES" b="1" dirty="0">
                <a:solidFill>
                  <a:schemeClr val="bg1"/>
                </a:solidFill>
                <a:latin typeface="Maiandra GD" panose="020E0502030308020204" pitchFamily="34" charset="0"/>
              </a:rPr>
              <a:t>¡Oh no! Responde Ella, sea ido a un largo viaje y no puede regresar inesperadamente, ha señalado el día de su venida, </a:t>
            </a:r>
          </a:p>
        </p:txBody>
      </p:sp>
      <p:pic>
        <p:nvPicPr>
          <p:cNvPr id="5" name="Imagen 4">
            <a:extLst>
              <a:ext uri="{FF2B5EF4-FFF2-40B4-BE49-F238E27FC236}">
                <a16:creationId xmlns:a16="http://schemas.microsoft.com/office/drawing/2014/main" id="{64E1F2B8-D5B7-9152-6890-2EF8FFF437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4960" y="0"/>
            <a:ext cx="3749040" cy="6858000"/>
          </a:xfrm>
          <a:prstGeom prst="rect">
            <a:avLst/>
          </a:prstGeom>
          <a:solidFill>
            <a:srgbClr val="92D050"/>
          </a:solidFill>
        </p:spPr>
      </p:pic>
    </p:spTree>
    <p:extLst>
      <p:ext uri="{BB962C8B-B14F-4D97-AF65-F5344CB8AC3E}">
        <p14:creationId xmlns:p14="http://schemas.microsoft.com/office/powerpoint/2010/main" val="357016013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p:cTn id="42"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3"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44" dur="500"/>
                                        <p:tgtEl>
                                          <p:spTgt spid="3">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p:cTn id="49"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50"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5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B7C072-7581-1BF9-3E1D-9C4E36775B8C}"/>
            </a:ext>
          </a:extLst>
        </p:cNvPr>
        <p:cNvGrpSpPr/>
        <p:nvPr/>
      </p:nvGrpSpPr>
      <p:grpSpPr>
        <a:xfrm>
          <a:off x="0" y="0"/>
          <a:ext cx="0" cy="0"/>
          <a:chOff x="0" y="0"/>
          <a:chExt cx="0" cy="0"/>
        </a:xfrm>
      </p:grpSpPr>
      <p:pic>
        <p:nvPicPr>
          <p:cNvPr id="2" name="Imagen 1">
            <a:extLst>
              <a:ext uri="{FF2B5EF4-FFF2-40B4-BE49-F238E27FC236}">
                <a16:creationId xmlns:a16="http://schemas.microsoft.com/office/drawing/2014/main" id="{2193FE07-3419-4726-38BA-1769F4FC33E2}"/>
              </a:ext>
            </a:extLst>
          </p:cNvPr>
          <p:cNvPicPr>
            <a:picLocks noChangeAspect="1"/>
          </p:cNvPicPr>
          <p:nvPr/>
        </p:nvPicPr>
        <p:blipFill>
          <a:blip r:embed="rId2"/>
          <a:stretch>
            <a:fillRect/>
          </a:stretch>
        </p:blipFill>
        <p:spPr>
          <a:xfrm>
            <a:off x="0" y="-6394"/>
            <a:ext cx="9144000" cy="6870787"/>
          </a:xfrm>
          <a:prstGeom prst="rect">
            <a:avLst/>
          </a:prstGeom>
        </p:spPr>
      </p:pic>
      <p:sp>
        <p:nvSpPr>
          <p:cNvPr id="3" name="Marcador de contenido 2">
            <a:extLst>
              <a:ext uri="{FF2B5EF4-FFF2-40B4-BE49-F238E27FC236}">
                <a16:creationId xmlns:a16="http://schemas.microsoft.com/office/drawing/2014/main" id="{388C47BE-EEA8-659E-D028-F7E74C4D9DB1}"/>
              </a:ext>
            </a:extLst>
          </p:cNvPr>
          <p:cNvSpPr>
            <a:spLocks noGrp="1"/>
          </p:cNvSpPr>
          <p:nvPr>
            <p:ph idx="1"/>
          </p:nvPr>
        </p:nvSpPr>
        <p:spPr>
          <a:xfrm>
            <a:off x="0" y="-6394"/>
            <a:ext cx="5314682" cy="6864394"/>
          </a:xfrm>
        </p:spPr>
        <p:txBody>
          <a:bodyPr>
            <a:normAutofit/>
          </a:bodyPr>
          <a:lstStyle/>
          <a:p>
            <a:r>
              <a:rPr lang="es-ES" b="1" dirty="0">
                <a:solidFill>
                  <a:schemeClr val="bg1"/>
                </a:solidFill>
                <a:latin typeface="Maiandra GD" panose="020E0502030308020204" pitchFamily="34" charset="0"/>
              </a:rPr>
              <a:t>“Hasta la luna llena no volverá a casa”.</a:t>
            </a:r>
          </a:p>
          <a:p>
            <a:r>
              <a:rPr lang="es-ES" b="1" dirty="0">
                <a:solidFill>
                  <a:schemeClr val="bg1"/>
                </a:solidFill>
                <a:latin typeface="Maiandra GD" panose="020E0502030308020204" pitchFamily="34" charset="0"/>
              </a:rPr>
              <a:t>Y nunca cambia la fecha de su venida. </a:t>
            </a:r>
          </a:p>
          <a:p>
            <a:r>
              <a:rPr lang="es-ES" b="1" dirty="0">
                <a:solidFill>
                  <a:schemeClr val="bg1"/>
                </a:solidFill>
                <a:latin typeface="Maiandra GD" panose="020E0502030308020204" pitchFamily="34" charset="0"/>
              </a:rPr>
              <a:t>Además, llevó su bolsa de dinero. </a:t>
            </a:r>
          </a:p>
          <a:p>
            <a:r>
              <a:rPr lang="es-ES" b="1" dirty="0">
                <a:solidFill>
                  <a:schemeClr val="bg1"/>
                </a:solidFill>
                <a:latin typeface="Maiandra GD" panose="020E0502030308020204" pitchFamily="34" charset="0"/>
              </a:rPr>
              <a:t>Ya que fuese para comprar o para derrochar no volverá hasta que lo haya gastado todo. </a:t>
            </a:r>
          </a:p>
          <a:p>
            <a:r>
              <a:rPr lang="es-ES" b="1" dirty="0">
                <a:solidFill>
                  <a:schemeClr val="bg1"/>
                </a:solidFill>
                <a:latin typeface="Maiandra GD" panose="020E0502030308020204" pitchFamily="34" charset="0"/>
              </a:rPr>
              <a:t>Parece insinuar que es un mal marido, y, por tanto, bien se merece que Ella no le guarde fidelidad. </a:t>
            </a:r>
          </a:p>
          <a:p>
            <a:r>
              <a:rPr lang="es-ES" b="1" dirty="0">
                <a:solidFill>
                  <a:schemeClr val="bg1"/>
                </a:solidFill>
                <a:latin typeface="Maiandra GD" panose="020E0502030308020204" pitchFamily="34" charset="0"/>
              </a:rPr>
              <a:t>Esta excusa nunca es válida.</a:t>
            </a:r>
          </a:p>
        </p:txBody>
      </p:sp>
      <p:pic>
        <p:nvPicPr>
          <p:cNvPr id="5" name="Imagen 4">
            <a:extLst>
              <a:ext uri="{FF2B5EF4-FFF2-40B4-BE49-F238E27FC236}">
                <a16:creationId xmlns:a16="http://schemas.microsoft.com/office/drawing/2014/main" id="{0065D275-EC04-191D-F476-36D2EA95FF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2560" y="0"/>
            <a:ext cx="3901440" cy="6857999"/>
          </a:xfrm>
          <a:prstGeom prst="rect">
            <a:avLst/>
          </a:prstGeom>
          <a:solidFill>
            <a:srgbClr val="00B0F0"/>
          </a:solidFill>
        </p:spPr>
      </p:pic>
    </p:spTree>
    <p:extLst>
      <p:ext uri="{BB962C8B-B14F-4D97-AF65-F5344CB8AC3E}">
        <p14:creationId xmlns:p14="http://schemas.microsoft.com/office/powerpoint/2010/main" val="257626139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p:cTn id="42"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3"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44"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6394"/>
            <a:ext cx="9144000" cy="6870787"/>
          </a:xfrm>
          <a:prstGeom prst="rect">
            <a:avLst/>
          </a:prstGeom>
        </p:spPr>
      </p:pic>
      <p:sp>
        <p:nvSpPr>
          <p:cNvPr id="3" name="Marcador de contenido 2"/>
          <p:cNvSpPr>
            <a:spLocks noGrp="1"/>
          </p:cNvSpPr>
          <p:nvPr>
            <p:ph idx="1"/>
          </p:nvPr>
        </p:nvSpPr>
        <p:spPr>
          <a:xfrm>
            <a:off x="0" y="-6394"/>
            <a:ext cx="5445760" cy="6864394"/>
          </a:xfrm>
        </p:spPr>
        <p:txBody>
          <a:bodyPr>
            <a:normAutofit lnSpcReduction="10000"/>
          </a:bodyPr>
          <a:lstStyle/>
          <a:p>
            <a:r>
              <a:rPr lang="es-ES" b="1" dirty="0">
                <a:solidFill>
                  <a:schemeClr val="bg1"/>
                </a:solidFill>
                <a:latin typeface="Maiandra GD" panose="020E0502030308020204" pitchFamily="34" charset="0"/>
              </a:rPr>
              <a:t>Así como la mujer de Potifar que aprovecha que está sola en la casa.</a:t>
            </a:r>
          </a:p>
          <a:p>
            <a:pPr algn="ctr"/>
            <a:r>
              <a:rPr lang="es-ES" b="1" u="sng" dirty="0">
                <a:effectLst>
                  <a:outerShdw blurRad="38100" dist="38100" dir="2700000" algn="tl">
                    <a:srgbClr val="000000">
                      <a:alpha val="43137"/>
                    </a:srgbClr>
                  </a:outerShdw>
                </a:effectLst>
                <a:highlight>
                  <a:srgbClr val="00FF00"/>
                </a:highlight>
                <a:latin typeface="Maiandra GD" panose="020E0502030308020204" pitchFamily="34" charset="0"/>
              </a:rPr>
              <a:t>Genesis.39:11.</a:t>
            </a:r>
            <a:r>
              <a:rPr lang="es-ES" b="1" dirty="0">
                <a:solidFill>
                  <a:schemeClr val="bg1"/>
                </a:solidFill>
                <a:latin typeface="Maiandra GD" panose="020E0502030308020204" pitchFamily="34" charset="0"/>
              </a:rPr>
              <a:t> </a:t>
            </a:r>
          </a:p>
          <a:p>
            <a:r>
              <a:rPr lang="es-ES" b="1" dirty="0">
                <a:solidFill>
                  <a:schemeClr val="bg1"/>
                </a:solidFill>
                <a:latin typeface="Maiandra GD" panose="020E0502030308020204" pitchFamily="34" charset="0"/>
              </a:rPr>
              <a:t>Pero sucedió un día que él entró en casa para hacer su trabajo, </a:t>
            </a:r>
            <a:r>
              <a:rPr lang="es-ES" b="1" u="sng" dirty="0">
                <a:solidFill>
                  <a:schemeClr val="bg1"/>
                </a:solidFill>
                <a:effectLst>
                  <a:outerShdw blurRad="38100" dist="38100" dir="2700000" algn="tl">
                    <a:srgbClr val="000000">
                      <a:alpha val="43137"/>
                    </a:srgbClr>
                  </a:outerShdw>
                </a:effectLst>
                <a:highlight>
                  <a:srgbClr val="FF0000"/>
                </a:highlight>
                <a:latin typeface="Maiandra GD" panose="020E0502030308020204" pitchFamily="34" charset="0"/>
              </a:rPr>
              <a:t>y no había ninguno de los hombres de la casa allí dentro;</a:t>
            </a:r>
            <a:r>
              <a:rPr lang="es-ES" b="1" dirty="0">
                <a:solidFill>
                  <a:schemeClr val="bg1"/>
                </a:solidFill>
                <a:latin typeface="Maiandra GD" panose="020E0502030308020204" pitchFamily="34" charset="0"/>
              </a:rPr>
              <a:t> </a:t>
            </a:r>
            <a:endParaRPr lang="es-ES" b="1" dirty="0">
              <a:solidFill>
                <a:schemeClr val="bg1"/>
              </a:solidFill>
              <a:highlight>
                <a:srgbClr val="00FF00"/>
              </a:highlight>
              <a:latin typeface="Maiandra GD" panose="020E0502030308020204" pitchFamily="34" charset="0"/>
            </a:endParaRPr>
          </a:p>
          <a:p>
            <a:r>
              <a:rPr lang="es-ES" b="1" dirty="0">
                <a:solidFill>
                  <a:schemeClr val="bg1"/>
                </a:solidFill>
                <a:latin typeface="Maiandra GD" panose="020E0502030308020204" pitchFamily="34" charset="0"/>
              </a:rPr>
              <a:t>Prometiendo al joven toda clase de placeres y asegurándole la impunidad, lo rindió. </a:t>
            </a:r>
          </a:p>
          <a:p>
            <a:pPr algn="ctr"/>
            <a:r>
              <a:rPr lang="es-ES" b="1" u="sng" dirty="0">
                <a:effectLst>
                  <a:outerShdw blurRad="38100" dist="38100" dir="2700000" algn="tl">
                    <a:srgbClr val="000000">
                      <a:alpha val="43137"/>
                    </a:srgbClr>
                  </a:outerShdw>
                </a:effectLst>
                <a:highlight>
                  <a:srgbClr val="00FF00"/>
                </a:highlight>
                <a:latin typeface="Maiandra GD" panose="020E0502030308020204" pitchFamily="34" charset="0"/>
              </a:rPr>
              <a:t>Proverbios.7:21.</a:t>
            </a:r>
            <a:r>
              <a:rPr lang="es-ES" b="1" dirty="0">
                <a:solidFill>
                  <a:schemeClr val="bg1"/>
                </a:solidFill>
                <a:latin typeface="Maiandra GD" panose="020E0502030308020204" pitchFamily="34" charset="0"/>
              </a:rPr>
              <a:t> </a:t>
            </a:r>
            <a:endParaRPr lang="es-ES" sz="3200" b="1" dirty="0"/>
          </a:p>
          <a:p>
            <a:r>
              <a:rPr lang="es-ES" b="1" dirty="0">
                <a:solidFill>
                  <a:schemeClr val="bg1"/>
                </a:solidFill>
                <a:latin typeface="Maiandra GD" panose="020E0502030308020204" pitchFamily="34" charset="0"/>
              </a:rPr>
              <a:t>Con sus palabras persuasivas lo atrae, </a:t>
            </a:r>
            <a:r>
              <a:rPr lang="es-ES" b="1" u="sng" dirty="0">
                <a:solidFill>
                  <a:schemeClr val="bg1"/>
                </a:solidFill>
                <a:effectLst>
                  <a:outerShdw blurRad="38100" dist="38100" dir="2700000" algn="tl">
                    <a:srgbClr val="000000">
                      <a:alpha val="43137"/>
                    </a:srgbClr>
                  </a:outerShdw>
                </a:effectLst>
                <a:highlight>
                  <a:srgbClr val="000080"/>
                </a:highlight>
                <a:latin typeface="Maiandra GD" panose="020E0502030308020204" pitchFamily="34" charset="0"/>
              </a:rPr>
              <a:t>Lo seduce con sus labios lisonjeros.</a:t>
            </a:r>
          </a:p>
          <a:p>
            <a:r>
              <a:rPr lang="es-ES" b="1" dirty="0">
                <a:solidFill>
                  <a:schemeClr val="bg1"/>
                </a:solidFill>
                <a:latin typeface="Maiandra GD" panose="020E0502030308020204" pitchFamily="34" charset="0"/>
              </a:rPr>
              <a:t>Como a una plaza fuerte mal guarnecida. </a:t>
            </a:r>
          </a:p>
        </p:txBody>
      </p:sp>
      <p:pic>
        <p:nvPicPr>
          <p:cNvPr id="5" name="Imagen 4">
            <a:extLst>
              <a:ext uri="{FF2B5EF4-FFF2-40B4-BE49-F238E27FC236}">
                <a16:creationId xmlns:a16="http://schemas.microsoft.com/office/drawing/2014/main" id="{DA932F52-3E0B-BA9A-2A72-EA358FBA2D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5760" y="0"/>
            <a:ext cx="3698240" cy="6857999"/>
          </a:xfrm>
          <a:prstGeom prst="rect">
            <a:avLst/>
          </a:prstGeom>
        </p:spPr>
      </p:pic>
    </p:spTree>
    <p:extLst>
      <p:ext uri="{BB962C8B-B14F-4D97-AF65-F5344CB8AC3E}">
        <p14:creationId xmlns:p14="http://schemas.microsoft.com/office/powerpoint/2010/main" val="239892931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6394"/>
            <a:ext cx="9144000" cy="6870787"/>
          </a:xfrm>
          <a:prstGeom prst="rect">
            <a:avLst/>
          </a:prstGeom>
        </p:spPr>
      </p:pic>
      <p:sp>
        <p:nvSpPr>
          <p:cNvPr id="3" name="Marcador de contenido 2"/>
          <p:cNvSpPr>
            <a:spLocks noGrp="1"/>
          </p:cNvSpPr>
          <p:nvPr>
            <p:ph idx="1"/>
          </p:nvPr>
        </p:nvSpPr>
        <p:spPr>
          <a:xfrm>
            <a:off x="-1" y="-1"/>
            <a:ext cx="5770881" cy="6858001"/>
          </a:xfrm>
        </p:spPr>
        <p:txBody>
          <a:bodyPr>
            <a:normAutofit/>
          </a:bodyPr>
          <a:lstStyle/>
          <a:p>
            <a:r>
              <a:rPr lang="es-ES" b="1" dirty="0">
                <a:solidFill>
                  <a:schemeClr val="bg1"/>
                </a:solidFill>
                <a:latin typeface="Maiandra GD" panose="020E0502030308020204" pitchFamily="34" charset="0"/>
              </a:rPr>
              <a:t>Por lo que se ve Él joven, aunque insensato, no era mal intencionado, de lo contrario Ella no habría tenido necesidad de emplear tanta zalamería. </a:t>
            </a:r>
          </a:p>
          <a:p>
            <a:r>
              <a:rPr lang="es-ES" b="1" dirty="0">
                <a:solidFill>
                  <a:schemeClr val="bg1"/>
                </a:solidFill>
                <a:latin typeface="Maiandra GD" panose="020E0502030308020204" pitchFamily="34" charset="0"/>
              </a:rPr>
              <a:t>Pero sus corrupciones, prevalecieron contra las convicciones. </a:t>
            </a:r>
          </a:p>
          <a:p>
            <a:pPr algn="ctr"/>
            <a:r>
              <a:rPr lang="es-ES" b="1" u="sng" dirty="0">
                <a:highlight>
                  <a:srgbClr val="00FF00"/>
                </a:highlight>
                <a:latin typeface="Maiandra GD" panose="020E0502030308020204" pitchFamily="34" charset="0"/>
              </a:rPr>
              <a:t>Proverbios.5:3. </a:t>
            </a:r>
          </a:p>
          <a:p>
            <a:r>
              <a:rPr lang="es-ES" b="1" u="sng" dirty="0">
                <a:solidFill>
                  <a:schemeClr val="bg1"/>
                </a:solidFill>
                <a:effectLst>
                  <a:outerShdw blurRad="38100" dist="38100" dir="2700000" algn="tl">
                    <a:srgbClr val="000000">
                      <a:alpha val="43137"/>
                    </a:srgbClr>
                  </a:outerShdw>
                </a:effectLst>
                <a:highlight>
                  <a:srgbClr val="008080"/>
                </a:highlight>
                <a:latin typeface="Maiandra GD" panose="020E0502030308020204" pitchFamily="34" charset="0"/>
              </a:rPr>
              <a:t>Porque los labios de la extraña destilan miel,</a:t>
            </a:r>
            <a:r>
              <a:rPr lang="es-ES" b="1" dirty="0">
                <a:solidFill>
                  <a:schemeClr val="bg1"/>
                </a:solidFill>
                <a:latin typeface="Maiandra GD" panose="020E0502030308020204" pitchFamily="34" charset="0"/>
              </a:rPr>
              <a:t> y su lengua es más suave que el aceite; </a:t>
            </a:r>
          </a:p>
          <a:p>
            <a:pPr algn="ctr"/>
            <a:r>
              <a:rPr lang="es-ES" b="1" u="sng" dirty="0">
                <a:highlight>
                  <a:srgbClr val="00FF00"/>
                </a:highlight>
                <a:latin typeface="Maiandra GD" panose="020E0502030308020204" pitchFamily="34" charset="0"/>
              </a:rPr>
              <a:t>Proverbios.6:24. </a:t>
            </a:r>
          </a:p>
          <a:p>
            <a:r>
              <a:rPr lang="es-ES" b="1" u="sng" dirty="0">
                <a:solidFill>
                  <a:schemeClr val="bg1"/>
                </a:solidFill>
                <a:effectLst>
                  <a:outerShdw blurRad="38100" dist="38100" dir="2700000" algn="tl">
                    <a:srgbClr val="000000">
                      <a:alpha val="43137"/>
                    </a:srgbClr>
                  </a:outerShdw>
                </a:effectLst>
                <a:highlight>
                  <a:srgbClr val="800080"/>
                </a:highlight>
                <a:latin typeface="Maiandra GD" panose="020E0502030308020204" pitchFamily="34" charset="0"/>
              </a:rPr>
              <a:t>para librarte de la mujer mala,</a:t>
            </a:r>
            <a:r>
              <a:rPr lang="es-ES" b="1" dirty="0">
                <a:solidFill>
                  <a:schemeClr val="bg1"/>
                </a:solidFill>
                <a:latin typeface="Maiandra GD" panose="020E0502030308020204" pitchFamily="34" charset="0"/>
              </a:rPr>
              <a:t> de la lengua suave de la desconocida. </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2480" y="-6395"/>
            <a:ext cx="3271520" cy="6858000"/>
          </a:xfrm>
          <a:prstGeom prst="rect">
            <a:avLst/>
          </a:prstGeom>
          <a:solidFill>
            <a:srgbClr val="7030A0"/>
          </a:solidFill>
        </p:spPr>
      </p:pic>
    </p:spTree>
    <p:extLst>
      <p:ext uri="{BB962C8B-B14F-4D97-AF65-F5344CB8AC3E}">
        <p14:creationId xmlns:p14="http://schemas.microsoft.com/office/powerpoint/2010/main" val="383087244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barn(inVertical)">
                                      <p:cBhvr>
                                        <p:cTn id="34" dur="500"/>
                                        <p:tgtEl>
                                          <p:spTgt spid="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barn(inVertical)">
                                      <p:cBhvr>
                                        <p:cTn id="39"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6394"/>
            <a:ext cx="9144000" cy="6870787"/>
          </a:xfrm>
          <a:prstGeom prst="rect">
            <a:avLst/>
          </a:prstGeom>
        </p:spPr>
      </p:pic>
      <p:sp>
        <p:nvSpPr>
          <p:cNvPr id="3" name="Marcador de contenido 2"/>
          <p:cNvSpPr>
            <a:spLocks noGrp="1"/>
          </p:cNvSpPr>
          <p:nvPr>
            <p:ph idx="1"/>
          </p:nvPr>
        </p:nvSpPr>
        <p:spPr>
          <a:xfrm>
            <a:off x="1" y="-1"/>
            <a:ext cx="5191760" cy="6858001"/>
          </a:xfrm>
        </p:spPr>
        <p:txBody>
          <a:bodyPr>
            <a:normAutofit fontScale="92500"/>
          </a:bodyPr>
          <a:lstStyle/>
          <a:p>
            <a:r>
              <a:rPr lang="es-ES" b="1" dirty="0">
                <a:solidFill>
                  <a:schemeClr val="bg1"/>
                </a:solidFill>
                <a:latin typeface="Maiandra GD" panose="020E0502030308020204" pitchFamily="34" charset="0"/>
              </a:rPr>
              <a:t>En lugar de hacerse el sordo a las palabras encantadoras de esta mujer, se rindió. </a:t>
            </a:r>
          </a:p>
          <a:p>
            <a:r>
              <a:rPr lang="es-ES" b="1" dirty="0">
                <a:solidFill>
                  <a:schemeClr val="bg1"/>
                </a:solidFill>
                <a:latin typeface="Maiandra GD" panose="020E0502030308020204" pitchFamily="34" charset="0"/>
              </a:rPr>
              <a:t>¡Con que compasión describe Salomón el caso de este pobre joven, rendido por las malas artes de esta mujer! </a:t>
            </a:r>
          </a:p>
          <a:p>
            <a:r>
              <a:rPr lang="es-ES" b="1" dirty="0">
                <a:solidFill>
                  <a:schemeClr val="bg1"/>
                </a:solidFill>
                <a:latin typeface="Maiandra GD" panose="020E0502030308020204" pitchFamily="34" charset="0"/>
              </a:rPr>
              <a:t>Va desarmado, no lleva coraza, ni sabe lo que le espera. </a:t>
            </a:r>
          </a:p>
          <a:p>
            <a:r>
              <a:rPr lang="es-ES" b="1" dirty="0">
                <a:solidFill>
                  <a:schemeClr val="bg1"/>
                </a:solidFill>
                <a:latin typeface="Maiandra GD" panose="020E0502030308020204" pitchFamily="34" charset="0"/>
              </a:rPr>
              <a:t>Hasta que la saeta le traspasa el corazón. </a:t>
            </a:r>
          </a:p>
          <a:p>
            <a:pPr algn="ctr"/>
            <a:r>
              <a:rPr lang="es-ES" b="1" u="sng" dirty="0">
                <a:effectLst>
                  <a:outerShdw blurRad="38100" dist="38100" dir="2700000" algn="tl">
                    <a:srgbClr val="000000">
                      <a:alpha val="43137"/>
                    </a:srgbClr>
                  </a:outerShdw>
                </a:effectLst>
                <a:highlight>
                  <a:srgbClr val="00FF00"/>
                </a:highlight>
                <a:latin typeface="Maiandra GD" panose="020E0502030308020204" pitchFamily="34" charset="0"/>
              </a:rPr>
              <a:t>Proverbios.7:23.</a:t>
            </a:r>
            <a:r>
              <a:rPr lang="es-ES" b="1" dirty="0">
                <a:solidFill>
                  <a:schemeClr val="bg1"/>
                </a:solidFill>
                <a:latin typeface="Maiandra GD" panose="020E0502030308020204" pitchFamily="34" charset="0"/>
              </a:rPr>
              <a:t> </a:t>
            </a:r>
          </a:p>
          <a:p>
            <a:r>
              <a:rPr lang="es-ES" b="1" u="sng" dirty="0">
                <a:solidFill>
                  <a:schemeClr val="bg1"/>
                </a:solidFill>
                <a:effectLst>
                  <a:outerShdw blurRad="38100" dist="38100" dir="2700000" algn="tl">
                    <a:srgbClr val="000000">
                      <a:alpha val="43137"/>
                    </a:srgbClr>
                  </a:outerShdw>
                </a:effectLst>
                <a:highlight>
                  <a:srgbClr val="008000"/>
                </a:highlight>
                <a:latin typeface="Maiandra GD" panose="020E0502030308020204" pitchFamily="34" charset="0"/>
              </a:rPr>
              <a:t>Hasta que una flecha le traspasa el hígado;</a:t>
            </a:r>
            <a:r>
              <a:rPr lang="es-ES" b="1" dirty="0">
                <a:solidFill>
                  <a:schemeClr val="bg1"/>
                </a:solidFill>
                <a:latin typeface="Maiandra GD" panose="020E0502030308020204" pitchFamily="34" charset="0"/>
              </a:rPr>
              <a:t> Como el ave que se precipita en la trampa, Y no sabe que esto le costará la vida. </a:t>
            </a:r>
          </a:p>
        </p:txBody>
      </p:sp>
      <p:pic>
        <p:nvPicPr>
          <p:cNvPr id="4" name="Imagen 3">
            <a:extLst>
              <a:ext uri="{FF2B5EF4-FFF2-40B4-BE49-F238E27FC236}">
                <a16:creationId xmlns:a16="http://schemas.microsoft.com/office/drawing/2014/main" id="{80A9CB0F-864F-5E92-9774-37146B1DFC66}"/>
              </a:ext>
            </a:extLst>
          </p:cNvPr>
          <p:cNvPicPr>
            <a:picLocks noChangeAspect="1"/>
          </p:cNvPicPr>
          <p:nvPr/>
        </p:nvPicPr>
        <p:blipFill>
          <a:blip r:embed="rId3"/>
          <a:stretch>
            <a:fillRect/>
          </a:stretch>
        </p:blipFill>
        <p:spPr>
          <a:xfrm>
            <a:off x="5191761" y="-6394"/>
            <a:ext cx="3952239" cy="6864394"/>
          </a:xfrm>
          <a:prstGeom prst="rect">
            <a:avLst/>
          </a:prstGeom>
        </p:spPr>
      </p:pic>
    </p:spTree>
    <p:extLst>
      <p:ext uri="{BB962C8B-B14F-4D97-AF65-F5344CB8AC3E}">
        <p14:creationId xmlns:p14="http://schemas.microsoft.com/office/powerpoint/2010/main" val="15441804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531DE0-AE94-E532-5FAE-D23A06AEBFE1}"/>
            </a:ext>
          </a:extLst>
        </p:cNvPr>
        <p:cNvGrpSpPr/>
        <p:nvPr/>
      </p:nvGrpSpPr>
      <p:grpSpPr>
        <a:xfrm>
          <a:off x="0" y="0"/>
          <a:ext cx="0" cy="0"/>
          <a:chOff x="0" y="0"/>
          <a:chExt cx="0" cy="0"/>
        </a:xfrm>
      </p:grpSpPr>
      <p:pic>
        <p:nvPicPr>
          <p:cNvPr id="2" name="Imagen 1">
            <a:extLst>
              <a:ext uri="{FF2B5EF4-FFF2-40B4-BE49-F238E27FC236}">
                <a16:creationId xmlns:a16="http://schemas.microsoft.com/office/drawing/2014/main" id="{8995A5C2-B0E6-98B9-14FF-92D3AEDA803B}"/>
              </a:ext>
            </a:extLst>
          </p:cNvPr>
          <p:cNvPicPr>
            <a:picLocks noChangeAspect="1"/>
          </p:cNvPicPr>
          <p:nvPr/>
        </p:nvPicPr>
        <p:blipFill>
          <a:blip r:embed="rId2"/>
          <a:stretch>
            <a:fillRect/>
          </a:stretch>
        </p:blipFill>
        <p:spPr>
          <a:xfrm>
            <a:off x="0" y="-6394"/>
            <a:ext cx="9144000" cy="6870787"/>
          </a:xfrm>
          <a:prstGeom prst="rect">
            <a:avLst/>
          </a:prstGeom>
        </p:spPr>
      </p:pic>
      <p:sp>
        <p:nvSpPr>
          <p:cNvPr id="3" name="Marcador de contenido 2">
            <a:extLst>
              <a:ext uri="{FF2B5EF4-FFF2-40B4-BE49-F238E27FC236}">
                <a16:creationId xmlns:a16="http://schemas.microsoft.com/office/drawing/2014/main" id="{9E952035-1C49-C129-A458-BC26ACF07AA0}"/>
              </a:ext>
            </a:extLst>
          </p:cNvPr>
          <p:cNvSpPr>
            <a:spLocks noGrp="1"/>
          </p:cNvSpPr>
          <p:nvPr>
            <p:ph idx="1"/>
          </p:nvPr>
        </p:nvSpPr>
        <p:spPr>
          <a:xfrm>
            <a:off x="0" y="-6394"/>
            <a:ext cx="5314682" cy="6864394"/>
          </a:xfrm>
        </p:spPr>
        <p:txBody>
          <a:bodyPr>
            <a:normAutofit/>
          </a:bodyPr>
          <a:lstStyle/>
          <a:p>
            <a:r>
              <a:rPr lang="es-ES" b="1" dirty="0">
                <a:solidFill>
                  <a:schemeClr val="bg1"/>
                </a:solidFill>
                <a:latin typeface="Maiandra GD" panose="020E0502030308020204" pitchFamily="34" charset="0"/>
              </a:rPr>
              <a:t>Le va a costar la vida.</a:t>
            </a:r>
          </a:p>
          <a:p>
            <a:pPr algn="ctr"/>
            <a:r>
              <a:rPr lang="es-ES" b="1" u="sng" dirty="0">
                <a:effectLst>
                  <a:outerShdw blurRad="38100" dist="38100" dir="2700000" algn="tl">
                    <a:srgbClr val="000000">
                      <a:alpha val="43137"/>
                    </a:srgbClr>
                  </a:outerShdw>
                </a:effectLst>
                <a:highlight>
                  <a:srgbClr val="00FF00"/>
                </a:highlight>
                <a:latin typeface="Maiandra GD" panose="020E0502030308020204" pitchFamily="34" charset="0"/>
              </a:rPr>
              <a:t>Proverbios.5:5.</a:t>
            </a:r>
          </a:p>
          <a:p>
            <a:r>
              <a:rPr lang="es-ES" b="1" u="sng" dirty="0">
                <a:solidFill>
                  <a:schemeClr val="bg1"/>
                </a:solidFill>
                <a:effectLst>
                  <a:outerShdw blurRad="38100" dist="38100" dir="2700000" algn="tl">
                    <a:srgbClr val="000000">
                      <a:alpha val="43137"/>
                    </a:srgbClr>
                  </a:outerShdw>
                </a:effectLst>
                <a:highlight>
                  <a:srgbClr val="800000"/>
                </a:highlight>
                <a:latin typeface="Maiandra GD" panose="020E0502030308020204" pitchFamily="34" charset="0"/>
              </a:rPr>
              <a:t>Sus pies descienden a la muerte,</a:t>
            </a:r>
            <a:r>
              <a:rPr lang="es-ES" b="1" dirty="0">
                <a:solidFill>
                  <a:schemeClr val="bg1"/>
                </a:solidFill>
                <a:latin typeface="Maiandra GD" panose="020E0502030308020204" pitchFamily="34" charset="0"/>
              </a:rPr>
              <a:t> sus pasos sólo logran el Seol. </a:t>
            </a:r>
          </a:p>
          <a:p>
            <a:pPr algn="ctr"/>
            <a:r>
              <a:rPr lang="es-ES" b="1" u="sng" dirty="0">
                <a:effectLst>
                  <a:outerShdw blurRad="38100" dist="38100" dir="2700000" algn="tl">
                    <a:srgbClr val="000000">
                      <a:alpha val="43137"/>
                    </a:srgbClr>
                  </a:outerShdw>
                </a:effectLst>
                <a:highlight>
                  <a:srgbClr val="00FF00"/>
                </a:highlight>
                <a:latin typeface="Maiandra GD" panose="020E0502030308020204" pitchFamily="34" charset="0"/>
              </a:rPr>
              <a:t>Proverbios.6:26, 32.</a:t>
            </a:r>
          </a:p>
          <a:p>
            <a:r>
              <a:rPr lang="es-ES" b="1" dirty="0">
                <a:solidFill>
                  <a:schemeClr val="bg1"/>
                </a:solidFill>
                <a:latin typeface="Maiandra GD" panose="020E0502030308020204" pitchFamily="34" charset="0"/>
              </a:rPr>
              <a:t>Porque por causa de una ramera uno es reducido a un pedazo de pan, </a:t>
            </a:r>
            <a:r>
              <a:rPr lang="es-ES" b="1" u="sng" dirty="0">
                <a:solidFill>
                  <a:schemeClr val="bg1"/>
                </a:solidFill>
                <a:effectLst>
                  <a:outerShdw blurRad="38100" dist="38100" dir="2700000" algn="tl">
                    <a:srgbClr val="000000">
                      <a:alpha val="43137"/>
                    </a:srgbClr>
                  </a:outerShdw>
                </a:effectLst>
                <a:highlight>
                  <a:srgbClr val="808000"/>
                </a:highlight>
                <a:latin typeface="Maiandra GD" panose="020E0502030308020204" pitchFamily="34" charset="0"/>
              </a:rPr>
              <a:t>pero la adúltera anda a la caza de la vida preciosa.</a:t>
            </a:r>
            <a:r>
              <a:rPr lang="es-ES" b="1" dirty="0">
                <a:solidFill>
                  <a:schemeClr val="bg1"/>
                </a:solidFill>
                <a:latin typeface="Maiandra GD" panose="020E0502030308020204" pitchFamily="34" charset="0"/>
              </a:rPr>
              <a:t> </a:t>
            </a:r>
          </a:p>
          <a:p>
            <a:pPr algn="ctr"/>
            <a:r>
              <a:rPr lang="es-ES" b="1" u="sng" dirty="0">
                <a:effectLst>
                  <a:outerShdw blurRad="38100" dist="38100" dir="2700000" algn="tl">
                    <a:srgbClr val="000000">
                      <a:alpha val="43137"/>
                    </a:srgbClr>
                  </a:outerShdw>
                </a:effectLst>
                <a:highlight>
                  <a:srgbClr val="00FF00"/>
                </a:highlight>
                <a:latin typeface="Maiandra GD" panose="020E0502030308020204" pitchFamily="34" charset="0"/>
              </a:rPr>
              <a:t>V.32.</a:t>
            </a:r>
            <a:r>
              <a:rPr lang="es-ES" b="1" dirty="0">
                <a:solidFill>
                  <a:schemeClr val="bg1"/>
                </a:solidFill>
                <a:latin typeface="Maiandra GD" panose="020E0502030308020204" pitchFamily="34" charset="0"/>
              </a:rPr>
              <a:t> </a:t>
            </a:r>
          </a:p>
          <a:p>
            <a:r>
              <a:rPr lang="es-ES" b="1" dirty="0">
                <a:solidFill>
                  <a:schemeClr val="bg1"/>
                </a:solidFill>
                <a:latin typeface="Maiandra GD" panose="020E0502030308020204" pitchFamily="34" charset="0"/>
              </a:rPr>
              <a:t>El que comete adulterio no tiene entendimiento; </a:t>
            </a:r>
            <a:r>
              <a:rPr lang="es-ES" b="1" u="sng" dirty="0">
                <a:solidFill>
                  <a:schemeClr val="bg1"/>
                </a:solidFill>
                <a:effectLst>
                  <a:outerShdw blurRad="38100" dist="38100" dir="2700000" algn="tl">
                    <a:srgbClr val="000000">
                      <a:alpha val="43137"/>
                    </a:srgbClr>
                  </a:outerShdw>
                </a:effectLst>
                <a:highlight>
                  <a:srgbClr val="000000"/>
                </a:highlight>
                <a:latin typeface="Maiandra GD" panose="020E0502030308020204" pitchFamily="34" charset="0"/>
              </a:rPr>
              <a:t>destruye su alma el que lo hace.</a:t>
            </a:r>
            <a:r>
              <a:rPr lang="es-ES" b="1" dirty="0">
                <a:solidFill>
                  <a:schemeClr val="bg1"/>
                </a:solidFill>
                <a:latin typeface="Maiandra GD" panose="020E0502030308020204" pitchFamily="34" charset="0"/>
              </a:rPr>
              <a:t> </a:t>
            </a:r>
          </a:p>
        </p:txBody>
      </p:sp>
      <p:pic>
        <p:nvPicPr>
          <p:cNvPr id="5" name="Imagen 4">
            <a:extLst>
              <a:ext uri="{FF2B5EF4-FFF2-40B4-BE49-F238E27FC236}">
                <a16:creationId xmlns:a16="http://schemas.microsoft.com/office/drawing/2014/main" id="{044CE266-725A-6FE7-95F4-B82A3C143A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4682" y="9590"/>
            <a:ext cx="3754364" cy="6858000"/>
          </a:xfrm>
          <a:prstGeom prst="rect">
            <a:avLst/>
          </a:prstGeom>
        </p:spPr>
      </p:pic>
    </p:spTree>
    <p:extLst>
      <p:ext uri="{BB962C8B-B14F-4D97-AF65-F5344CB8AC3E}">
        <p14:creationId xmlns:p14="http://schemas.microsoft.com/office/powerpoint/2010/main" val="272362250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p:cTn id="42"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3"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44" dur="500"/>
                                        <p:tgtEl>
                                          <p:spTgt spid="3">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p:cTn id="49"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50"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5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6394"/>
            <a:ext cx="9144000" cy="6870787"/>
          </a:xfrm>
          <a:prstGeom prst="rect">
            <a:avLst/>
          </a:prstGeom>
        </p:spPr>
      </p:pic>
      <p:sp>
        <p:nvSpPr>
          <p:cNvPr id="3" name="Marcador de contenido 2"/>
          <p:cNvSpPr>
            <a:spLocks noGrp="1"/>
          </p:cNvSpPr>
          <p:nvPr>
            <p:ph idx="1"/>
          </p:nvPr>
        </p:nvSpPr>
        <p:spPr>
          <a:xfrm>
            <a:off x="0" y="-1"/>
            <a:ext cx="5364480" cy="6858001"/>
          </a:xfrm>
        </p:spPr>
        <p:txBody>
          <a:bodyPr>
            <a:normAutofit lnSpcReduction="10000"/>
          </a:bodyPr>
          <a:lstStyle/>
          <a:p>
            <a:r>
              <a:rPr lang="es-ES" b="1" dirty="0">
                <a:solidFill>
                  <a:schemeClr val="bg1"/>
                </a:solidFill>
                <a:latin typeface="Maiandra GD" panose="020E0502030308020204" pitchFamily="34" charset="0"/>
              </a:rPr>
              <a:t>Alegre y confiado se ha entregado al adulterio cómo va el buey al degolladero.</a:t>
            </a:r>
          </a:p>
          <a:p>
            <a:pPr algn="ctr"/>
            <a:r>
              <a:rPr lang="es-ES" b="1" u="sng" dirty="0">
                <a:effectLst>
                  <a:outerShdw blurRad="38100" dist="38100" dir="2700000" algn="tl">
                    <a:srgbClr val="000000">
                      <a:alpha val="43137"/>
                    </a:srgbClr>
                  </a:outerShdw>
                </a:effectLst>
                <a:highlight>
                  <a:srgbClr val="00FF00"/>
                </a:highlight>
                <a:latin typeface="Maiandra GD" panose="020E0502030308020204" pitchFamily="34" charset="0"/>
              </a:rPr>
              <a:t>Proverbios.7:22.</a:t>
            </a:r>
          </a:p>
          <a:p>
            <a:r>
              <a:rPr lang="es-ES" b="1" u="sng" dirty="0">
                <a:solidFill>
                  <a:schemeClr val="bg1"/>
                </a:solidFill>
                <a:effectLst>
                  <a:outerShdw blurRad="38100" dist="38100" dir="2700000" algn="tl">
                    <a:srgbClr val="000000">
                      <a:alpha val="43137"/>
                    </a:srgbClr>
                  </a:outerShdw>
                </a:effectLst>
                <a:highlight>
                  <a:srgbClr val="3366FF"/>
                </a:highlight>
                <a:latin typeface="Maiandra GD" panose="020E0502030308020204" pitchFamily="34" charset="0"/>
              </a:rPr>
              <a:t>Al instante la sigue, como va el buey al matadero,</a:t>
            </a:r>
            <a:r>
              <a:rPr lang="es-ES" b="1" dirty="0">
                <a:solidFill>
                  <a:schemeClr val="bg1"/>
                </a:solidFill>
                <a:latin typeface="Maiandra GD" panose="020E0502030308020204" pitchFamily="34" charset="0"/>
              </a:rPr>
              <a:t> o como uno en grillos al castigo de un necio,</a:t>
            </a:r>
          </a:p>
          <a:p>
            <a:r>
              <a:rPr lang="es-ES" b="1" dirty="0">
                <a:solidFill>
                  <a:schemeClr val="bg1"/>
                </a:solidFill>
                <a:latin typeface="Maiandra GD" panose="020E0502030308020204" pitchFamily="34" charset="0"/>
              </a:rPr>
              <a:t>Buey- Necio- Ave: </a:t>
            </a:r>
          </a:p>
          <a:p>
            <a:r>
              <a:rPr lang="es-ES" b="1" dirty="0">
                <a:solidFill>
                  <a:schemeClr val="bg1"/>
                </a:solidFill>
                <a:latin typeface="Maiandra GD" panose="020E0502030308020204" pitchFamily="34" charset="0"/>
              </a:rPr>
              <a:t>Aquel que se rinde ante la seducción es tan ingenuo como estas sencillas criaturas, no importa cuán fuertes crean ser.</a:t>
            </a:r>
          </a:p>
          <a:p>
            <a:pPr algn="ctr"/>
            <a:r>
              <a:rPr lang="es-ES" b="1" u="sng" dirty="0">
                <a:effectLst>
                  <a:outerShdw blurRad="38100" dist="38100" dir="2700000" algn="tl">
                    <a:srgbClr val="000000">
                      <a:alpha val="43137"/>
                    </a:srgbClr>
                  </a:outerShdw>
                </a:effectLst>
                <a:highlight>
                  <a:srgbClr val="00FF00"/>
                </a:highlight>
                <a:latin typeface="Maiandra GD" panose="020E0502030308020204" pitchFamily="34" charset="0"/>
              </a:rPr>
              <a:t>V.26.</a:t>
            </a:r>
          </a:p>
          <a:p>
            <a:r>
              <a:rPr lang="es-ES" b="1" u="sng" dirty="0">
                <a:solidFill>
                  <a:schemeClr val="bg1"/>
                </a:solidFill>
                <a:effectLst>
                  <a:outerShdw blurRad="38100" dist="38100" dir="2700000" algn="tl">
                    <a:srgbClr val="000000">
                      <a:alpha val="43137"/>
                    </a:srgbClr>
                  </a:outerShdw>
                </a:effectLst>
                <a:highlight>
                  <a:srgbClr val="CC00FF"/>
                </a:highlight>
                <a:latin typeface="Maiandra GD" panose="020E0502030308020204" pitchFamily="34" charset="0"/>
              </a:rPr>
              <a:t>Porque muchas son las víctimas derribadas por ella,</a:t>
            </a:r>
            <a:r>
              <a:rPr lang="es-ES" b="1" dirty="0">
                <a:solidFill>
                  <a:schemeClr val="bg1"/>
                </a:solidFill>
                <a:latin typeface="Maiandra GD" panose="020E0502030308020204" pitchFamily="34" charset="0"/>
              </a:rPr>
              <a:t> Y numerosos los que ha matado.   </a:t>
            </a:r>
            <a:endParaRPr lang="es-ES" dirty="0"/>
          </a:p>
          <a:p>
            <a:endParaRPr lang="es-ES" dirty="0"/>
          </a:p>
        </p:txBody>
      </p:sp>
      <p:pic>
        <p:nvPicPr>
          <p:cNvPr id="5" name="Imagen 4">
            <a:extLst>
              <a:ext uri="{FF2B5EF4-FFF2-40B4-BE49-F238E27FC236}">
                <a16:creationId xmlns:a16="http://schemas.microsoft.com/office/drawing/2014/main" id="{119CFD8B-53DC-F6E4-BA59-E7D259B7A0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4480" y="0"/>
            <a:ext cx="3779520" cy="6858000"/>
          </a:xfrm>
          <a:prstGeom prst="rect">
            <a:avLst/>
          </a:prstGeom>
        </p:spPr>
      </p:pic>
    </p:spTree>
    <p:extLst>
      <p:ext uri="{BB962C8B-B14F-4D97-AF65-F5344CB8AC3E}">
        <p14:creationId xmlns:p14="http://schemas.microsoft.com/office/powerpoint/2010/main" val="428752916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arn(inVertical)">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3" y="-43060"/>
            <a:ext cx="9144000" cy="6870787"/>
          </a:xfrm>
          <a:prstGeom prst="rect">
            <a:avLst/>
          </a:prstGeom>
        </p:spPr>
      </p:pic>
      <p:sp>
        <p:nvSpPr>
          <p:cNvPr id="6" name="Rectángulo: esquinas redondeadas 5">
            <a:extLst>
              <a:ext uri="{FF2B5EF4-FFF2-40B4-BE49-F238E27FC236}">
                <a16:creationId xmlns:a16="http://schemas.microsoft.com/office/drawing/2014/main" id="{24F5B807-0F11-4251-BAA5-7F3E2381B963}"/>
              </a:ext>
            </a:extLst>
          </p:cNvPr>
          <p:cNvSpPr/>
          <p:nvPr/>
        </p:nvSpPr>
        <p:spPr>
          <a:xfrm>
            <a:off x="1" y="-43060"/>
            <a:ext cx="9143999" cy="2227460"/>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Título 1"/>
          <p:cNvSpPr>
            <a:spLocks noGrp="1"/>
          </p:cNvSpPr>
          <p:nvPr>
            <p:ph type="title"/>
          </p:nvPr>
        </p:nvSpPr>
        <p:spPr>
          <a:xfrm>
            <a:off x="-7" y="-36436"/>
            <a:ext cx="9144001" cy="2220836"/>
          </a:xfrm>
        </p:spPr>
        <p:txBody>
          <a:bodyPr>
            <a:noAutofit/>
          </a:bodyPr>
          <a:lstStyle/>
          <a:p>
            <a:pPr algn="ctr"/>
            <a:r>
              <a:rPr lang="es-ES" sz="4000" b="1" u="sng" dirty="0">
                <a:solidFill>
                  <a:schemeClr val="bg1"/>
                </a:solidFill>
                <a:effectLst>
                  <a:outerShdw blurRad="38100" dist="38100" dir="2700000" algn="tl">
                    <a:srgbClr val="000000">
                      <a:alpha val="43137"/>
                    </a:srgbClr>
                  </a:outerShdw>
                </a:effectLst>
                <a:latin typeface="Maiandra GD" panose="020E0502030308020204" pitchFamily="34" charset="0"/>
              </a:rPr>
              <a:t>SERIA ADVERTENCIA A PRESTAR DILIGENTE ATENCIÓN A LOS CONSEJOS SOBRE ESTE ASUNTO. PROVERBIOS.7:24-27.</a:t>
            </a:r>
          </a:p>
        </p:txBody>
      </p:sp>
      <p:sp>
        <p:nvSpPr>
          <p:cNvPr id="3" name="Marcador de contenido 2"/>
          <p:cNvSpPr>
            <a:spLocks noGrp="1"/>
          </p:cNvSpPr>
          <p:nvPr>
            <p:ph idx="1"/>
          </p:nvPr>
        </p:nvSpPr>
        <p:spPr>
          <a:xfrm>
            <a:off x="-1" y="2191023"/>
            <a:ext cx="5467351" cy="4666977"/>
          </a:xfrm>
        </p:spPr>
        <p:txBody>
          <a:bodyPr>
            <a:normAutofit lnSpcReduction="10000"/>
          </a:bodyPr>
          <a:lstStyle/>
          <a:p>
            <a:r>
              <a:rPr lang="es-ES" b="1" dirty="0">
                <a:solidFill>
                  <a:schemeClr val="bg1"/>
                </a:solidFill>
                <a:latin typeface="Maiandra GD" panose="020E0502030308020204" pitchFamily="34" charset="0"/>
              </a:rPr>
              <a:t>Aquí tenemos la aplicación de la historia. </a:t>
            </a:r>
          </a:p>
          <a:p>
            <a:r>
              <a:rPr lang="es-ES" b="1" dirty="0">
                <a:solidFill>
                  <a:schemeClr val="bg1"/>
                </a:solidFill>
                <a:latin typeface="Maiandra GD" panose="020E0502030308020204" pitchFamily="34" charset="0"/>
              </a:rPr>
              <a:t>Ahora pues, hijo oídme. </a:t>
            </a:r>
          </a:p>
          <a:p>
            <a:pPr algn="ctr"/>
            <a:r>
              <a:rPr lang="es-ES" b="1" u="sng" dirty="0">
                <a:effectLst>
                  <a:outerShdw blurRad="38100" dist="38100" dir="2700000" algn="tl">
                    <a:srgbClr val="000000">
                      <a:alpha val="43137"/>
                    </a:srgbClr>
                  </a:outerShdw>
                </a:effectLst>
                <a:highlight>
                  <a:srgbClr val="00FF00"/>
                </a:highlight>
                <a:latin typeface="Maiandra GD" panose="020E0502030308020204" pitchFamily="34" charset="0"/>
              </a:rPr>
              <a:t>V.24.</a:t>
            </a:r>
            <a:r>
              <a:rPr lang="es-ES" b="1" dirty="0">
                <a:solidFill>
                  <a:schemeClr val="bg1"/>
                </a:solidFill>
                <a:latin typeface="Maiandra GD" panose="020E0502030308020204" pitchFamily="34" charset="0"/>
              </a:rPr>
              <a:t> </a:t>
            </a:r>
          </a:p>
          <a:p>
            <a:r>
              <a:rPr lang="es-ES" b="1" dirty="0">
                <a:solidFill>
                  <a:schemeClr val="bg1"/>
                </a:solidFill>
                <a:latin typeface="Maiandra GD" panose="020E0502030308020204" pitchFamily="34" charset="0"/>
              </a:rPr>
              <a:t>Ahora pues, hijos míos, escúchenme, </a:t>
            </a:r>
            <a:r>
              <a:rPr lang="es-ES" b="1" u="sng" dirty="0">
                <a:solidFill>
                  <a:schemeClr val="bg1"/>
                </a:solidFill>
                <a:effectLst>
                  <a:outerShdw blurRad="38100" dist="38100" dir="2700000" algn="tl">
                    <a:srgbClr val="000000">
                      <a:alpha val="43137"/>
                    </a:srgbClr>
                  </a:outerShdw>
                </a:effectLst>
                <a:highlight>
                  <a:srgbClr val="9900FF"/>
                </a:highlight>
                <a:latin typeface="Maiandra GD" panose="020E0502030308020204" pitchFamily="34" charset="0"/>
              </a:rPr>
              <a:t>Y presten atención a las palabras de mi boca.</a:t>
            </a:r>
          </a:p>
          <a:p>
            <a:r>
              <a:rPr lang="es-ES" b="1" dirty="0" err="1">
                <a:solidFill>
                  <a:schemeClr val="bg1"/>
                </a:solidFill>
                <a:latin typeface="Maiandra GD" panose="020E0502030308020204" pitchFamily="34" charset="0"/>
              </a:rPr>
              <a:t>Prestame</a:t>
            </a:r>
            <a:r>
              <a:rPr lang="es-ES" b="1" dirty="0">
                <a:solidFill>
                  <a:schemeClr val="bg1"/>
                </a:solidFill>
                <a:latin typeface="Maiandra GD" panose="020E0502030308020204" pitchFamily="34" charset="0"/>
              </a:rPr>
              <a:t> atención a mí, no a esa seductora. Dad oídos a un buen maestro que te quiere como un padre, </a:t>
            </a:r>
          </a:p>
        </p:txBody>
      </p:sp>
      <p:pic>
        <p:nvPicPr>
          <p:cNvPr id="7" name="Imagen 6">
            <a:extLst>
              <a:ext uri="{FF2B5EF4-FFF2-40B4-BE49-F238E27FC236}">
                <a16:creationId xmlns:a16="http://schemas.microsoft.com/office/drawing/2014/main" id="{C108FD6D-5D65-694E-1EA0-BEEA392302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8299" y="2191023"/>
            <a:ext cx="3714750" cy="4636704"/>
          </a:xfrm>
          <a:prstGeom prst="rect">
            <a:avLst/>
          </a:prstGeom>
        </p:spPr>
      </p:pic>
    </p:spTree>
    <p:extLst>
      <p:ext uri="{BB962C8B-B14F-4D97-AF65-F5344CB8AC3E}">
        <p14:creationId xmlns:p14="http://schemas.microsoft.com/office/powerpoint/2010/main" val="168145777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barn(inVertical)">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barn(inVertical)">
                                      <p:cBhvr>
                                        <p:cTn id="25" dur="500"/>
                                        <p:tgtEl>
                                          <p:spTgt spid="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barn(inVertical)">
                                      <p:cBhvr>
                                        <p:cTn id="30" dur="5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barn(inVertical)">
                                      <p:cBhvr>
                                        <p:cTn id="35" dur="500"/>
                                        <p:tgtEl>
                                          <p:spTgt spid="3">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barn(inVertical)">
                                      <p:cBhvr>
                                        <p:cTn id="4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4F3B01-F962-478D-27C2-9C0EE2C2271C}"/>
            </a:ext>
          </a:extLst>
        </p:cNvPr>
        <p:cNvGrpSpPr/>
        <p:nvPr/>
      </p:nvGrpSpPr>
      <p:grpSpPr>
        <a:xfrm>
          <a:off x="0" y="0"/>
          <a:ext cx="0" cy="0"/>
          <a:chOff x="0" y="0"/>
          <a:chExt cx="0" cy="0"/>
        </a:xfrm>
      </p:grpSpPr>
      <p:pic>
        <p:nvPicPr>
          <p:cNvPr id="2" name="Imagen 1">
            <a:extLst>
              <a:ext uri="{FF2B5EF4-FFF2-40B4-BE49-F238E27FC236}">
                <a16:creationId xmlns:a16="http://schemas.microsoft.com/office/drawing/2014/main" id="{DE509D4C-5142-9E8D-2FFD-D085E15B4DA9}"/>
              </a:ext>
            </a:extLst>
          </p:cNvPr>
          <p:cNvPicPr>
            <a:picLocks noChangeAspect="1"/>
          </p:cNvPicPr>
          <p:nvPr/>
        </p:nvPicPr>
        <p:blipFill>
          <a:blip r:embed="rId2"/>
          <a:stretch>
            <a:fillRect/>
          </a:stretch>
        </p:blipFill>
        <p:spPr>
          <a:xfrm>
            <a:off x="0" y="-6394"/>
            <a:ext cx="9144000" cy="6870787"/>
          </a:xfrm>
          <a:prstGeom prst="rect">
            <a:avLst/>
          </a:prstGeom>
        </p:spPr>
      </p:pic>
      <p:sp>
        <p:nvSpPr>
          <p:cNvPr id="3" name="Marcador de contenido 2">
            <a:extLst>
              <a:ext uri="{FF2B5EF4-FFF2-40B4-BE49-F238E27FC236}">
                <a16:creationId xmlns:a16="http://schemas.microsoft.com/office/drawing/2014/main" id="{7469FD75-1973-AC95-1AF3-3B8846A7E893}"/>
              </a:ext>
            </a:extLst>
          </p:cNvPr>
          <p:cNvSpPr>
            <a:spLocks noGrp="1"/>
          </p:cNvSpPr>
          <p:nvPr>
            <p:ph idx="1"/>
          </p:nvPr>
        </p:nvSpPr>
        <p:spPr>
          <a:xfrm>
            <a:off x="0" y="-6394"/>
            <a:ext cx="5039360" cy="6864394"/>
          </a:xfrm>
        </p:spPr>
        <p:txBody>
          <a:bodyPr>
            <a:normAutofit/>
          </a:bodyPr>
          <a:lstStyle/>
          <a:p>
            <a:r>
              <a:rPr lang="es-ES" b="1" dirty="0">
                <a:solidFill>
                  <a:schemeClr val="bg1"/>
                </a:solidFill>
                <a:latin typeface="Maiandra GD" panose="020E0502030308020204" pitchFamily="34" charset="0"/>
              </a:rPr>
              <a:t>No a una mala mujer que solo desea Nuestro cuerpo y Nuestro dinero, yo soy un buen amigo, Ella es una perversa enemiga.</a:t>
            </a:r>
          </a:p>
          <a:p>
            <a:r>
              <a:rPr lang="es-ES" b="1" dirty="0">
                <a:solidFill>
                  <a:schemeClr val="bg1"/>
                </a:solidFill>
                <a:latin typeface="Maiandra GD" panose="020E0502030308020204" pitchFamily="34" charset="0"/>
              </a:rPr>
              <a:t>No solo has de apartar los pies de su calle y de su casa, sino, sobre todo no se aparte tu corazón hacia sus caminos. </a:t>
            </a:r>
          </a:p>
          <a:p>
            <a:pPr algn="ctr"/>
            <a:r>
              <a:rPr lang="es-ES" b="1" u="sng" dirty="0">
                <a:effectLst>
                  <a:outerShdw blurRad="38100" dist="38100" dir="2700000" algn="tl">
                    <a:srgbClr val="000000">
                      <a:alpha val="43137"/>
                    </a:srgbClr>
                  </a:outerShdw>
                </a:effectLst>
                <a:highlight>
                  <a:srgbClr val="00FF00"/>
                </a:highlight>
                <a:latin typeface="Maiandra GD" panose="020E0502030308020204" pitchFamily="34" charset="0"/>
              </a:rPr>
              <a:t>V.25.</a:t>
            </a:r>
          </a:p>
          <a:p>
            <a:r>
              <a:rPr lang="es-ES" b="1" u="sng" dirty="0">
                <a:solidFill>
                  <a:schemeClr val="bg1"/>
                </a:solidFill>
                <a:effectLst>
                  <a:outerShdw blurRad="38100" dist="38100" dir="2700000" algn="tl">
                    <a:srgbClr val="000000">
                      <a:alpha val="43137"/>
                    </a:srgbClr>
                  </a:outerShdw>
                </a:effectLst>
                <a:highlight>
                  <a:srgbClr val="FF3399"/>
                </a:highlight>
                <a:latin typeface="Maiandra GD" panose="020E0502030308020204" pitchFamily="34" charset="0"/>
              </a:rPr>
              <a:t>No se desvíe tu corazón hacia sus caminos,</a:t>
            </a:r>
            <a:r>
              <a:rPr lang="es-ES" b="1" dirty="0">
                <a:solidFill>
                  <a:schemeClr val="bg1"/>
                </a:solidFill>
                <a:latin typeface="Maiandra GD" panose="020E0502030308020204" pitchFamily="34" charset="0"/>
              </a:rPr>
              <a:t> No te extravíes en sus sendas. </a:t>
            </a:r>
          </a:p>
          <a:p>
            <a:r>
              <a:rPr lang="es-ES" b="1" dirty="0">
                <a:solidFill>
                  <a:schemeClr val="bg1"/>
                </a:solidFill>
                <a:latin typeface="Maiandra GD" panose="020E0502030308020204" pitchFamily="34" charset="0"/>
              </a:rPr>
              <a:t>Si la razón, la conciencia y el temor de Dios gobiernan en el corazón. </a:t>
            </a:r>
          </a:p>
        </p:txBody>
      </p:sp>
      <p:pic>
        <p:nvPicPr>
          <p:cNvPr id="5" name="Imagen 4">
            <a:extLst>
              <a:ext uri="{FF2B5EF4-FFF2-40B4-BE49-F238E27FC236}">
                <a16:creationId xmlns:a16="http://schemas.microsoft.com/office/drawing/2014/main" id="{D72294A6-26EE-CA2E-2D75-674F3E8F6F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7440" y="0"/>
            <a:ext cx="4226560" cy="6858000"/>
          </a:xfrm>
          <a:prstGeom prst="rect">
            <a:avLst/>
          </a:prstGeom>
          <a:solidFill>
            <a:srgbClr val="002060"/>
          </a:solidFill>
        </p:spPr>
      </p:pic>
    </p:spTree>
    <p:extLst>
      <p:ext uri="{BB962C8B-B14F-4D97-AF65-F5344CB8AC3E}">
        <p14:creationId xmlns:p14="http://schemas.microsoft.com/office/powerpoint/2010/main" val="280554243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8E5B0E-71DE-CFDC-2AD4-6ECD7CB86417}"/>
            </a:ext>
          </a:extLst>
        </p:cNvPr>
        <p:cNvGrpSpPr/>
        <p:nvPr/>
      </p:nvGrpSpPr>
      <p:grpSpPr>
        <a:xfrm>
          <a:off x="0" y="0"/>
          <a:ext cx="0" cy="0"/>
          <a:chOff x="0" y="0"/>
          <a:chExt cx="0" cy="0"/>
        </a:xfrm>
      </p:grpSpPr>
      <p:pic>
        <p:nvPicPr>
          <p:cNvPr id="2" name="Imagen 1">
            <a:extLst>
              <a:ext uri="{FF2B5EF4-FFF2-40B4-BE49-F238E27FC236}">
                <a16:creationId xmlns:a16="http://schemas.microsoft.com/office/drawing/2014/main" id="{9D22F206-D265-8875-5DF7-BEAFECF199F9}"/>
              </a:ext>
            </a:extLst>
          </p:cNvPr>
          <p:cNvPicPr>
            <a:picLocks noChangeAspect="1"/>
          </p:cNvPicPr>
          <p:nvPr/>
        </p:nvPicPr>
        <p:blipFill>
          <a:blip r:embed="rId2"/>
          <a:stretch>
            <a:fillRect/>
          </a:stretch>
        </p:blipFill>
        <p:spPr>
          <a:xfrm>
            <a:off x="0" y="-6394"/>
            <a:ext cx="9144000" cy="6870787"/>
          </a:xfrm>
          <a:prstGeom prst="rect">
            <a:avLst/>
          </a:prstGeom>
        </p:spPr>
      </p:pic>
      <p:sp>
        <p:nvSpPr>
          <p:cNvPr id="3" name="Marcador de contenido 2">
            <a:extLst>
              <a:ext uri="{FF2B5EF4-FFF2-40B4-BE49-F238E27FC236}">
                <a16:creationId xmlns:a16="http://schemas.microsoft.com/office/drawing/2014/main" id="{F73056F2-5782-0F70-EBCE-D440ABA09188}"/>
              </a:ext>
            </a:extLst>
          </p:cNvPr>
          <p:cNvSpPr>
            <a:spLocks noGrp="1"/>
          </p:cNvSpPr>
          <p:nvPr>
            <p:ph idx="1"/>
          </p:nvPr>
        </p:nvSpPr>
        <p:spPr>
          <a:xfrm>
            <a:off x="0" y="-6394"/>
            <a:ext cx="4988560" cy="6864394"/>
          </a:xfrm>
        </p:spPr>
        <p:txBody>
          <a:bodyPr>
            <a:normAutofit/>
          </a:bodyPr>
          <a:lstStyle/>
          <a:p>
            <a:r>
              <a:rPr lang="es-ES" b="1" dirty="0">
                <a:solidFill>
                  <a:schemeClr val="bg1"/>
                </a:solidFill>
                <a:latin typeface="Maiandra GD" panose="020E0502030308020204" pitchFamily="34" charset="0"/>
              </a:rPr>
              <a:t>Fácil resultará alejarnos de estas mujeres.</a:t>
            </a:r>
          </a:p>
          <a:p>
            <a:r>
              <a:rPr lang="es-ES" b="1" dirty="0">
                <a:solidFill>
                  <a:schemeClr val="bg1"/>
                </a:solidFill>
                <a:latin typeface="Maiandra GD" panose="020E0502030308020204" pitchFamily="34" charset="0"/>
              </a:rPr>
              <a:t>Miles y miles han caído a causa de este pecado, no solo los jóvenes débiles y necios, como el mencionado en esta historia, sino que aun los más robustos han sido muertos por Ella. </a:t>
            </a:r>
          </a:p>
          <a:p>
            <a:pPr algn="ctr"/>
            <a:r>
              <a:rPr lang="es-ES" b="1" u="sng" dirty="0">
                <a:effectLst>
                  <a:outerShdw blurRad="38100" dist="38100" dir="2700000" algn="tl">
                    <a:srgbClr val="000000">
                      <a:alpha val="43137"/>
                    </a:srgbClr>
                  </a:outerShdw>
                </a:effectLst>
                <a:highlight>
                  <a:srgbClr val="00FF00"/>
                </a:highlight>
                <a:latin typeface="Maiandra GD" panose="020E0502030308020204" pitchFamily="34" charset="0"/>
              </a:rPr>
              <a:t>V.26.</a:t>
            </a:r>
            <a:r>
              <a:rPr lang="es-ES" b="1" dirty="0">
                <a:solidFill>
                  <a:schemeClr val="bg1"/>
                </a:solidFill>
                <a:latin typeface="Maiandra GD" panose="020E0502030308020204" pitchFamily="34" charset="0"/>
              </a:rPr>
              <a:t> </a:t>
            </a:r>
          </a:p>
          <a:p>
            <a:r>
              <a:rPr lang="es-ES" b="1" dirty="0">
                <a:solidFill>
                  <a:schemeClr val="bg1"/>
                </a:solidFill>
                <a:latin typeface="Maiandra GD" panose="020E0502030308020204" pitchFamily="34" charset="0"/>
              </a:rPr>
              <a:t>Porque muchas son las víctimas derribadas por ella, </a:t>
            </a:r>
            <a:r>
              <a:rPr lang="es-ES" b="1" u="sng" dirty="0">
                <a:solidFill>
                  <a:schemeClr val="bg1"/>
                </a:solidFill>
                <a:effectLst>
                  <a:outerShdw blurRad="38100" dist="38100" dir="2700000" algn="tl">
                    <a:srgbClr val="000000">
                      <a:alpha val="43137"/>
                    </a:srgbClr>
                  </a:outerShdw>
                </a:effectLst>
                <a:highlight>
                  <a:srgbClr val="9900CC"/>
                </a:highlight>
                <a:latin typeface="Maiandra GD" panose="020E0502030308020204" pitchFamily="34" charset="0"/>
              </a:rPr>
              <a:t>Y numerosos los que ha matado.</a:t>
            </a:r>
            <a:r>
              <a:rPr lang="es-ES" b="1" dirty="0">
                <a:solidFill>
                  <a:schemeClr val="bg1"/>
                </a:solidFill>
                <a:latin typeface="Maiandra GD" panose="020E0502030308020204" pitchFamily="34" charset="0"/>
              </a:rPr>
              <a:t> </a:t>
            </a:r>
          </a:p>
          <a:p>
            <a:pPr algn="ctr"/>
            <a:r>
              <a:rPr lang="es-ES" b="1" u="sng" dirty="0">
                <a:effectLst>
                  <a:outerShdw blurRad="38100" dist="38100" dir="2700000" algn="tl">
                    <a:srgbClr val="000000">
                      <a:alpha val="43137"/>
                    </a:srgbClr>
                  </a:outerShdw>
                </a:effectLst>
                <a:highlight>
                  <a:srgbClr val="00FF00"/>
                </a:highlight>
                <a:latin typeface="Maiandra GD" panose="020E0502030308020204" pitchFamily="34" charset="0"/>
              </a:rPr>
              <a:t>Proverbios.9:18.</a:t>
            </a:r>
          </a:p>
        </p:txBody>
      </p:sp>
      <p:pic>
        <p:nvPicPr>
          <p:cNvPr id="5" name="Imagen 4">
            <a:extLst>
              <a:ext uri="{FF2B5EF4-FFF2-40B4-BE49-F238E27FC236}">
                <a16:creationId xmlns:a16="http://schemas.microsoft.com/office/drawing/2014/main" id="{37013BE5-A987-A4B0-F450-7C2235AB27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7440" y="-12788"/>
            <a:ext cx="4226560" cy="6870787"/>
          </a:xfrm>
          <a:prstGeom prst="rect">
            <a:avLst/>
          </a:prstGeom>
        </p:spPr>
      </p:pic>
    </p:spTree>
    <p:extLst>
      <p:ext uri="{BB962C8B-B14F-4D97-AF65-F5344CB8AC3E}">
        <p14:creationId xmlns:p14="http://schemas.microsoft.com/office/powerpoint/2010/main" val="350192525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6394"/>
            <a:ext cx="9144000" cy="6870787"/>
          </a:xfrm>
          <a:prstGeom prst="rect">
            <a:avLst/>
          </a:prstGeom>
        </p:spPr>
      </p:pic>
      <p:sp>
        <p:nvSpPr>
          <p:cNvPr id="3" name="Marcador de contenido 2"/>
          <p:cNvSpPr>
            <a:spLocks noGrp="1"/>
          </p:cNvSpPr>
          <p:nvPr>
            <p:ph idx="1"/>
          </p:nvPr>
        </p:nvSpPr>
        <p:spPr>
          <a:xfrm>
            <a:off x="0" y="-6394"/>
            <a:ext cx="5314682" cy="6864394"/>
          </a:xfrm>
        </p:spPr>
        <p:txBody>
          <a:bodyPr>
            <a:normAutofit lnSpcReduction="10000"/>
          </a:bodyPr>
          <a:lstStyle/>
          <a:p>
            <a:r>
              <a:rPr lang="es-ES" b="1" dirty="0">
                <a:solidFill>
                  <a:schemeClr val="bg1"/>
                </a:solidFill>
                <a:latin typeface="Maiandra GD" panose="020E0502030308020204" pitchFamily="34" charset="0"/>
              </a:rPr>
              <a:t>Guarda mis mandamientos y vivirás, </a:t>
            </a:r>
            <a:r>
              <a:rPr lang="es-ES" b="1" u="sng" dirty="0">
                <a:effectLst>
                  <a:outerShdw blurRad="38100" dist="38100" dir="2700000" algn="tl">
                    <a:srgbClr val="000000">
                      <a:alpha val="43137"/>
                    </a:srgbClr>
                  </a:outerShdw>
                </a:effectLst>
                <a:highlight>
                  <a:srgbClr val="00FFFF"/>
                </a:highlight>
                <a:latin typeface="Maiandra GD" panose="020E0502030308020204" pitchFamily="34" charset="0"/>
              </a:rPr>
              <a:t>Y mi enseñanza como la niña de tus ojos.</a:t>
            </a:r>
            <a:r>
              <a:rPr lang="es-ES" b="1" dirty="0">
                <a:solidFill>
                  <a:schemeClr val="bg1"/>
                </a:solidFill>
                <a:latin typeface="Maiandra GD" panose="020E0502030308020204" pitchFamily="34" charset="0"/>
              </a:rPr>
              <a:t> </a:t>
            </a:r>
          </a:p>
          <a:p>
            <a:r>
              <a:rPr lang="es-ES" b="1" dirty="0">
                <a:solidFill>
                  <a:schemeClr val="bg1"/>
                </a:solidFill>
                <a:latin typeface="Maiandra GD" panose="020E0502030308020204" pitchFamily="34" charset="0"/>
              </a:rPr>
              <a:t>Son la parte más delicada del cuerpo y, por lo tanto, requiere especial protección. </a:t>
            </a:r>
          </a:p>
          <a:p>
            <a:r>
              <a:rPr lang="es-ES" b="1" dirty="0">
                <a:solidFill>
                  <a:schemeClr val="bg1"/>
                </a:solidFill>
                <a:latin typeface="Maiandra GD" panose="020E0502030308020204" pitchFamily="34" charset="0"/>
              </a:rPr>
              <a:t>Y por eso Dios les ha puesto los párpados como defensa. </a:t>
            </a:r>
          </a:p>
          <a:p>
            <a:pPr algn="ctr"/>
            <a:r>
              <a:rPr lang="es-ES" b="1" u="sng" dirty="0">
                <a:highlight>
                  <a:srgbClr val="00FF00"/>
                </a:highlight>
                <a:latin typeface="Maiandra GD" panose="020E0502030308020204" pitchFamily="34" charset="0"/>
              </a:rPr>
              <a:t>Deuteronomio.32:10.</a:t>
            </a:r>
          </a:p>
          <a:p>
            <a:r>
              <a:rPr lang="es-ES" b="1" dirty="0">
                <a:solidFill>
                  <a:schemeClr val="bg1"/>
                </a:solidFill>
                <a:latin typeface="Maiandra GD" panose="020E0502030308020204" pitchFamily="34" charset="0"/>
              </a:rPr>
              <a:t>Lo encontró en tierra desierta, en la horrenda soledad de un desierto; lo rodeó, </a:t>
            </a:r>
            <a:r>
              <a:rPr lang="es-ES" b="1" u="sng" dirty="0">
                <a:solidFill>
                  <a:schemeClr val="bg1"/>
                </a:solidFill>
                <a:effectLst>
                  <a:outerShdw blurRad="38100" dist="38100" dir="2700000" algn="tl">
                    <a:srgbClr val="000000">
                      <a:alpha val="43137"/>
                    </a:srgbClr>
                  </a:outerShdw>
                </a:effectLst>
                <a:highlight>
                  <a:srgbClr val="FF00FF"/>
                </a:highlight>
                <a:latin typeface="Maiandra GD" panose="020E0502030308020204" pitchFamily="34" charset="0"/>
              </a:rPr>
              <a:t>cuidó de él, lo guardó como a la niña de sus ojos.</a:t>
            </a:r>
            <a:r>
              <a:rPr lang="es-ES" b="1" dirty="0">
                <a:solidFill>
                  <a:schemeClr val="bg1"/>
                </a:solidFill>
                <a:latin typeface="Maiandra GD" panose="020E0502030308020204" pitchFamily="34" charset="0"/>
              </a:rPr>
              <a:t>  </a:t>
            </a:r>
          </a:p>
          <a:p>
            <a:r>
              <a:rPr lang="es-ES" b="1" dirty="0">
                <a:solidFill>
                  <a:schemeClr val="bg1"/>
                </a:solidFill>
                <a:latin typeface="Maiandra GD" panose="020E0502030308020204" pitchFamily="34" charset="0"/>
              </a:rPr>
              <a:t>Así como cuidamos Nuestros ojos, debemos guardar los mandamientos de Dios.</a:t>
            </a:r>
          </a:p>
        </p:txBody>
      </p:sp>
      <p:pic>
        <p:nvPicPr>
          <p:cNvPr id="5" name="Imagen 4">
            <a:extLst>
              <a:ext uri="{FF2B5EF4-FFF2-40B4-BE49-F238E27FC236}">
                <a16:creationId xmlns:a16="http://schemas.microsoft.com/office/drawing/2014/main" id="{44F05859-B6C4-BB39-616B-9CA40A675A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8140" y="0"/>
            <a:ext cx="3705860" cy="6858000"/>
          </a:xfrm>
          <a:prstGeom prst="rect">
            <a:avLst/>
          </a:prstGeom>
          <a:solidFill>
            <a:srgbClr val="00B0F0"/>
          </a:solidFill>
        </p:spPr>
      </p:pic>
    </p:spTree>
    <p:extLst>
      <p:ext uri="{BB962C8B-B14F-4D97-AF65-F5344CB8AC3E}">
        <p14:creationId xmlns:p14="http://schemas.microsoft.com/office/powerpoint/2010/main" val="52635210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p:cTn id="42"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3"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44"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6394"/>
            <a:ext cx="9144000" cy="6870787"/>
          </a:xfrm>
          <a:prstGeom prst="rect">
            <a:avLst/>
          </a:prstGeom>
        </p:spPr>
      </p:pic>
      <p:sp>
        <p:nvSpPr>
          <p:cNvPr id="3" name="Marcador de contenido 2"/>
          <p:cNvSpPr>
            <a:spLocks noGrp="1"/>
          </p:cNvSpPr>
          <p:nvPr>
            <p:ph idx="1"/>
          </p:nvPr>
        </p:nvSpPr>
        <p:spPr>
          <a:xfrm>
            <a:off x="0" y="-1"/>
            <a:ext cx="5334000" cy="6858001"/>
          </a:xfrm>
        </p:spPr>
        <p:txBody>
          <a:bodyPr>
            <a:normAutofit/>
          </a:bodyPr>
          <a:lstStyle/>
          <a:p>
            <a:r>
              <a:rPr lang="es-ES" b="1" u="sng" dirty="0">
                <a:effectLst>
                  <a:outerShdw blurRad="38100" dist="38100" dir="2700000" algn="tl">
                    <a:srgbClr val="000000">
                      <a:alpha val="43137"/>
                    </a:srgbClr>
                  </a:outerShdw>
                </a:effectLst>
                <a:highlight>
                  <a:srgbClr val="FFFF00"/>
                </a:highlight>
                <a:latin typeface="Maiandra GD" panose="020E0502030308020204" pitchFamily="34" charset="0"/>
              </a:rPr>
              <a:t>Pero él no sabe que allí están los muertos,</a:t>
            </a:r>
            <a:r>
              <a:rPr lang="es-ES" b="1" dirty="0">
                <a:solidFill>
                  <a:schemeClr val="bg1"/>
                </a:solidFill>
                <a:latin typeface="Maiandra GD" panose="020E0502030308020204" pitchFamily="34" charset="0"/>
              </a:rPr>
              <a:t> que sus invitados están en las profundidades del Seol.  </a:t>
            </a:r>
          </a:p>
          <a:p>
            <a:r>
              <a:rPr lang="es-ES" b="1" dirty="0">
                <a:solidFill>
                  <a:schemeClr val="bg1"/>
                </a:solidFill>
                <a:latin typeface="Maiandra GD" panose="020E0502030308020204" pitchFamily="34" charset="0"/>
              </a:rPr>
              <a:t>Él joven inexperto e imprudente, que antes había sido invitado a compartir del banquete sacrificial, ahora se ha convertido en víctima de la adultera. </a:t>
            </a:r>
          </a:p>
          <a:p>
            <a:pPr algn="ctr"/>
            <a:r>
              <a:rPr lang="es-ES" b="1" u="sng" dirty="0">
                <a:effectLst>
                  <a:outerShdw blurRad="38100" dist="38100" dir="2700000" algn="tl">
                    <a:srgbClr val="000000">
                      <a:alpha val="43137"/>
                    </a:srgbClr>
                  </a:outerShdw>
                </a:effectLst>
                <a:highlight>
                  <a:srgbClr val="00FF00"/>
                </a:highlight>
                <a:latin typeface="Maiandra GD" panose="020E0502030308020204" pitchFamily="34" charset="0"/>
              </a:rPr>
              <a:t>Proverbios.7:27.</a:t>
            </a:r>
            <a:r>
              <a:rPr lang="es-ES" b="1" dirty="0">
                <a:solidFill>
                  <a:schemeClr val="bg1"/>
                </a:solidFill>
                <a:latin typeface="Maiandra GD" panose="020E0502030308020204" pitchFamily="34" charset="0"/>
              </a:rPr>
              <a:t> </a:t>
            </a:r>
          </a:p>
          <a:p>
            <a:r>
              <a:rPr lang="es-ES" b="1" u="sng" dirty="0">
                <a:solidFill>
                  <a:schemeClr val="bg1"/>
                </a:solidFill>
                <a:effectLst>
                  <a:outerShdw blurRad="38100" dist="38100" dir="2700000" algn="tl">
                    <a:srgbClr val="000000">
                      <a:alpha val="43137"/>
                    </a:srgbClr>
                  </a:outerShdw>
                </a:effectLst>
                <a:highlight>
                  <a:srgbClr val="CC00FF"/>
                </a:highlight>
                <a:latin typeface="Maiandra GD" panose="020E0502030308020204" pitchFamily="34" charset="0"/>
              </a:rPr>
              <a:t>Su casa es el camino al Seol,</a:t>
            </a:r>
            <a:r>
              <a:rPr lang="es-ES" b="1" dirty="0">
                <a:solidFill>
                  <a:schemeClr val="bg1"/>
                </a:solidFill>
                <a:latin typeface="Maiandra GD" panose="020E0502030308020204" pitchFamily="34" charset="0"/>
              </a:rPr>
              <a:t> Que desciende a las cámaras de la muerte. </a:t>
            </a:r>
          </a:p>
          <a:p>
            <a:pPr algn="ctr"/>
            <a:r>
              <a:rPr lang="es-ES" b="1" u="sng" dirty="0">
                <a:highlight>
                  <a:srgbClr val="00FF00"/>
                </a:highlight>
                <a:latin typeface="Maiandra GD" panose="020E0502030308020204" pitchFamily="34" charset="0"/>
              </a:rPr>
              <a:t>Proverbios.2:18.</a:t>
            </a:r>
          </a:p>
        </p:txBody>
      </p:sp>
      <p:pic>
        <p:nvPicPr>
          <p:cNvPr id="7" name="Imagen 6">
            <a:extLst>
              <a:ext uri="{FF2B5EF4-FFF2-40B4-BE49-F238E27FC236}">
                <a16:creationId xmlns:a16="http://schemas.microsoft.com/office/drawing/2014/main" id="{D7925FD6-DEE5-2ACC-EB29-C5C9CD2F81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0" y="0"/>
            <a:ext cx="3810000" cy="6858000"/>
          </a:xfrm>
          <a:prstGeom prst="rect">
            <a:avLst/>
          </a:prstGeom>
        </p:spPr>
      </p:pic>
    </p:spTree>
    <p:extLst>
      <p:ext uri="{BB962C8B-B14F-4D97-AF65-F5344CB8AC3E}">
        <p14:creationId xmlns:p14="http://schemas.microsoft.com/office/powerpoint/2010/main" val="194120880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1B997C-7A07-8CD4-0D45-20A785050B3B}"/>
            </a:ext>
          </a:extLst>
        </p:cNvPr>
        <p:cNvGrpSpPr/>
        <p:nvPr/>
      </p:nvGrpSpPr>
      <p:grpSpPr>
        <a:xfrm>
          <a:off x="0" y="0"/>
          <a:ext cx="0" cy="0"/>
          <a:chOff x="0" y="0"/>
          <a:chExt cx="0" cy="0"/>
        </a:xfrm>
      </p:grpSpPr>
      <p:pic>
        <p:nvPicPr>
          <p:cNvPr id="2" name="Imagen 1">
            <a:extLst>
              <a:ext uri="{FF2B5EF4-FFF2-40B4-BE49-F238E27FC236}">
                <a16:creationId xmlns:a16="http://schemas.microsoft.com/office/drawing/2014/main" id="{374FBBE8-DCDB-E854-92D6-27A1C77186C7}"/>
              </a:ext>
            </a:extLst>
          </p:cNvPr>
          <p:cNvPicPr>
            <a:picLocks noChangeAspect="1"/>
          </p:cNvPicPr>
          <p:nvPr/>
        </p:nvPicPr>
        <p:blipFill>
          <a:blip r:embed="rId2"/>
          <a:stretch>
            <a:fillRect/>
          </a:stretch>
        </p:blipFill>
        <p:spPr>
          <a:xfrm>
            <a:off x="0" y="-6394"/>
            <a:ext cx="9144000" cy="6870787"/>
          </a:xfrm>
          <a:prstGeom prst="rect">
            <a:avLst/>
          </a:prstGeom>
        </p:spPr>
      </p:pic>
      <p:sp>
        <p:nvSpPr>
          <p:cNvPr id="3" name="Marcador de contenido 2">
            <a:extLst>
              <a:ext uri="{FF2B5EF4-FFF2-40B4-BE49-F238E27FC236}">
                <a16:creationId xmlns:a16="http://schemas.microsoft.com/office/drawing/2014/main" id="{0F0EEA96-D6B3-AF7E-2FFE-D63DC4640E94}"/>
              </a:ext>
            </a:extLst>
          </p:cNvPr>
          <p:cNvSpPr>
            <a:spLocks noGrp="1"/>
          </p:cNvSpPr>
          <p:nvPr>
            <p:ph idx="1"/>
          </p:nvPr>
        </p:nvSpPr>
        <p:spPr>
          <a:xfrm>
            <a:off x="0" y="-6394"/>
            <a:ext cx="4998720" cy="6864394"/>
          </a:xfrm>
        </p:spPr>
        <p:txBody>
          <a:bodyPr>
            <a:normAutofit lnSpcReduction="10000"/>
          </a:bodyPr>
          <a:lstStyle/>
          <a:p>
            <a:r>
              <a:rPr lang="es-ES" b="1" u="sng" dirty="0">
                <a:solidFill>
                  <a:schemeClr val="bg1"/>
                </a:solidFill>
                <a:effectLst>
                  <a:outerShdw blurRad="38100" dist="38100" dir="2700000" algn="tl">
                    <a:srgbClr val="000000">
                      <a:alpha val="43137"/>
                    </a:srgbClr>
                  </a:outerShdw>
                </a:effectLst>
                <a:highlight>
                  <a:srgbClr val="0000FF"/>
                </a:highlight>
                <a:latin typeface="Maiandra GD" panose="020E0502030308020204" pitchFamily="34" charset="0"/>
              </a:rPr>
              <a:t>porque su casa se inclina hacia la muerte,</a:t>
            </a:r>
            <a:r>
              <a:rPr lang="es-ES" b="1" dirty="0">
                <a:solidFill>
                  <a:schemeClr val="bg1"/>
                </a:solidFill>
                <a:latin typeface="Maiandra GD" panose="020E0502030308020204" pitchFamily="34" charset="0"/>
              </a:rPr>
              <a:t> y sus senderos hacia los muertos;</a:t>
            </a:r>
          </a:p>
          <a:p>
            <a:pPr algn="ctr"/>
            <a:r>
              <a:rPr lang="es-ES" b="1" u="sng" dirty="0">
                <a:effectLst>
                  <a:outerShdw blurRad="38100" dist="38100" dir="2700000" algn="tl">
                    <a:srgbClr val="000000">
                      <a:alpha val="43137"/>
                    </a:srgbClr>
                  </a:outerShdw>
                </a:effectLst>
                <a:highlight>
                  <a:srgbClr val="00FF00"/>
                </a:highlight>
                <a:latin typeface="Maiandra GD" panose="020E0502030308020204" pitchFamily="34" charset="0"/>
              </a:rPr>
              <a:t>Proverbios.5:5.</a:t>
            </a:r>
          </a:p>
          <a:p>
            <a:r>
              <a:rPr lang="es-ES" b="1" u="sng" dirty="0">
                <a:solidFill>
                  <a:schemeClr val="bg1"/>
                </a:solidFill>
                <a:effectLst>
                  <a:outerShdw blurRad="38100" dist="38100" dir="2700000" algn="tl">
                    <a:srgbClr val="000000">
                      <a:alpha val="43137"/>
                    </a:srgbClr>
                  </a:outerShdw>
                </a:effectLst>
                <a:highlight>
                  <a:srgbClr val="9900FF"/>
                </a:highlight>
                <a:latin typeface="Maiandra GD" panose="020E0502030308020204" pitchFamily="34" charset="0"/>
              </a:rPr>
              <a:t>Sus pies descienden a la muerte,</a:t>
            </a:r>
            <a:r>
              <a:rPr lang="es-ES" b="1" dirty="0">
                <a:solidFill>
                  <a:schemeClr val="bg1"/>
                </a:solidFill>
                <a:latin typeface="Maiandra GD" panose="020E0502030308020204" pitchFamily="34" charset="0"/>
              </a:rPr>
              <a:t> sus pasos sólo logran el Seol.  </a:t>
            </a:r>
          </a:p>
          <a:p>
            <a:pPr algn="ctr"/>
            <a:r>
              <a:rPr lang="es-ES" b="1" u="sng" dirty="0">
                <a:effectLst>
                  <a:outerShdw blurRad="38100" dist="38100" dir="2700000" algn="tl">
                    <a:srgbClr val="000000">
                      <a:alpha val="43137"/>
                    </a:srgbClr>
                  </a:outerShdw>
                </a:effectLst>
                <a:highlight>
                  <a:srgbClr val="00FF00"/>
                </a:highlight>
                <a:latin typeface="Maiandra GD" panose="020E0502030308020204" pitchFamily="34" charset="0"/>
              </a:rPr>
              <a:t>Proverbios.9:18.</a:t>
            </a:r>
          </a:p>
          <a:p>
            <a:r>
              <a:rPr lang="es-ES" b="1" u="sng" dirty="0">
                <a:effectLst>
                  <a:outerShdw blurRad="38100" dist="38100" dir="2700000" algn="tl">
                    <a:srgbClr val="000000">
                      <a:alpha val="43137"/>
                    </a:srgbClr>
                  </a:outerShdw>
                </a:effectLst>
                <a:highlight>
                  <a:srgbClr val="FFFF00"/>
                </a:highlight>
                <a:latin typeface="Maiandra GD" panose="020E0502030308020204" pitchFamily="34" charset="0"/>
              </a:rPr>
              <a:t>Pero él no sabe que allí están los muertos,</a:t>
            </a:r>
            <a:r>
              <a:rPr lang="es-ES" b="1" dirty="0">
                <a:solidFill>
                  <a:schemeClr val="bg1"/>
                </a:solidFill>
                <a:latin typeface="Maiandra GD" panose="020E0502030308020204" pitchFamily="34" charset="0"/>
              </a:rPr>
              <a:t> que sus invitados están en las profundidades del Seol. </a:t>
            </a:r>
          </a:p>
          <a:p>
            <a:pPr algn="ctr"/>
            <a:r>
              <a:rPr lang="es-ES" b="1" dirty="0">
                <a:solidFill>
                  <a:schemeClr val="bg1"/>
                </a:solidFill>
                <a:latin typeface="Maiandra GD" panose="020E0502030308020204" pitchFamily="34" charset="0"/>
              </a:rPr>
              <a:t> </a:t>
            </a:r>
            <a:r>
              <a:rPr lang="es-ES" b="1" u="sng" dirty="0">
                <a:effectLst>
                  <a:outerShdw blurRad="38100" dist="38100" dir="2700000" algn="tl">
                    <a:srgbClr val="000000">
                      <a:alpha val="43137"/>
                    </a:srgbClr>
                  </a:outerShdw>
                </a:effectLst>
                <a:highlight>
                  <a:srgbClr val="00FF00"/>
                </a:highlight>
                <a:latin typeface="Maiandra GD" panose="020E0502030308020204" pitchFamily="34" charset="0"/>
              </a:rPr>
              <a:t>Proverbios.16:25.</a:t>
            </a:r>
            <a:r>
              <a:rPr lang="es-ES" b="1" dirty="0">
                <a:solidFill>
                  <a:schemeClr val="bg1"/>
                </a:solidFill>
                <a:latin typeface="Maiandra GD" panose="020E0502030308020204" pitchFamily="34" charset="0"/>
              </a:rPr>
              <a:t> </a:t>
            </a:r>
          </a:p>
          <a:p>
            <a:r>
              <a:rPr lang="es-ES" b="1" dirty="0">
                <a:solidFill>
                  <a:schemeClr val="bg1"/>
                </a:solidFill>
                <a:latin typeface="Maiandra GD" panose="020E0502030308020204" pitchFamily="34" charset="0"/>
              </a:rPr>
              <a:t>Hay camino que al hombre le parece derecho, </a:t>
            </a:r>
            <a:r>
              <a:rPr lang="es-ES" b="1" u="sng" dirty="0">
                <a:effectLst>
                  <a:outerShdw blurRad="38100" dist="38100" dir="2700000" algn="tl">
                    <a:srgbClr val="000000">
                      <a:alpha val="43137"/>
                    </a:srgbClr>
                  </a:outerShdw>
                </a:effectLst>
                <a:highlight>
                  <a:srgbClr val="00FFFF"/>
                </a:highlight>
                <a:latin typeface="Maiandra GD" panose="020E0502030308020204" pitchFamily="34" charset="0"/>
              </a:rPr>
              <a:t>pero al final es camino de muerte.</a:t>
            </a:r>
            <a:r>
              <a:rPr lang="es-ES" b="1" dirty="0">
                <a:solidFill>
                  <a:schemeClr val="bg1"/>
                </a:solidFill>
                <a:latin typeface="Maiandra GD" panose="020E0502030308020204" pitchFamily="34" charset="0"/>
              </a:rPr>
              <a:t> </a:t>
            </a:r>
          </a:p>
        </p:txBody>
      </p:sp>
      <p:pic>
        <p:nvPicPr>
          <p:cNvPr id="5" name="Imagen 4">
            <a:extLst>
              <a:ext uri="{FF2B5EF4-FFF2-40B4-BE49-F238E27FC236}">
                <a16:creationId xmlns:a16="http://schemas.microsoft.com/office/drawing/2014/main" id="{F02F134A-E6AE-8DC8-C339-7916707F18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6960" y="0"/>
            <a:ext cx="4257040" cy="6858000"/>
          </a:xfrm>
          <a:prstGeom prst="rect">
            <a:avLst/>
          </a:prstGeom>
        </p:spPr>
      </p:pic>
    </p:spTree>
    <p:extLst>
      <p:ext uri="{BB962C8B-B14F-4D97-AF65-F5344CB8AC3E}">
        <p14:creationId xmlns:p14="http://schemas.microsoft.com/office/powerpoint/2010/main" val="352404258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p:cTn id="42"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3"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44" dur="500"/>
                                        <p:tgtEl>
                                          <p:spTgt spid="3">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p:cTn id="49"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50"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5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6394"/>
            <a:ext cx="9144000" cy="6870787"/>
          </a:xfrm>
          <a:prstGeom prst="rect">
            <a:avLst/>
          </a:prstGeom>
        </p:spPr>
      </p:pic>
      <p:sp>
        <p:nvSpPr>
          <p:cNvPr id="3" name="Marcador de contenido 2"/>
          <p:cNvSpPr>
            <a:spLocks noGrp="1"/>
          </p:cNvSpPr>
          <p:nvPr>
            <p:ph idx="1"/>
          </p:nvPr>
        </p:nvSpPr>
        <p:spPr>
          <a:xfrm>
            <a:off x="0" y="-1"/>
            <a:ext cx="5559380" cy="6858001"/>
          </a:xfrm>
        </p:spPr>
        <p:txBody>
          <a:bodyPr>
            <a:normAutofit/>
          </a:bodyPr>
          <a:lstStyle/>
          <a:p>
            <a:pPr algn="ctr"/>
            <a:r>
              <a:rPr lang="es-ES" b="1" u="sng" dirty="0">
                <a:effectLst>
                  <a:outerShdw blurRad="38100" dist="38100" dir="2700000" algn="tl">
                    <a:srgbClr val="000000">
                      <a:alpha val="43137"/>
                    </a:srgbClr>
                  </a:outerShdw>
                </a:effectLst>
                <a:highlight>
                  <a:srgbClr val="00FF00"/>
                </a:highlight>
                <a:latin typeface="Maiandra GD" panose="020E0502030308020204" pitchFamily="34" charset="0"/>
              </a:rPr>
              <a:t>I Corintios.6:9.</a:t>
            </a:r>
            <a:r>
              <a:rPr lang="es-ES" b="1" u="sng" dirty="0">
                <a:highlight>
                  <a:srgbClr val="00FF00"/>
                </a:highlight>
                <a:latin typeface="Maiandra GD" panose="020E0502030308020204" pitchFamily="34" charset="0"/>
              </a:rPr>
              <a:t> </a:t>
            </a:r>
          </a:p>
          <a:p>
            <a:r>
              <a:rPr lang="es-ES" b="1" dirty="0">
                <a:solidFill>
                  <a:schemeClr val="bg1"/>
                </a:solidFill>
                <a:latin typeface="Maiandra GD" panose="020E0502030308020204" pitchFamily="34" charset="0"/>
              </a:rPr>
              <a:t>¿O no sabéis que los injustos no heredarán el reino de Dios? No os dejéis engañar: ni los inmorales, ni los idólatras, </a:t>
            </a:r>
            <a:r>
              <a:rPr lang="es-ES" b="1" u="sng" dirty="0">
                <a:solidFill>
                  <a:schemeClr val="bg1"/>
                </a:solidFill>
                <a:effectLst>
                  <a:outerShdw blurRad="38100" dist="38100" dir="2700000" algn="tl">
                    <a:srgbClr val="000000">
                      <a:alpha val="43137"/>
                    </a:srgbClr>
                  </a:outerShdw>
                </a:effectLst>
                <a:highlight>
                  <a:srgbClr val="FF00FF"/>
                </a:highlight>
                <a:latin typeface="Maiandra GD" panose="020E0502030308020204" pitchFamily="34" charset="0"/>
              </a:rPr>
              <a:t>ni los adúlteros,</a:t>
            </a:r>
            <a:r>
              <a:rPr lang="es-ES" b="1" dirty="0">
                <a:solidFill>
                  <a:schemeClr val="bg1"/>
                </a:solidFill>
                <a:latin typeface="Maiandra GD" panose="020E0502030308020204" pitchFamily="34" charset="0"/>
              </a:rPr>
              <a:t> ni los afeminados, ni los homosexuales, </a:t>
            </a:r>
          </a:p>
          <a:p>
            <a:pPr algn="ctr"/>
            <a:r>
              <a:rPr lang="es-ES" b="1" u="sng" dirty="0">
                <a:effectLst>
                  <a:outerShdw blurRad="38100" dist="38100" dir="2700000" algn="tl">
                    <a:srgbClr val="000000">
                      <a:alpha val="43137"/>
                    </a:srgbClr>
                  </a:outerShdw>
                </a:effectLst>
                <a:highlight>
                  <a:srgbClr val="00FF00"/>
                </a:highlight>
                <a:latin typeface="Maiandra GD" panose="020E0502030308020204" pitchFamily="34" charset="0"/>
              </a:rPr>
              <a:t>Apocalipsis.21:8.</a:t>
            </a:r>
            <a:r>
              <a:rPr lang="es-ES" b="1" dirty="0">
                <a:solidFill>
                  <a:schemeClr val="bg1"/>
                </a:solidFill>
                <a:latin typeface="Maiandra GD" panose="020E0502030308020204" pitchFamily="34" charset="0"/>
              </a:rPr>
              <a:t> </a:t>
            </a:r>
          </a:p>
          <a:p>
            <a:r>
              <a:rPr lang="es-ES" b="1" dirty="0">
                <a:solidFill>
                  <a:schemeClr val="bg1"/>
                </a:solidFill>
                <a:latin typeface="Maiandra GD" panose="020E0502030308020204" pitchFamily="34" charset="0"/>
              </a:rPr>
              <a:t>Pero los cobardes, incrédulos, abominables, asesinos, </a:t>
            </a:r>
            <a:r>
              <a:rPr lang="es-ES" b="1" u="sng" dirty="0">
                <a:solidFill>
                  <a:schemeClr val="bg1"/>
                </a:solidFill>
                <a:effectLst>
                  <a:outerShdw blurRad="38100" dist="38100" dir="2700000" algn="tl">
                    <a:srgbClr val="000000">
                      <a:alpha val="43137"/>
                    </a:srgbClr>
                  </a:outerShdw>
                </a:effectLst>
                <a:highlight>
                  <a:srgbClr val="0000FF"/>
                </a:highlight>
                <a:latin typeface="Maiandra GD" panose="020E0502030308020204" pitchFamily="34" charset="0"/>
              </a:rPr>
              <a:t>inmorales,</a:t>
            </a:r>
            <a:r>
              <a:rPr lang="es-ES" b="1" dirty="0">
                <a:solidFill>
                  <a:schemeClr val="bg1"/>
                </a:solidFill>
                <a:latin typeface="Maiandra GD" panose="020E0502030308020204" pitchFamily="34" charset="0"/>
              </a:rPr>
              <a:t> hechiceros, idólatras, y todos los mentirosos tendrán su herencia en el lago que arde con fuego y azufre, que es la muerte segunda». </a:t>
            </a:r>
          </a:p>
          <a:p>
            <a:r>
              <a:rPr lang="es-ES" b="1" dirty="0">
                <a:solidFill>
                  <a:schemeClr val="bg1"/>
                </a:solidFill>
                <a:latin typeface="Maiandra GD" panose="020E0502030308020204" pitchFamily="34" charset="0"/>
              </a:rPr>
              <a:t>Aprendamos todos esta lección.</a:t>
            </a:r>
          </a:p>
          <a:p>
            <a:endParaRPr lang="es-ES" b="1" dirty="0">
              <a:solidFill>
                <a:schemeClr val="bg1"/>
              </a:solidFill>
              <a:latin typeface="Maiandra GD" panose="020E0502030308020204" pitchFamily="34" charset="0"/>
            </a:endParaRPr>
          </a:p>
        </p:txBody>
      </p:sp>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9380" y="0"/>
            <a:ext cx="3584620" cy="6858000"/>
          </a:xfrm>
          <a:prstGeom prst="rect">
            <a:avLst/>
          </a:prstGeom>
        </p:spPr>
      </p:pic>
    </p:spTree>
    <p:extLst>
      <p:ext uri="{BB962C8B-B14F-4D97-AF65-F5344CB8AC3E}">
        <p14:creationId xmlns:p14="http://schemas.microsoft.com/office/powerpoint/2010/main" val="325894563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barn(inVertical)">
                                      <p:cBhvr>
                                        <p:cTn id="3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6394"/>
            <a:ext cx="9144000" cy="6870787"/>
          </a:xfrm>
          <a:prstGeom prst="rect">
            <a:avLst/>
          </a:prstGeom>
          <a:solidFill>
            <a:srgbClr val="0070C0"/>
          </a:solidFill>
        </p:spPr>
      </p:pic>
      <p:sp>
        <p:nvSpPr>
          <p:cNvPr id="3" name="Marcador de contenido 2"/>
          <p:cNvSpPr>
            <a:spLocks noGrp="1"/>
          </p:cNvSpPr>
          <p:nvPr>
            <p:ph idx="1"/>
          </p:nvPr>
        </p:nvSpPr>
        <p:spPr>
          <a:xfrm>
            <a:off x="0" y="-1"/>
            <a:ext cx="5151120" cy="6858001"/>
          </a:xfrm>
        </p:spPr>
        <p:txBody>
          <a:bodyPr>
            <a:normAutofit fontScale="92500" lnSpcReduction="10000"/>
          </a:bodyPr>
          <a:lstStyle/>
          <a:p>
            <a:r>
              <a:rPr lang="es-ES" b="1" dirty="0">
                <a:solidFill>
                  <a:schemeClr val="bg1"/>
                </a:solidFill>
                <a:latin typeface="Maiandra GD" panose="020E0502030308020204" pitchFamily="34" charset="0"/>
              </a:rPr>
              <a:t>Para poder agradar y servir a Dios y alejarnos de la mujer extraña.</a:t>
            </a:r>
          </a:p>
          <a:p>
            <a:r>
              <a:rPr lang="es-ES" b="1" dirty="0">
                <a:solidFill>
                  <a:schemeClr val="bg1"/>
                </a:solidFill>
                <a:latin typeface="Maiandra GD" panose="020E0502030308020204" pitchFamily="34" charset="0"/>
              </a:rPr>
              <a:t>Y no ir a la condenación eterna a la cual nos llegara este pecado y cualquiera que cometamos.</a:t>
            </a:r>
          </a:p>
          <a:p>
            <a:r>
              <a:rPr lang="es-ES" b="1" dirty="0">
                <a:solidFill>
                  <a:schemeClr val="bg1"/>
                </a:solidFill>
                <a:latin typeface="Maiandra GD" panose="020E0502030308020204" pitchFamily="34" charset="0"/>
              </a:rPr>
              <a:t>Alejémonos y hagamos la voluntad de Dios siempre.</a:t>
            </a:r>
          </a:p>
          <a:p>
            <a:r>
              <a:rPr lang="es-ES" b="1" dirty="0">
                <a:solidFill>
                  <a:schemeClr val="bg1"/>
                </a:solidFill>
                <a:latin typeface="Maiandra GD" panose="020E0502030308020204" pitchFamily="34" charset="0"/>
              </a:rPr>
              <a:t>Recordemos que por todo lo que hagamos daremos cuenta.</a:t>
            </a:r>
          </a:p>
          <a:p>
            <a:pPr algn="ctr"/>
            <a:r>
              <a:rPr lang="es-ES" b="1" u="sng" dirty="0">
                <a:effectLst>
                  <a:outerShdw blurRad="38100" dist="38100" dir="2700000" algn="tl">
                    <a:srgbClr val="000000">
                      <a:alpha val="43137"/>
                    </a:srgbClr>
                  </a:outerShdw>
                </a:effectLst>
                <a:highlight>
                  <a:srgbClr val="00FF00"/>
                </a:highlight>
                <a:latin typeface="Maiandra GD" panose="020E0502030308020204" pitchFamily="34" charset="0"/>
              </a:rPr>
              <a:t>Eclesiastes.11:9.</a:t>
            </a:r>
          </a:p>
          <a:p>
            <a:r>
              <a:rPr lang="es-ES" b="1" dirty="0">
                <a:solidFill>
                  <a:schemeClr val="bg1"/>
                </a:solidFill>
                <a:latin typeface="Maiandra GD" panose="020E0502030308020204" pitchFamily="34" charset="0"/>
              </a:rPr>
              <a:t>Alégrate, joven, en tu juventud, Y tome placer tu corazón en los días de tu juventud. </a:t>
            </a:r>
            <a:r>
              <a:rPr lang="es-ES" b="1" u="sng" dirty="0">
                <a:solidFill>
                  <a:schemeClr val="bg1"/>
                </a:solidFill>
                <a:effectLst>
                  <a:outerShdw blurRad="38100" dist="38100" dir="2700000" algn="tl">
                    <a:srgbClr val="000000">
                      <a:alpha val="43137"/>
                    </a:srgbClr>
                  </a:outerShdw>
                </a:effectLst>
                <a:highlight>
                  <a:srgbClr val="FF0000"/>
                </a:highlight>
                <a:latin typeface="Maiandra GD" panose="020E0502030308020204" pitchFamily="34" charset="0"/>
              </a:rPr>
              <a:t>Sigue los impulsos de tu corazón y el gusto de tus ojos; Pero debes saber que, por todas estas cosas, Dios te traerá a juicio.</a:t>
            </a:r>
            <a:r>
              <a:rPr lang="es-ES" b="1" dirty="0">
                <a:solidFill>
                  <a:schemeClr val="bg1"/>
                </a:solidFill>
                <a:latin typeface="Maiandra GD" panose="020E0502030308020204" pitchFamily="34" charset="0"/>
              </a:rPr>
              <a:t> </a:t>
            </a:r>
          </a:p>
          <a:p>
            <a:endParaRPr lang="es-ES" dirty="0"/>
          </a:p>
        </p:txBody>
      </p:sp>
      <p:pic>
        <p:nvPicPr>
          <p:cNvPr id="5" name="Imagen 4">
            <a:extLst>
              <a:ext uri="{FF2B5EF4-FFF2-40B4-BE49-F238E27FC236}">
                <a16:creationId xmlns:a16="http://schemas.microsoft.com/office/drawing/2014/main" id="{F322CC58-3228-A454-B3D5-CCA68E6F08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0152" y="0"/>
            <a:ext cx="4113848" cy="6858000"/>
          </a:xfrm>
          <a:prstGeom prst="rect">
            <a:avLst/>
          </a:prstGeom>
          <a:solidFill>
            <a:srgbClr val="9900CC"/>
          </a:solidFill>
        </p:spPr>
      </p:pic>
    </p:spTree>
    <p:extLst>
      <p:ext uri="{BB962C8B-B14F-4D97-AF65-F5344CB8AC3E}">
        <p14:creationId xmlns:p14="http://schemas.microsoft.com/office/powerpoint/2010/main" val="397631627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6394"/>
            <a:ext cx="9144000" cy="6870787"/>
          </a:xfrm>
          <a:prstGeom prst="rect">
            <a:avLst/>
          </a:prstGeom>
        </p:spPr>
      </p:pic>
      <p:sp>
        <p:nvSpPr>
          <p:cNvPr id="5" name="Rectángulo: esquinas redondeadas 4">
            <a:extLst>
              <a:ext uri="{FF2B5EF4-FFF2-40B4-BE49-F238E27FC236}">
                <a16:creationId xmlns:a16="http://schemas.microsoft.com/office/drawing/2014/main" id="{B578BDEF-3EE7-44AC-A358-961F90DE8029}"/>
              </a:ext>
            </a:extLst>
          </p:cNvPr>
          <p:cNvSpPr/>
          <p:nvPr/>
        </p:nvSpPr>
        <p:spPr>
          <a:xfrm>
            <a:off x="-20323" y="11941"/>
            <a:ext cx="9143997" cy="1056403"/>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Título 1"/>
          <p:cNvSpPr>
            <a:spLocks noGrp="1"/>
          </p:cNvSpPr>
          <p:nvPr>
            <p:ph type="title"/>
          </p:nvPr>
        </p:nvSpPr>
        <p:spPr>
          <a:xfrm>
            <a:off x="0" y="30276"/>
            <a:ext cx="9143997" cy="1019734"/>
          </a:xfrm>
        </p:spPr>
        <p:txBody>
          <a:bodyPr>
            <a:noAutofit/>
          </a:bodyPr>
          <a:lstStyle/>
          <a:p>
            <a:pPr algn="ctr"/>
            <a:r>
              <a:rPr lang="es-ES" sz="8000" b="1" u="sng" dirty="0">
                <a:ln w="6600">
                  <a:solidFill>
                    <a:schemeClr val="accent2"/>
                  </a:solidFill>
                  <a:prstDash val="solid"/>
                </a:ln>
                <a:solidFill>
                  <a:srgbClr val="FFFFFF"/>
                </a:solidFill>
                <a:effectLst>
                  <a:outerShdw dist="38100" dir="2700000" algn="tl" rotWithShape="0">
                    <a:schemeClr val="accent2"/>
                  </a:outerShdw>
                </a:effectLst>
                <a:latin typeface="Maiandra GD" panose="020E0502030308020204" pitchFamily="34" charset="0"/>
              </a:rPr>
              <a:t>CONCLUSIÓN:</a:t>
            </a:r>
          </a:p>
        </p:txBody>
      </p:sp>
      <p:sp>
        <p:nvSpPr>
          <p:cNvPr id="3" name="Marcador de contenido 2"/>
          <p:cNvSpPr>
            <a:spLocks noGrp="1"/>
          </p:cNvSpPr>
          <p:nvPr>
            <p:ph idx="1"/>
          </p:nvPr>
        </p:nvSpPr>
        <p:spPr>
          <a:xfrm>
            <a:off x="0" y="1086679"/>
            <a:ext cx="9144000" cy="5771321"/>
          </a:xfrm>
        </p:spPr>
        <p:txBody>
          <a:bodyPr/>
          <a:lstStyle/>
          <a:p>
            <a:r>
              <a:rPr lang="es-ES" b="1" dirty="0">
                <a:solidFill>
                  <a:schemeClr val="bg1"/>
                </a:solidFill>
                <a:latin typeface="Maiandra GD" panose="020E0502030308020204" pitchFamily="34" charset="0"/>
              </a:rPr>
              <a:t>Tenemos que poner la Palabra de Dios, por guía para no dejarnos seducir por la mala mujer.</a:t>
            </a:r>
          </a:p>
          <a:p>
            <a:r>
              <a:rPr lang="es-ES" b="1" dirty="0">
                <a:solidFill>
                  <a:schemeClr val="bg1"/>
                </a:solidFill>
                <a:latin typeface="Maiandra GD" panose="020E0502030308020204" pitchFamily="34" charset="0"/>
              </a:rPr>
              <a:t>Tenemos que huir de las artimañas de la mujer adultera, para no ser presa de Ella.</a:t>
            </a:r>
          </a:p>
          <a:p>
            <a:r>
              <a:rPr lang="es-ES" b="1" dirty="0">
                <a:solidFill>
                  <a:schemeClr val="bg1"/>
                </a:solidFill>
                <a:latin typeface="Maiandra GD" panose="020E0502030308020204" pitchFamily="34" charset="0"/>
              </a:rPr>
              <a:t>Tenemos que ser diligentes a los consejos de Dios.</a:t>
            </a:r>
          </a:p>
          <a:p>
            <a:r>
              <a:rPr lang="es-ES" b="1" dirty="0">
                <a:solidFill>
                  <a:schemeClr val="bg1"/>
                </a:solidFill>
                <a:latin typeface="Maiandra GD" panose="020E0502030308020204" pitchFamily="34" charset="0"/>
              </a:rPr>
              <a:t>Y así salir victorioso antes las artimañas de la mujer adultera que quiere destruir Nuestra alma.</a:t>
            </a:r>
          </a:p>
          <a:p>
            <a:r>
              <a:rPr lang="es-ES" b="1" dirty="0">
                <a:solidFill>
                  <a:schemeClr val="bg1"/>
                </a:solidFill>
                <a:latin typeface="Maiandra GD" panose="020E0502030308020204" pitchFamily="34" charset="0"/>
              </a:rPr>
              <a:t>Y al salir victorioso obtendremos el premio que Dios nos tiene preparado en los cielos.</a:t>
            </a:r>
          </a:p>
          <a:p>
            <a:r>
              <a:rPr lang="es-ES" b="1" dirty="0">
                <a:solidFill>
                  <a:schemeClr val="bg1"/>
                </a:solidFill>
                <a:latin typeface="Maiandra GD" panose="020E0502030308020204" pitchFamily="34" charset="0"/>
              </a:rPr>
              <a:t>Solo Él victorioso podrá obtener el premio, los derrotados no pueden obtener ningún premio.</a:t>
            </a:r>
          </a:p>
          <a:p>
            <a:r>
              <a:rPr lang="es-ES" b="1" dirty="0">
                <a:solidFill>
                  <a:schemeClr val="bg1"/>
                </a:solidFill>
                <a:latin typeface="Maiandra GD" panose="020E0502030308020204" pitchFamily="34" charset="0"/>
              </a:rPr>
              <a:t>Dios nos ayude siempre.</a:t>
            </a:r>
          </a:p>
          <a:p>
            <a:endParaRPr lang="es-ES" dirty="0"/>
          </a:p>
        </p:txBody>
      </p:sp>
    </p:spTree>
    <p:extLst>
      <p:ext uri="{BB962C8B-B14F-4D97-AF65-F5344CB8AC3E}">
        <p14:creationId xmlns:p14="http://schemas.microsoft.com/office/powerpoint/2010/main" val="237975389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barn(inVertical)">
                                      <p:cBhvr>
                                        <p:cTn id="18" dur="5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barn(inVertical)">
                                      <p:cBhvr>
                                        <p:cTn id="23" dur="5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barn(inVertical)">
                                      <p:cBhvr>
                                        <p:cTn id="28" dur="500"/>
                                        <p:tgtEl>
                                          <p:spTgt spid="3">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barn(inVertical)">
                                      <p:cBhvr>
                                        <p:cTn id="33" dur="500"/>
                                        <p:tgtEl>
                                          <p:spTgt spid="3">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Effect transition="in" filter="barn(inVertical)">
                                      <p:cBhvr>
                                        <p:cTn id="38" dur="500"/>
                                        <p:tgtEl>
                                          <p:spTgt spid="3">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Effect transition="in" filter="barn(inVertical)">
                                      <p:cBhvr>
                                        <p:cTn id="43" dur="500"/>
                                        <p:tgtEl>
                                          <p:spTgt spid="3">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3">
                                            <p:txEl>
                                              <p:pRg st="6" end="6"/>
                                            </p:txEl>
                                          </p:spTgt>
                                        </p:tgtEl>
                                        <p:attrNameLst>
                                          <p:attrName>style.visibility</p:attrName>
                                        </p:attrNameLst>
                                      </p:cBhvr>
                                      <p:to>
                                        <p:strVal val="visible"/>
                                      </p:to>
                                    </p:set>
                                    <p:animEffect transition="in" filter="barn(inVertical)">
                                      <p:cBhvr>
                                        <p:cTn id="48"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P spid="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4 CuadroTexto">
            <a:extLst>
              <a:ext uri="{FF2B5EF4-FFF2-40B4-BE49-F238E27FC236}">
                <a16:creationId xmlns:a16="http://schemas.microsoft.com/office/drawing/2014/main" id="{79C5EFC5-4953-9DE2-2CBB-C2A6BEAD0D45}"/>
              </a:ext>
            </a:extLst>
          </p:cNvPr>
          <p:cNvSpPr txBox="1"/>
          <p:nvPr/>
        </p:nvSpPr>
        <p:spPr>
          <a:xfrm>
            <a:off x="75877" y="1670603"/>
            <a:ext cx="2371862" cy="507831"/>
          </a:xfrm>
          <a:prstGeom prst="rect">
            <a:avLst/>
          </a:prstGeom>
          <a:noFill/>
        </p:spPr>
        <p:txBody>
          <a:bodyPr>
            <a:spAutoFit/>
          </a:bodyPr>
          <a:lstStyle/>
          <a:p>
            <a:pPr algn="ctr" defTabSz="514298">
              <a:defRPr/>
            </a:pPr>
            <a:r>
              <a:rPr lang="es-CL" sz="1350" b="1" dirty="0">
                <a:ln w="0"/>
                <a:solidFill>
                  <a:srgbClr val="C00000"/>
                </a:solidFill>
                <a:effectLst>
                  <a:reflection blurRad="6350" stA="91000" endPos="7000" dir="5400000" sy="-90000" algn="bl" rotWithShape="0"/>
                </a:effectLst>
                <a:latin typeface="Cambria" charset="0"/>
                <a:ea typeface="Cambria" charset="0"/>
                <a:cs typeface="Cambria" charset="0"/>
              </a:rPr>
              <a:t>¿</a:t>
            </a:r>
            <a:r>
              <a:rPr lang="es-CL" sz="1350" dirty="0">
                <a:ln w="0"/>
                <a:solidFill>
                  <a:srgbClr val="002060"/>
                </a:solidFill>
                <a:effectLst>
                  <a:reflection blurRad="6350" stA="91000" endPos="7000" dir="5400000" sy="-90000" algn="bl" rotWithShape="0"/>
                </a:effectLst>
                <a:latin typeface="Al Bayan Plain" charset="-78"/>
                <a:ea typeface="Al Bayan Plain" charset="-78"/>
                <a:cs typeface="Al Bayan Plain" charset="-78"/>
              </a:rPr>
              <a:t>Que debo hacer </a:t>
            </a:r>
          </a:p>
          <a:p>
            <a:pPr algn="ctr" defTabSz="514298">
              <a:defRPr/>
            </a:pPr>
            <a:r>
              <a:rPr lang="es-CL" sz="1350" dirty="0">
                <a:ln w="0"/>
                <a:solidFill>
                  <a:srgbClr val="002060"/>
                </a:solidFill>
                <a:effectLst>
                  <a:reflection blurRad="6350" stA="91000" endPos="7000" dir="5400000" sy="-90000" algn="bl" rotWithShape="0"/>
                </a:effectLst>
                <a:latin typeface="Al Bayan Plain" charset="-78"/>
                <a:ea typeface="Al Bayan Plain" charset="-78"/>
                <a:cs typeface="Al Bayan Plain" charset="-78"/>
              </a:rPr>
              <a:t>para ser  salvo…</a:t>
            </a:r>
            <a:r>
              <a:rPr lang="es-CL" sz="1350" b="1" dirty="0">
                <a:ln w="0"/>
                <a:solidFill>
                  <a:srgbClr val="C00000"/>
                </a:solidFill>
                <a:effectLst>
                  <a:reflection blurRad="6350" stA="91000" endPos="7000" dir="5400000" sy="-90000" algn="bl" rotWithShape="0"/>
                </a:effectLst>
                <a:latin typeface="Cambria" charset="0"/>
                <a:ea typeface="Cambria" charset="0"/>
                <a:cs typeface="Cambria" charset="0"/>
              </a:rPr>
              <a:t>?</a:t>
            </a:r>
          </a:p>
        </p:txBody>
      </p:sp>
      <p:pic>
        <p:nvPicPr>
          <p:cNvPr id="4" name="Picture 2" descr="C:\Users\Emilio\Downloads\images (7).jpg">
            <a:extLst>
              <a:ext uri="{FF2B5EF4-FFF2-40B4-BE49-F238E27FC236}">
                <a16:creationId xmlns:a16="http://schemas.microsoft.com/office/drawing/2014/main" id="{0446778D-E693-90B8-0D0F-2070D29E16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39" y="3938380"/>
            <a:ext cx="1895918" cy="2919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Elipse 4">
            <a:extLst>
              <a:ext uri="{FF2B5EF4-FFF2-40B4-BE49-F238E27FC236}">
                <a16:creationId xmlns:a16="http://schemas.microsoft.com/office/drawing/2014/main" id="{4576378A-A95F-E39C-A19F-1D437D74B7A3}"/>
              </a:ext>
            </a:extLst>
          </p:cNvPr>
          <p:cNvSpPr/>
          <p:nvPr/>
        </p:nvSpPr>
        <p:spPr>
          <a:xfrm>
            <a:off x="3717132" y="1606155"/>
            <a:ext cx="1654969" cy="79652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514298">
              <a:defRPr/>
            </a:pPr>
            <a:r>
              <a:rPr lang="es-ES" sz="3300" b="1" dirty="0">
                <a:solidFill>
                  <a:sysClr val="windowText" lastClr="000000"/>
                </a:solidFill>
                <a:latin typeface="Cambria" charset="0"/>
                <a:ea typeface="Cambria" charset="0"/>
                <a:cs typeface="Cambria" charset="0"/>
              </a:rPr>
              <a:t>DIOS</a:t>
            </a:r>
          </a:p>
        </p:txBody>
      </p:sp>
      <p:sp>
        <p:nvSpPr>
          <p:cNvPr id="6" name="CuadroTexto 5">
            <a:extLst>
              <a:ext uri="{FF2B5EF4-FFF2-40B4-BE49-F238E27FC236}">
                <a16:creationId xmlns:a16="http://schemas.microsoft.com/office/drawing/2014/main" id="{11CA3919-7DE0-B10A-51EB-97EA0C15903F}"/>
              </a:ext>
            </a:extLst>
          </p:cNvPr>
          <p:cNvSpPr txBox="1">
            <a:spLocks noChangeArrowheads="1"/>
          </p:cNvSpPr>
          <p:nvPr/>
        </p:nvSpPr>
        <p:spPr bwMode="auto">
          <a:xfrm>
            <a:off x="5884661" y="5313299"/>
            <a:ext cx="3145785"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ahoma" panose="020B0604030504040204" pitchFamily="34" charset="0"/>
              </a:defRPr>
            </a:lvl1pPr>
            <a:lvl2pPr marL="742950" indent="-285750">
              <a:defRPr sz="2400">
                <a:solidFill>
                  <a:schemeClr val="tx1"/>
                </a:solidFill>
                <a:latin typeface="Tahoma" panose="020B0604030504040204" pitchFamily="34" charset="0"/>
              </a:defRPr>
            </a:lvl2pPr>
            <a:lvl3pPr marL="1143000" indent="-228600">
              <a:defRPr sz="2400">
                <a:solidFill>
                  <a:schemeClr val="tx1"/>
                </a:solidFill>
                <a:latin typeface="Tahoma" panose="020B0604030504040204" pitchFamily="34" charset="0"/>
              </a:defRPr>
            </a:lvl3pPr>
            <a:lvl4pPr marL="1600200" indent="-228600">
              <a:defRPr sz="2400">
                <a:solidFill>
                  <a:schemeClr val="tx1"/>
                </a:solidFill>
                <a:latin typeface="Tahoma" panose="020B0604030504040204" pitchFamily="34" charset="0"/>
              </a:defRPr>
            </a:lvl4pPr>
            <a:lvl5pPr marL="2057400" indent="-22860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defTabSz="514298">
              <a:defRPr/>
            </a:pPr>
            <a:r>
              <a:rPr lang="es-ES" altLang="es-ES" sz="1500" b="1" dirty="0">
                <a:solidFill>
                  <a:schemeClr val="tx1">
                    <a:lumMod val="95000"/>
                    <a:lumOff val="5000"/>
                  </a:schemeClr>
                </a:solidFill>
                <a:latin typeface="Al Nile" charset="-78"/>
                <a:ea typeface="Al Nile" charset="-78"/>
                <a:cs typeface="Al Nile" charset="-78"/>
              </a:rPr>
              <a:t>Cristo es Él Salvador de los que le obedecen </a:t>
            </a:r>
          </a:p>
          <a:p>
            <a:pPr algn="ctr" defTabSz="514298">
              <a:defRPr/>
            </a:pPr>
            <a:r>
              <a:rPr lang="es-ES" altLang="es-ES" sz="1500" b="1" dirty="0">
                <a:solidFill>
                  <a:schemeClr val="bg1"/>
                </a:solidFill>
                <a:latin typeface="Al Nile" charset="-78"/>
                <a:ea typeface="Al Nile" charset="-78"/>
                <a:cs typeface="Al Nile" charset="-78"/>
              </a:rPr>
              <a:t>“…</a:t>
            </a:r>
            <a:r>
              <a:rPr lang="es-ES" altLang="es-ES" sz="1500" i="1" dirty="0">
                <a:ln w="0"/>
                <a:solidFill>
                  <a:srgbClr val="C00000"/>
                </a:solidFill>
                <a:effectLst>
                  <a:outerShdw blurRad="38100" dist="25400" dir="5400000" algn="ctr" rotWithShape="0">
                    <a:srgbClr val="6E747A">
                      <a:alpha val="43000"/>
                    </a:srgbClr>
                  </a:outerShdw>
                </a:effectLst>
                <a:latin typeface="Al Nile" charset="-78"/>
                <a:ea typeface="Al Nile" charset="-78"/>
                <a:cs typeface="Al Nile" charset="-78"/>
              </a:rPr>
              <a:t>y habiendo sido perfeccionado, vino a ser autor de eterna salvación para todos los que le obedecen</a:t>
            </a:r>
            <a:r>
              <a:rPr lang="es-ES" altLang="es-ES" sz="1500" dirty="0">
                <a:ln w="0"/>
                <a:solidFill>
                  <a:srgbClr val="C00000"/>
                </a:solidFill>
                <a:effectLst>
                  <a:outerShdw blurRad="38100" dist="25400" dir="5400000" algn="ctr" rotWithShape="0">
                    <a:srgbClr val="6E747A">
                      <a:alpha val="43000"/>
                    </a:srgbClr>
                  </a:outerShdw>
                </a:effectLst>
                <a:latin typeface="Al Nile" charset="-78"/>
                <a:ea typeface="Al Nile" charset="-78"/>
                <a:cs typeface="Al Nile" charset="-78"/>
              </a:rPr>
              <a:t>” </a:t>
            </a:r>
            <a:r>
              <a:rPr lang="es-ES" altLang="es-ES" sz="1500" dirty="0">
                <a:ln w="0"/>
                <a:solidFill>
                  <a:schemeClr val="tx1">
                    <a:lumMod val="95000"/>
                    <a:lumOff val="5000"/>
                  </a:schemeClr>
                </a:solidFill>
                <a:effectLst>
                  <a:outerShdw blurRad="38100" dist="25400" dir="5400000" algn="ctr" rotWithShape="0">
                    <a:srgbClr val="6E747A">
                      <a:alpha val="43000"/>
                    </a:srgbClr>
                  </a:outerShdw>
                </a:effectLst>
                <a:latin typeface="Al Nile" charset="-78"/>
                <a:ea typeface="Al Nile" charset="-78"/>
                <a:cs typeface="Al Nile" charset="-78"/>
              </a:rPr>
              <a:t>Hebreos.5:9</a:t>
            </a:r>
            <a:r>
              <a:rPr lang="es-ES" altLang="es-ES" sz="1500" dirty="0">
                <a:ln w="0"/>
                <a:solidFill>
                  <a:srgbClr val="C00000"/>
                </a:solidFill>
                <a:effectLst>
                  <a:outerShdw blurRad="38100" dist="25400" dir="5400000" algn="ctr" rotWithShape="0">
                    <a:srgbClr val="6E747A">
                      <a:alpha val="43000"/>
                    </a:srgbClr>
                  </a:outerShdw>
                </a:effectLst>
                <a:latin typeface="Al Nile" charset="-78"/>
                <a:ea typeface="Al Nile" charset="-78"/>
                <a:cs typeface="Al Nile" charset="-78"/>
              </a:rPr>
              <a:t>. </a:t>
            </a:r>
          </a:p>
        </p:txBody>
      </p:sp>
      <p:sp>
        <p:nvSpPr>
          <p:cNvPr id="8" name="CuadroTexto 7">
            <a:extLst>
              <a:ext uri="{FF2B5EF4-FFF2-40B4-BE49-F238E27FC236}">
                <a16:creationId xmlns:a16="http://schemas.microsoft.com/office/drawing/2014/main" id="{B89631D9-40F9-F1CB-3D09-37BCA2C57CA2}"/>
              </a:ext>
            </a:extLst>
          </p:cNvPr>
          <p:cNvSpPr txBox="1">
            <a:spLocks noChangeArrowheads="1"/>
          </p:cNvSpPr>
          <p:nvPr/>
        </p:nvSpPr>
        <p:spPr bwMode="auto">
          <a:xfrm>
            <a:off x="7457553" y="2952715"/>
            <a:ext cx="365522" cy="2308324"/>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4213">
              <a:spcBef>
                <a:spcPct val="20000"/>
              </a:spcBef>
              <a:buChar char="•"/>
              <a:defRPr sz="3200">
                <a:solidFill>
                  <a:schemeClr val="tx1"/>
                </a:solidFill>
                <a:latin typeface="Times" panose="02020603050405020304" pitchFamily="18" charset="0"/>
                <a:ea typeface="MS PGothic" panose="020B0600070205080204" pitchFamily="34" charset="-128"/>
              </a:defRPr>
            </a:lvl1pPr>
            <a:lvl2pPr marL="742950" indent="-285750" defTabSz="684213">
              <a:spcBef>
                <a:spcPct val="20000"/>
              </a:spcBef>
              <a:buChar char="–"/>
              <a:defRPr sz="2800">
                <a:solidFill>
                  <a:schemeClr val="tx1"/>
                </a:solidFill>
                <a:latin typeface="Times" panose="02020603050405020304" pitchFamily="18" charset="0"/>
                <a:ea typeface="MS PGothic" panose="020B0600070205080204" pitchFamily="34" charset="-128"/>
              </a:defRPr>
            </a:lvl2pPr>
            <a:lvl3pPr marL="1143000" indent="-228600" defTabSz="684213">
              <a:spcBef>
                <a:spcPct val="20000"/>
              </a:spcBef>
              <a:buChar char="•"/>
              <a:defRPr sz="2400">
                <a:solidFill>
                  <a:schemeClr val="tx1"/>
                </a:solidFill>
                <a:latin typeface="Times" panose="02020603050405020304" pitchFamily="18" charset="0"/>
                <a:ea typeface="MS PGothic" panose="020B0600070205080204" pitchFamily="34" charset="-128"/>
              </a:defRPr>
            </a:lvl3pPr>
            <a:lvl4pPr marL="1600200" indent="-228600" defTabSz="684213">
              <a:spcBef>
                <a:spcPct val="20000"/>
              </a:spcBef>
              <a:buChar char="–"/>
              <a:defRPr sz="2000">
                <a:solidFill>
                  <a:schemeClr val="tx1"/>
                </a:solidFill>
                <a:latin typeface="Times" panose="02020603050405020304" pitchFamily="18" charset="0"/>
                <a:ea typeface="MS PGothic" panose="020B0600070205080204" pitchFamily="34" charset="-128"/>
              </a:defRPr>
            </a:lvl4pPr>
            <a:lvl5pPr marL="2057400" indent="-228600" defTabSz="684213">
              <a:spcBef>
                <a:spcPct val="20000"/>
              </a:spcBef>
              <a:buChar char="»"/>
              <a:defRPr sz="2000">
                <a:solidFill>
                  <a:schemeClr val="tx1"/>
                </a:solidFill>
                <a:latin typeface="Times" panose="02020603050405020304" pitchFamily="18" charset="0"/>
                <a:ea typeface="MS PGothic" panose="020B0600070205080204" pitchFamily="34" charset="-128"/>
              </a:defRPr>
            </a:lvl5pPr>
            <a:lvl6pPr marL="2514600" indent="-228600" defTabSz="684213"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2971800" indent="-228600" defTabSz="684213"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429000" indent="-228600" defTabSz="684213"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3886200" indent="-228600" defTabSz="684213"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a:spcBef>
                <a:spcPct val="0"/>
              </a:spcBef>
              <a:buFontTx/>
              <a:buNone/>
            </a:pPr>
            <a:r>
              <a:rPr lang="es-ES" altLang="es-ES" sz="2400" dirty="0">
                <a:solidFill>
                  <a:srgbClr val="C00000"/>
                </a:solidFill>
                <a:latin typeface="Britannic Bold" panose="020B0903060703020204" pitchFamily="34" charset="0"/>
              </a:rPr>
              <a:t>P</a:t>
            </a:r>
          </a:p>
          <a:p>
            <a:pPr>
              <a:spcBef>
                <a:spcPct val="0"/>
              </a:spcBef>
              <a:buFontTx/>
              <a:buNone/>
            </a:pPr>
            <a:r>
              <a:rPr lang="es-ES" altLang="es-ES" sz="2400" dirty="0">
                <a:solidFill>
                  <a:srgbClr val="C00000"/>
                </a:solidFill>
                <a:latin typeface="Britannic Bold" panose="020B0903060703020204" pitchFamily="34" charset="0"/>
              </a:rPr>
              <a:t>E</a:t>
            </a:r>
          </a:p>
          <a:p>
            <a:pPr>
              <a:spcBef>
                <a:spcPct val="0"/>
              </a:spcBef>
              <a:buFontTx/>
              <a:buNone/>
            </a:pPr>
            <a:r>
              <a:rPr lang="es-ES" altLang="es-ES" sz="2400" dirty="0">
                <a:solidFill>
                  <a:srgbClr val="C00000"/>
                </a:solidFill>
                <a:latin typeface="Britannic Bold" panose="020B0903060703020204" pitchFamily="34" charset="0"/>
              </a:rPr>
              <a:t>C</a:t>
            </a:r>
          </a:p>
          <a:p>
            <a:pPr>
              <a:spcBef>
                <a:spcPct val="0"/>
              </a:spcBef>
              <a:buFontTx/>
              <a:buNone/>
            </a:pPr>
            <a:r>
              <a:rPr lang="es-ES" altLang="es-ES" sz="2400" dirty="0">
                <a:solidFill>
                  <a:srgbClr val="C00000"/>
                </a:solidFill>
                <a:latin typeface="Britannic Bold" panose="020B0903060703020204" pitchFamily="34" charset="0"/>
              </a:rPr>
              <a:t>A</a:t>
            </a:r>
          </a:p>
          <a:p>
            <a:pPr>
              <a:spcBef>
                <a:spcPct val="0"/>
              </a:spcBef>
              <a:buFontTx/>
              <a:buNone/>
            </a:pPr>
            <a:r>
              <a:rPr lang="es-ES" altLang="es-ES" sz="2400" dirty="0">
                <a:solidFill>
                  <a:srgbClr val="C00000"/>
                </a:solidFill>
                <a:latin typeface="Britannic Bold" panose="020B0903060703020204" pitchFamily="34" charset="0"/>
              </a:rPr>
              <a:t>D</a:t>
            </a:r>
          </a:p>
          <a:p>
            <a:pPr>
              <a:spcBef>
                <a:spcPct val="0"/>
              </a:spcBef>
              <a:buFontTx/>
              <a:buNone/>
            </a:pPr>
            <a:r>
              <a:rPr lang="es-ES" altLang="es-ES" sz="2400" dirty="0">
                <a:solidFill>
                  <a:srgbClr val="C00000"/>
                </a:solidFill>
                <a:latin typeface="Britannic Bold" panose="020B0903060703020204" pitchFamily="34" charset="0"/>
              </a:rPr>
              <a:t>O</a:t>
            </a:r>
            <a:endParaRPr lang="es-ES" altLang="es-ES" sz="1500" dirty="0">
              <a:solidFill>
                <a:srgbClr val="C00000"/>
              </a:solidFill>
              <a:latin typeface="Britannic Bold" panose="020B0903060703020204" pitchFamily="34" charset="0"/>
            </a:endParaRPr>
          </a:p>
        </p:txBody>
      </p:sp>
      <p:pic>
        <p:nvPicPr>
          <p:cNvPr id="9" name="Imagen 8">
            <a:extLst>
              <a:ext uri="{FF2B5EF4-FFF2-40B4-BE49-F238E27FC236}">
                <a16:creationId xmlns:a16="http://schemas.microsoft.com/office/drawing/2014/main" id="{AF349F5E-AC64-0989-2CDB-2C0A5F31EEF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70168" y="2922984"/>
            <a:ext cx="982790" cy="2239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uadroTexto 9">
            <a:extLst>
              <a:ext uri="{FF2B5EF4-FFF2-40B4-BE49-F238E27FC236}">
                <a16:creationId xmlns:a16="http://schemas.microsoft.com/office/drawing/2014/main" id="{530D1886-63E9-4AE6-B79D-CF6E9D981291}"/>
              </a:ext>
            </a:extLst>
          </p:cNvPr>
          <p:cNvSpPr txBox="1"/>
          <p:nvPr/>
        </p:nvSpPr>
        <p:spPr>
          <a:xfrm>
            <a:off x="1857379" y="6245656"/>
            <a:ext cx="1783555" cy="323165"/>
          </a:xfrm>
          <a:prstGeom prst="rect">
            <a:avLst/>
          </a:prstGeom>
          <a:solidFill>
            <a:srgbClr val="94C600"/>
          </a:solidFill>
          <a:ln>
            <a:solidFill>
              <a:srgbClr val="92D050"/>
            </a:solidFill>
          </a:ln>
        </p:spPr>
        <p:txBody>
          <a:bodyPr wrap="square">
            <a:spAutoFit/>
          </a:bodyPr>
          <a:lstStyle/>
          <a:p>
            <a:pPr algn="ctr" defTabSz="514298">
              <a:defRPr/>
            </a:pPr>
            <a:r>
              <a:rPr lang="es-ES" sz="1500" b="1" dirty="0">
                <a:solidFill>
                  <a:prstClr val="black"/>
                </a:solidFill>
                <a:latin typeface="Century Gothic"/>
                <a:ea typeface="ＭＳ Ｐゴシック" charset="-128"/>
              </a:rPr>
              <a:t>OIR, Rom.10:17.</a:t>
            </a:r>
          </a:p>
        </p:txBody>
      </p:sp>
      <p:sp>
        <p:nvSpPr>
          <p:cNvPr id="11" name="CuadroTexto 10">
            <a:extLst>
              <a:ext uri="{FF2B5EF4-FFF2-40B4-BE49-F238E27FC236}">
                <a16:creationId xmlns:a16="http://schemas.microsoft.com/office/drawing/2014/main" id="{63BD85DE-6E44-B60B-AEE6-E0D435956483}"/>
              </a:ext>
            </a:extLst>
          </p:cNvPr>
          <p:cNvSpPr txBox="1"/>
          <p:nvPr/>
        </p:nvSpPr>
        <p:spPr>
          <a:xfrm>
            <a:off x="2037994" y="5922491"/>
            <a:ext cx="2137013" cy="323165"/>
          </a:xfrm>
          <a:prstGeom prst="rect">
            <a:avLst/>
          </a:prstGeom>
          <a:solidFill>
            <a:srgbClr val="FFC000"/>
          </a:solidFill>
          <a:ln>
            <a:solidFill>
              <a:srgbClr val="92D050"/>
            </a:solidFill>
          </a:ln>
        </p:spPr>
        <p:txBody>
          <a:bodyPr wrap="square">
            <a:spAutoFit/>
          </a:bodyPr>
          <a:lstStyle/>
          <a:p>
            <a:pPr defTabSz="514298">
              <a:defRPr/>
            </a:pPr>
            <a:r>
              <a:rPr lang="es-ES" sz="1500" b="1" dirty="0">
                <a:solidFill>
                  <a:prstClr val="black"/>
                </a:solidFill>
                <a:latin typeface="Century Gothic"/>
                <a:ea typeface="ＭＳ Ｐゴシック" charset="-128"/>
              </a:rPr>
              <a:t>CREER, Mar.16:15-16.</a:t>
            </a:r>
          </a:p>
        </p:txBody>
      </p:sp>
      <p:sp>
        <p:nvSpPr>
          <p:cNvPr id="12" name="CuadroTexto 11">
            <a:extLst>
              <a:ext uri="{FF2B5EF4-FFF2-40B4-BE49-F238E27FC236}">
                <a16:creationId xmlns:a16="http://schemas.microsoft.com/office/drawing/2014/main" id="{95FE9622-05DA-B1B7-773B-9454F4093B95}"/>
              </a:ext>
            </a:extLst>
          </p:cNvPr>
          <p:cNvSpPr txBox="1"/>
          <p:nvPr/>
        </p:nvSpPr>
        <p:spPr>
          <a:xfrm>
            <a:off x="2254525" y="5599326"/>
            <a:ext cx="2641846" cy="323165"/>
          </a:xfrm>
          <a:prstGeom prst="rect">
            <a:avLst/>
          </a:prstGeom>
          <a:solidFill>
            <a:srgbClr val="00B0F0"/>
          </a:solidFill>
          <a:ln>
            <a:solidFill>
              <a:srgbClr val="92D050"/>
            </a:solidFill>
          </a:ln>
        </p:spPr>
        <p:txBody>
          <a:bodyPr wrap="square">
            <a:spAutoFit/>
          </a:bodyPr>
          <a:lstStyle/>
          <a:p>
            <a:pPr defTabSz="514298">
              <a:defRPr/>
            </a:pPr>
            <a:r>
              <a:rPr lang="es-ES" sz="1500" b="1" dirty="0">
                <a:solidFill>
                  <a:prstClr val="black"/>
                </a:solidFill>
                <a:latin typeface="Century Gothic"/>
                <a:ea typeface="ＭＳ Ｐゴシック" charset="-128"/>
              </a:rPr>
              <a:t>ARREPENTIRSE. Hech.17:30.</a:t>
            </a:r>
          </a:p>
        </p:txBody>
      </p:sp>
      <p:sp>
        <p:nvSpPr>
          <p:cNvPr id="13" name="CuadroTexto 12">
            <a:extLst>
              <a:ext uri="{FF2B5EF4-FFF2-40B4-BE49-F238E27FC236}">
                <a16:creationId xmlns:a16="http://schemas.microsoft.com/office/drawing/2014/main" id="{CDD576C0-B80A-3433-ECAC-660BBBBE4E12}"/>
              </a:ext>
            </a:extLst>
          </p:cNvPr>
          <p:cNvSpPr txBox="1"/>
          <p:nvPr/>
        </p:nvSpPr>
        <p:spPr>
          <a:xfrm>
            <a:off x="2606874" y="5284019"/>
            <a:ext cx="2641846" cy="323165"/>
          </a:xfrm>
          <a:prstGeom prst="rect">
            <a:avLst/>
          </a:prstGeom>
          <a:solidFill>
            <a:srgbClr val="C00000"/>
          </a:solidFill>
          <a:ln>
            <a:solidFill>
              <a:srgbClr val="92D050"/>
            </a:solidFill>
          </a:ln>
        </p:spPr>
        <p:txBody>
          <a:bodyPr wrap="square">
            <a:spAutoFit/>
          </a:bodyPr>
          <a:lstStyle/>
          <a:p>
            <a:pPr defTabSz="514298">
              <a:defRPr/>
            </a:pPr>
            <a:r>
              <a:rPr lang="es-ES" sz="1500" b="1" dirty="0">
                <a:solidFill>
                  <a:schemeClr val="bg1"/>
                </a:solidFill>
                <a:latin typeface="Century Gothic"/>
                <a:ea typeface="ＭＳ Ｐゴシック" charset="-128"/>
              </a:rPr>
              <a:t>CONFESAR. Rom.10:9-10.</a:t>
            </a:r>
          </a:p>
        </p:txBody>
      </p:sp>
      <p:sp>
        <p:nvSpPr>
          <p:cNvPr id="14" name="CuadroTexto 13">
            <a:extLst>
              <a:ext uri="{FF2B5EF4-FFF2-40B4-BE49-F238E27FC236}">
                <a16:creationId xmlns:a16="http://schemas.microsoft.com/office/drawing/2014/main" id="{4EC04EB7-F467-71A3-C7D4-E4A0212AACA8}"/>
              </a:ext>
            </a:extLst>
          </p:cNvPr>
          <p:cNvSpPr txBox="1">
            <a:spLocks noChangeArrowheads="1"/>
          </p:cNvSpPr>
          <p:nvPr/>
        </p:nvSpPr>
        <p:spPr bwMode="auto">
          <a:xfrm>
            <a:off x="2936757" y="4960854"/>
            <a:ext cx="2476500" cy="323165"/>
          </a:xfrm>
          <a:prstGeom prst="rect">
            <a:avLst/>
          </a:prstGeom>
          <a:solidFill>
            <a:srgbClr val="7030A0"/>
          </a:solidFill>
          <a:ln w="9525">
            <a:solidFill>
              <a:srgbClr val="92D050"/>
            </a:solidFill>
            <a:miter lim="800000"/>
            <a:headEnd/>
            <a:tailEnd/>
          </a:ln>
        </p:spPr>
        <p:txBody>
          <a:bodyPr wrap="square">
            <a:spAutoFit/>
          </a:bodyPr>
          <a:lstStyle>
            <a:lvl1pPr defTabSz="684213">
              <a:spcBef>
                <a:spcPct val="20000"/>
              </a:spcBef>
              <a:buChar char="•"/>
              <a:defRPr sz="3200">
                <a:solidFill>
                  <a:schemeClr val="tx1"/>
                </a:solidFill>
                <a:latin typeface="Times" panose="02020603050405020304" pitchFamily="18" charset="0"/>
                <a:ea typeface="MS PGothic" panose="020B0600070205080204" pitchFamily="34" charset="-128"/>
              </a:defRPr>
            </a:lvl1pPr>
            <a:lvl2pPr marL="742950" indent="-285750" defTabSz="684213">
              <a:spcBef>
                <a:spcPct val="20000"/>
              </a:spcBef>
              <a:buChar char="–"/>
              <a:defRPr sz="2800">
                <a:solidFill>
                  <a:schemeClr val="tx1"/>
                </a:solidFill>
                <a:latin typeface="Times" panose="02020603050405020304" pitchFamily="18" charset="0"/>
                <a:ea typeface="MS PGothic" panose="020B0600070205080204" pitchFamily="34" charset="-128"/>
              </a:defRPr>
            </a:lvl2pPr>
            <a:lvl3pPr marL="1143000" indent="-228600" defTabSz="684213">
              <a:spcBef>
                <a:spcPct val="20000"/>
              </a:spcBef>
              <a:buChar char="•"/>
              <a:defRPr sz="2400">
                <a:solidFill>
                  <a:schemeClr val="tx1"/>
                </a:solidFill>
                <a:latin typeface="Times" panose="02020603050405020304" pitchFamily="18" charset="0"/>
                <a:ea typeface="MS PGothic" panose="020B0600070205080204" pitchFamily="34" charset="-128"/>
              </a:defRPr>
            </a:lvl3pPr>
            <a:lvl4pPr marL="1600200" indent="-228600" defTabSz="684213">
              <a:spcBef>
                <a:spcPct val="20000"/>
              </a:spcBef>
              <a:buChar char="–"/>
              <a:defRPr sz="2000">
                <a:solidFill>
                  <a:schemeClr val="tx1"/>
                </a:solidFill>
                <a:latin typeface="Times" panose="02020603050405020304" pitchFamily="18" charset="0"/>
                <a:ea typeface="MS PGothic" panose="020B0600070205080204" pitchFamily="34" charset="-128"/>
              </a:defRPr>
            </a:lvl4pPr>
            <a:lvl5pPr marL="2057400" indent="-228600" defTabSz="684213">
              <a:spcBef>
                <a:spcPct val="20000"/>
              </a:spcBef>
              <a:buChar char="»"/>
              <a:defRPr sz="2000">
                <a:solidFill>
                  <a:schemeClr val="tx1"/>
                </a:solidFill>
                <a:latin typeface="Times" panose="02020603050405020304" pitchFamily="18" charset="0"/>
                <a:ea typeface="MS PGothic" panose="020B0600070205080204" pitchFamily="34" charset="-128"/>
              </a:defRPr>
            </a:lvl5pPr>
            <a:lvl6pPr marL="2514600" indent="-228600" defTabSz="684213"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2971800" indent="-228600" defTabSz="684213"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429000" indent="-228600" defTabSz="684213"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3886200" indent="-228600" defTabSz="684213"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a:spcBef>
                <a:spcPct val="0"/>
              </a:spcBef>
              <a:buFontTx/>
              <a:buNone/>
            </a:pPr>
            <a:r>
              <a:rPr lang="es-ES" altLang="es-ES_tradnl" sz="1500" b="1" dirty="0">
                <a:solidFill>
                  <a:schemeClr val="bg1"/>
                </a:solidFill>
                <a:latin typeface="Century Gothic" panose="020B0502020202020204" pitchFamily="34" charset="0"/>
              </a:rPr>
              <a:t>BAUTIZARSE. Hech.2:38.</a:t>
            </a:r>
          </a:p>
        </p:txBody>
      </p:sp>
      <p:sp>
        <p:nvSpPr>
          <p:cNvPr id="15" name="CuadroTexto 14">
            <a:extLst>
              <a:ext uri="{FF2B5EF4-FFF2-40B4-BE49-F238E27FC236}">
                <a16:creationId xmlns:a16="http://schemas.microsoft.com/office/drawing/2014/main" id="{A907AE1B-3B3F-8BAD-2F38-1A11E8E6FC97}"/>
              </a:ext>
            </a:extLst>
          </p:cNvPr>
          <p:cNvSpPr txBox="1"/>
          <p:nvPr/>
        </p:nvSpPr>
        <p:spPr>
          <a:xfrm>
            <a:off x="0" y="2839865"/>
            <a:ext cx="2936757" cy="715581"/>
          </a:xfrm>
          <a:prstGeom prst="rect">
            <a:avLst/>
          </a:prstGeom>
          <a:noFill/>
        </p:spPr>
        <p:txBody>
          <a:bodyPr wrap="square">
            <a:spAutoFit/>
          </a:bodyPr>
          <a:lstStyle/>
          <a:p>
            <a:pPr algn="ctr">
              <a:defRPr/>
            </a:pPr>
            <a:r>
              <a:rPr lang="es-ES" sz="1350" dirty="0">
                <a:ln w="0"/>
                <a:solidFill>
                  <a:srgbClr val="002060"/>
                </a:solidFill>
                <a:effectLst>
                  <a:outerShdw blurRad="38100" dist="25400" dir="5400000" algn="ctr" rotWithShape="0">
                    <a:srgbClr val="6E747A">
                      <a:alpha val="43000"/>
                    </a:srgbClr>
                  </a:outerShdw>
                </a:effectLst>
                <a:latin typeface="Al Nile" charset="-78"/>
                <a:ea typeface="Al Nile" charset="-78"/>
                <a:cs typeface="Al Nile" charset="-78"/>
              </a:rPr>
              <a:t>“por cuanto todos pecaron, y están destituidos de la gloria de Dios”    </a:t>
            </a:r>
            <a:r>
              <a:rPr lang="es-ES" sz="1350" dirty="0">
                <a:ln w="0"/>
                <a:solidFill>
                  <a:srgbClr val="C00000"/>
                </a:solidFill>
                <a:effectLst>
                  <a:outerShdw blurRad="38100" dist="25400" dir="5400000" algn="ctr" rotWithShape="0">
                    <a:srgbClr val="6E747A">
                      <a:alpha val="43000"/>
                    </a:srgbClr>
                  </a:outerShdw>
                </a:effectLst>
                <a:latin typeface="Al Nile" charset="-78"/>
                <a:ea typeface="Al Nile" charset="-78"/>
                <a:cs typeface="Al Nile" charset="-78"/>
              </a:rPr>
              <a:t>Romanos. 3:23.  </a:t>
            </a:r>
          </a:p>
        </p:txBody>
      </p:sp>
      <p:sp>
        <p:nvSpPr>
          <p:cNvPr id="16" name="Rectángulo redondeado 15">
            <a:extLst>
              <a:ext uri="{FF2B5EF4-FFF2-40B4-BE49-F238E27FC236}">
                <a16:creationId xmlns:a16="http://schemas.microsoft.com/office/drawing/2014/main" id="{9FDEEEF5-F656-7945-CC4A-34403DF03C5D}"/>
              </a:ext>
            </a:extLst>
          </p:cNvPr>
          <p:cNvSpPr>
            <a:spLocks noChangeArrowheads="1"/>
          </p:cNvSpPr>
          <p:nvPr/>
        </p:nvSpPr>
        <p:spPr bwMode="auto">
          <a:xfrm>
            <a:off x="5801916" y="1676400"/>
            <a:ext cx="2974337" cy="1028700"/>
          </a:xfrm>
          <a:prstGeom prst="roundRect">
            <a:avLst>
              <a:gd name="adj" fmla="val 16667"/>
            </a:avLst>
          </a:prstGeom>
          <a:gradFill rotWithShape="1">
            <a:gsLst>
              <a:gs pos="0">
                <a:srgbClr val="9393FF"/>
              </a:gs>
              <a:gs pos="100000">
                <a:srgbClr val="1818CE"/>
              </a:gs>
            </a:gsLst>
            <a:lin ang="5400000"/>
          </a:gradFill>
          <a:ln w="9525">
            <a:solidFill>
              <a:srgbClr val="2828B8"/>
            </a:solidFill>
            <a:round/>
            <a:headEnd/>
            <a:tailEnd/>
          </a:ln>
          <a:effectLst>
            <a:outerShdw blurRad="40000" dist="23000" dir="5400000" rotWithShape="0">
              <a:srgbClr val="808080">
                <a:alpha val="34998"/>
              </a:srgbClr>
            </a:outerShdw>
          </a:effectLst>
        </p:spPr>
        <p:txBody>
          <a:bodyPr anchor="ct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a:endParaRPr lang="es-ES_tradnl" altLang="es-NI" sz="1800">
              <a:solidFill>
                <a:srgbClr val="FFFFFF"/>
              </a:solidFill>
            </a:endParaRPr>
          </a:p>
        </p:txBody>
      </p:sp>
      <p:sp>
        <p:nvSpPr>
          <p:cNvPr id="17" name="Rectángulo 16">
            <a:extLst>
              <a:ext uri="{FF2B5EF4-FFF2-40B4-BE49-F238E27FC236}">
                <a16:creationId xmlns:a16="http://schemas.microsoft.com/office/drawing/2014/main" id="{2C7EC741-F295-149C-A33C-A18243F2C835}"/>
              </a:ext>
            </a:extLst>
          </p:cNvPr>
          <p:cNvSpPr/>
          <p:nvPr/>
        </p:nvSpPr>
        <p:spPr>
          <a:xfrm>
            <a:off x="5872163" y="1695450"/>
            <a:ext cx="2904090" cy="1015663"/>
          </a:xfrm>
          <a:prstGeom prst="rect">
            <a:avLst/>
          </a:prstGeom>
        </p:spPr>
        <p:txBody>
          <a:bodyPr wrap="squar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a:r>
              <a:rPr lang="es-CL" altLang="es-NI" sz="1500" dirty="0">
                <a:solidFill>
                  <a:srgbClr val="F2F2F2"/>
                </a:solidFill>
                <a:latin typeface="Cambria" panose="02040503050406030204" pitchFamily="18" charset="0"/>
              </a:rPr>
              <a:t>“EL </a:t>
            </a:r>
            <a:r>
              <a:rPr lang="es-CL" altLang="es-NI" sz="1500" dirty="0">
                <a:solidFill>
                  <a:srgbClr val="FFFC00"/>
                </a:solidFill>
                <a:effectLst>
                  <a:outerShdw blurRad="38100" dist="38100" dir="2700000" algn="tl">
                    <a:srgbClr val="C0C0C0"/>
                  </a:outerShdw>
                </a:effectLst>
                <a:latin typeface="Cambria" panose="02040503050406030204" pitchFamily="18" charset="0"/>
              </a:rPr>
              <a:t>SEÑOR AÑADÍA </a:t>
            </a:r>
            <a:r>
              <a:rPr lang="es-CL" altLang="es-NI" sz="1500" dirty="0">
                <a:solidFill>
                  <a:srgbClr val="F2F2F2"/>
                </a:solidFill>
                <a:latin typeface="Cambria" panose="02040503050406030204" pitchFamily="18" charset="0"/>
              </a:rPr>
              <a:t>CADA DÍA A LA IGLESIA LOS QUE HABÍAN DE SER SALVOS”</a:t>
            </a:r>
          </a:p>
          <a:p>
            <a:pPr algn="ctr"/>
            <a:r>
              <a:rPr lang="es-CL" altLang="es-NI" sz="1500" b="1" dirty="0">
                <a:solidFill>
                  <a:srgbClr val="CCCCCC"/>
                </a:solidFill>
                <a:latin typeface="Cambria" panose="02040503050406030204" pitchFamily="18" charset="0"/>
              </a:rPr>
              <a:t>HECHOS.2:47 </a:t>
            </a:r>
          </a:p>
        </p:txBody>
      </p:sp>
      <p:sp>
        <p:nvSpPr>
          <p:cNvPr id="19" name="Rectángulo 18">
            <a:extLst>
              <a:ext uri="{FF2B5EF4-FFF2-40B4-BE49-F238E27FC236}">
                <a16:creationId xmlns:a16="http://schemas.microsoft.com/office/drawing/2014/main" id="{29D8CF95-803F-CEFB-40CA-3661EBF19AF0}"/>
              </a:ext>
            </a:extLst>
          </p:cNvPr>
          <p:cNvSpPr/>
          <p:nvPr/>
        </p:nvSpPr>
        <p:spPr>
          <a:xfrm>
            <a:off x="1438850" y="994849"/>
            <a:ext cx="7756675" cy="627864"/>
          </a:xfrm>
          <a:prstGeom prst="rect">
            <a:avLst/>
          </a:prstGeom>
        </p:spPr>
        <p:txBody>
          <a:bodyPr wrap="none">
            <a:spAutoFit/>
          </a:bodyPr>
          <a:lstStyle/>
          <a:p>
            <a:pPr hangingPunct="1">
              <a:defRPr/>
            </a:pPr>
            <a:r>
              <a:rPr lang="es-CL" sz="3480" b="1">
                <a:ln w="22225">
                  <a:solidFill>
                    <a:schemeClr val="accent5">
                      <a:lumMod val="60000"/>
                      <a:lumOff val="40000"/>
                    </a:schemeClr>
                  </a:solidFill>
                  <a:prstDash val="solid"/>
                </a:ln>
                <a:solidFill>
                  <a:srgbClr val="FF0000"/>
                </a:solidFill>
                <a:latin typeface="Al Bayan Plain" charset="-78"/>
                <a:ea typeface="Al Bayan Plain" charset="-78"/>
                <a:cs typeface="Al Bayan Plain" charset="-78"/>
              </a:rPr>
              <a:t>PLAN DE SALVACIÓN SEGÚN DIOS</a:t>
            </a:r>
            <a:endParaRPr lang="es-CL" sz="3480" b="1" dirty="0">
              <a:ln w="22225">
                <a:solidFill>
                  <a:schemeClr val="accent5">
                    <a:lumMod val="60000"/>
                    <a:lumOff val="40000"/>
                  </a:schemeClr>
                </a:solidFill>
                <a:prstDash val="solid"/>
              </a:ln>
              <a:solidFill>
                <a:srgbClr val="FF0000"/>
              </a:solidFill>
              <a:latin typeface="Al Bayan Plain" charset="-78"/>
              <a:ea typeface="Al Bayan Plain" charset="-78"/>
              <a:cs typeface="Al Bayan Plain" charset="-78"/>
            </a:endParaRPr>
          </a:p>
        </p:txBody>
      </p:sp>
      <p:pic>
        <p:nvPicPr>
          <p:cNvPr id="18" name="Imagen 17">
            <a:extLst>
              <a:ext uri="{FF2B5EF4-FFF2-40B4-BE49-F238E27FC236}">
                <a16:creationId xmlns:a16="http://schemas.microsoft.com/office/drawing/2014/main" id="{653CB41E-D63B-5EA5-2F8C-9662A3BE76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05125" y="2816293"/>
            <a:ext cx="3935160" cy="208425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circle(in)">
                                      <p:cBhvr>
                                        <p:cTn id="20" dur="20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animEffect transition="in" filter="fade">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26"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down)">
                                      <p:cBhvr>
                                        <p:cTn id="38" dur="580">
                                          <p:stCondLst>
                                            <p:cond delay="0"/>
                                          </p:stCondLst>
                                        </p:cTn>
                                        <p:tgtEl>
                                          <p:spTgt spid="10"/>
                                        </p:tgtEl>
                                      </p:cBhvr>
                                    </p:animEffect>
                                    <p:anim calcmode="lin" valueType="num">
                                      <p:cBhvr>
                                        <p:cTn id="39"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4" dur="26">
                                          <p:stCondLst>
                                            <p:cond delay="650"/>
                                          </p:stCondLst>
                                        </p:cTn>
                                        <p:tgtEl>
                                          <p:spTgt spid="10"/>
                                        </p:tgtEl>
                                      </p:cBhvr>
                                      <p:to x="100000" y="60000"/>
                                    </p:animScale>
                                    <p:animScale>
                                      <p:cBhvr>
                                        <p:cTn id="45" dur="166" decel="50000">
                                          <p:stCondLst>
                                            <p:cond delay="676"/>
                                          </p:stCondLst>
                                        </p:cTn>
                                        <p:tgtEl>
                                          <p:spTgt spid="10"/>
                                        </p:tgtEl>
                                      </p:cBhvr>
                                      <p:to x="100000" y="100000"/>
                                    </p:animScale>
                                    <p:animScale>
                                      <p:cBhvr>
                                        <p:cTn id="46" dur="26">
                                          <p:stCondLst>
                                            <p:cond delay="1312"/>
                                          </p:stCondLst>
                                        </p:cTn>
                                        <p:tgtEl>
                                          <p:spTgt spid="10"/>
                                        </p:tgtEl>
                                      </p:cBhvr>
                                      <p:to x="100000" y="80000"/>
                                    </p:animScale>
                                    <p:animScale>
                                      <p:cBhvr>
                                        <p:cTn id="47" dur="166" decel="50000">
                                          <p:stCondLst>
                                            <p:cond delay="1338"/>
                                          </p:stCondLst>
                                        </p:cTn>
                                        <p:tgtEl>
                                          <p:spTgt spid="10"/>
                                        </p:tgtEl>
                                      </p:cBhvr>
                                      <p:to x="100000" y="100000"/>
                                    </p:animScale>
                                    <p:animScale>
                                      <p:cBhvr>
                                        <p:cTn id="48" dur="26">
                                          <p:stCondLst>
                                            <p:cond delay="1642"/>
                                          </p:stCondLst>
                                        </p:cTn>
                                        <p:tgtEl>
                                          <p:spTgt spid="10"/>
                                        </p:tgtEl>
                                      </p:cBhvr>
                                      <p:to x="100000" y="90000"/>
                                    </p:animScale>
                                    <p:animScale>
                                      <p:cBhvr>
                                        <p:cTn id="49" dur="166" decel="50000">
                                          <p:stCondLst>
                                            <p:cond delay="1668"/>
                                          </p:stCondLst>
                                        </p:cTn>
                                        <p:tgtEl>
                                          <p:spTgt spid="10"/>
                                        </p:tgtEl>
                                      </p:cBhvr>
                                      <p:to x="100000" y="100000"/>
                                    </p:animScale>
                                    <p:animScale>
                                      <p:cBhvr>
                                        <p:cTn id="50" dur="26">
                                          <p:stCondLst>
                                            <p:cond delay="1808"/>
                                          </p:stCondLst>
                                        </p:cTn>
                                        <p:tgtEl>
                                          <p:spTgt spid="10"/>
                                        </p:tgtEl>
                                      </p:cBhvr>
                                      <p:to x="100000" y="95000"/>
                                    </p:animScale>
                                    <p:animScale>
                                      <p:cBhvr>
                                        <p:cTn id="51" dur="166" decel="50000">
                                          <p:stCondLst>
                                            <p:cond delay="1834"/>
                                          </p:stCondLst>
                                        </p:cTn>
                                        <p:tgtEl>
                                          <p:spTgt spid="10"/>
                                        </p:tgtEl>
                                      </p:cBhvr>
                                      <p:to x="100000" y="100000"/>
                                    </p:animScale>
                                  </p:childTnLst>
                                </p:cTn>
                              </p:par>
                            </p:childTnLst>
                          </p:cTn>
                        </p:par>
                      </p:childTnLst>
                    </p:cTn>
                  </p:par>
                  <p:par>
                    <p:cTn id="52" fill="hold">
                      <p:stCondLst>
                        <p:cond delay="indefinite"/>
                      </p:stCondLst>
                      <p:childTnLst>
                        <p:par>
                          <p:cTn id="53" fill="hold">
                            <p:stCondLst>
                              <p:cond delay="0"/>
                            </p:stCondLst>
                            <p:childTnLst>
                              <p:par>
                                <p:cTn id="54" presetID="26" presetClass="entr" presetSubtype="0" fill="hold" grpId="0" nodeType="click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wipe(down)">
                                      <p:cBhvr>
                                        <p:cTn id="56" dur="580">
                                          <p:stCondLst>
                                            <p:cond delay="0"/>
                                          </p:stCondLst>
                                        </p:cTn>
                                        <p:tgtEl>
                                          <p:spTgt spid="11"/>
                                        </p:tgtEl>
                                      </p:cBhvr>
                                    </p:animEffect>
                                    <p:anim calcmode="lin" valueType="num">
                                      <p:cBhvr>
                                        <p:cTn id="57"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58"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59"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60"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61"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62" dur="26">
                                          <p:stCondLst>
                                            <p:cond delay="650"/>
                                          </p:stCondLst>
                                        </p:cTn>
                                        <p:tgtEl>
                                          <p:spTgt spid="11"/>
                                        </p:tgtEl>
                                      </p:cBhvr>
                                      <p:to x="100000" y="60000"/>
                                    </p:animScale>
                                    <p:animScale>
                                      <p:cBhvr>
                                        <p:cTn id="63" dur="166" decel="50000">
                                          <p:stCondLst>
                                            <p:cond delay="676"/>
                                          </p:stCondLst>
                                        </p:cTn>
                                        <p:tgtEl>
                                          <p:spTgt spid="11"/>
                                        </p:tgtEl>
                                      </p:cBhvr>
                                      <p:to x="100000" y="100000"/>
                                    </p:animScale>
                                    <p:animScale>
                                      <p:cBhvr>
                                        <p:cTn id="64" dur="26">
                                          <p:stCondLst>
                                            <p:cond delay="1312"/>
                                          </p:stCondLst>
                                        </p:cTn>
                                        <p:tgtEl>
                                          <p:spTgt spid="11"/>
                                        </p:tgtEl>
                                      </p:cBhvr>
                                      <p:to x="100000" y="80000"/>
                                    </p:animScale>
                                    <p:animScale>
                                      <p:cBhvr>
                                        <p:cTn id="65" dur="166" decel="50000">
                                          <p:stCondLst>
                                            <p:cond delay="1338"/>
                                          </p:stCondLst>
                                        </p:cTn>
                                        <p:tgtEl>
                                          <p:spTgt spid="11"/>
                                        </p:tgtEl>
                                      </p:cBhvr>
                                      <p:to x="100000" y="100000"/>
                                    </p:animScale>
                                    <p:animScale>
                                      <p:cBhvr>
                                        <p:cTn id="66" dur="26">
                                          <p:stCondLst>
                                            <p:cond delay="1642"/>
                                          </p:stCondLst>
                                        </p:cTn>
                                        <p:tgtEl>
                                          <p:spTgt spid="11"/>
                                        </p:tgtEl>
                                      </p:cBhvr>
                                      <p:to x="100000" y="90000"/>
                                    </p:animScale>
                                    <p:animScale>
                                      <p:cBhvr>
                                        <p:cTn id="67" dur="166" decel="50000">
                                          <p:stCondLst>
                                            <p:cond delay="1668"/>
                                          </p:stCondLst>
                                        </p:cTn>
                                        <p:tgtEl>
                                          <p:spTgt spid="11"/>
                                        </p:tgtEl>
                                      </p:cBhvr>
                                      <p:to x="100000" y="100000"/>
                                    </p:animScale>
                                    <p:animScale>
                                      <p:cBhvr>
                                        <p:cTn id="68" dur="26">
                                          <p:stCondLst>
                                            <p:cond delay="1808"/>
                                          </p:stCondLst>
                                        </p:cTn>
                                        <p:tgtEl>
                                          <p:spTgt spid="11"/>
                                        </p:tgtEl>
                                      </p:cBhvr>
                                      <p:to x="100000" y="95000"/>
                                    </p:animScale>
                                    <p:animScale>
                                      <p:cBhvr>
                                        <p:cTn id="69" dur="166" decel="50000">
                                          <p:stCondLst>
                                            <p:cond delay="1834"/>
                                          </p:stCondLst>
                                        </p:cTn>
                                        <p:tgtEl>
                                          <p:spTgt spid="11"/>
                                        </p:tgtEl>
                                      </p:cBhvr>
                                      <p:to x="100000" y="100000"/>
                                    </p:animScale>
                                  </p:childTnLst>
                                </p:cTn>
                              </p:par>
                            </p:childTnLst>
                          </p:cTn>
                        </p:par>
                      </p:childTnLst>
                    </p:cTn>
                  </p:par>
                  <p:par>
                    <p:cTn id="70" fill="hold">
                      <p:stCondLst>
                        <p:cond delay="indefinite"/>
                      </p:stCondLst>
                      <p:childTnLst>
                        <p:par>
                          <p:cTn id="71" fill="hold">
                            <p:stCondLst>
                              <p:cond delay="0"/>
                            </p:stCondLst>
                            <p:childTnLst>
                              <p:par>
                                <p:cTn id="72" presetID="26" presetClass="entr" presetSubtype="0" fill="hold" grpId="0" nodeType="clickEffect">
                                  <p:stCondLst>
                                    <p:cond delay="0"/>
                                  </p:stCondLst>
                                  <p:childTnLst>
                                    <p:set>
                                      <p:cBhvr>
                                        <p:cTn id="73" dur="1" fill="hold">
                                          <p:stCondLst>
                                            <p:cond delay="0"/>
                                          </p:stCondLst>
                                        </p:cTn>
                                        <p:tgtEl>
                                          <p:spTgt spid="12"/>
                                        </p:tgtEl>
                                        <p:attrNameLst>
                                          <p:attrName>style.visibility</p:attrName>
                                        </p:attrNameLst>
                                      </p:cBhvr>
                                      <p:to>
                                        <p:strVal val="visible"/>
                                      </p:to>
                                    </p:set>
                                    <p:animEffect transition="in" filter="wipe(down)">
                                      <p:cBhvr>
                                        <p:cTn id="74" dur="580">
                                          <p:stCondLst>
                                            <p:cond delay="0"/>
                                          </p:stCondLst>
                                        </p:cTn>
                                        <p:tgtEl>
                                          <p:spTgt spid="12"/>
                                        </p:tgtEl>
                                      </p:cBhvr>
                                    </p:animEffect>
                                    <p:anim calcmode="lin" valueType="num">
                                      <p:cBhvr>
                                        <p:cTn id="75"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76"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77"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78"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79"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80" dur="26">
                                          <p:stCondLst>
                                            <p:cond delay="650"/>
                                          </p:stCondLst>
                                        </p:cTn>
                                        <p:tgtEl>
                                          <p:spTgt spid="12"/>
                                        </p:tgtEl>
                                      </p:cBhvr>
                                      <p:to x="100000" y="60000"/>
                                    </p:animScale>
                                    <p:animScale>
                                      <p:cBhvr>
                                        <p:cTn id="81" dur="166" decel="50000">
                                          <p:stCondLst>
                                            <p:cond delay="676"/>
                                          </p:stCondLst>
                                        </p:cTn>
                                        <p:tgtEl>
                                          <p:spTgt spid="12"/>
                                        </p:tgtEl>
                                      </p:cBhvr>
                                      <p:to x="100000" y="100000"/>
                                    </p:animScale>
                                    <p:animScale>
                                      <p:cBhvr>
                                        <p:cTn id="82" dur="26">
                                          <p:stCondLst>
                                            <p:cond delay="1312"/>
                                          </p:stCondLst>
                                        </p:cTn>
                                        <p:tgtEl>
                                          <p:spTgt spid="12"/>
                                        </p:tgtEl>
                                      </p:cBhvr>
                                      <p:to x="100000" y="80000"/>
                                    </p:animScale>
                                    <p:animScale>
                                      <p:cBhvr>
                                        <p:cTn id="83" dur="166" decel="50000">
                                          <p:stCondLst>
                                            <p:cond delay="1338"/>
                                          </p:stCondLst>
                                        </p:cTn>
                                        <p:tgtEl>
                                          <p:spTgt spid="12"/>
                                        </p:tgtEl>
                                      </p:cBhvr>
                                      <p:to x="100000" y="100000"/>
                                    </p:animScale>
                                    <p:animScale>
                                      <p:cBhvr>
                                        <p:cTn id="84" dur="26">
                                          <p:stCondLst>
                                            <p:cond delay="1642"/>
                                          </p:stCondLst>
                                        </p:cTn>
                                        <p:tgtEl>
                                          <p:spTgt spid="12"/>
                                        </p:tgtEl>
                                      </p:cBhvr>
                                      <p:to x="100000" y="90000"/>
                                    </p:animScale>
                                    <p:animScale>
                                      <p:cBhvr>
                                        <p:cTn id="85" dur="166" decel="50000">
                                          <p:stCondLst>
                                            <p:cond delay="1668"/>
                                          </p:stCondLst>
                                        </p:cTn>
                                        <p:tgtEl>
                                          <p:spTgt spid="12"/>
                                        </p:tgtEl>
                                      </p:cBhvr>
                                      <p:to x="100000" y="100000"/>
                                    </p:animScale>
                                    <p:animScale>
                                      <p:cBhvr>
                                        <p:cTn id="86" dur="26">
                                          <p:stCondLst>
                                            <p:cond delay="1808"/>
                                          </p:stCondLst>
                                        </p:cTn>
                                        <p:tgtEl>
                                          <p:spTgt spid="12"/>
                                        </p:tgtEl>
                                      </p:cBhvr>
                                      <p:to x="100000" y="95000"/>
                                    </p:animScale>
                                    <p:animScale>
                                      <p:cBhvr>
                                        <p:cTn id="87" dur="166" decel="50000">
                                          <p:stCondLst>
                                            <p:cond delay="1834"/>
                                          </p:stCondLst>
                                        </p:cTn>
                                        <p:tgtEl>
                                          <p:spTgt spid="12"/>
                                        </p:tgtEl>
                                      </p:cBhvr>
                                      <p:to x="100000" y="100000"/>
                                    </p:animScale>
                                  </p:childTnLst>
                                </p:cTn>
                              </p:par>
                            </p:childTnLst>
                          </p:cTn>
                        </p:par>
                      </p:childTnLst>
                    </p:cTn>
                  </p:par>
                  <p:par>
                    <p:cTn id="88" fill="hold">
                      <p:stCondLst>
                        <p:cond delay="indefinite"/>
                      </p:stCondLst>
                      <p:childTnLst>
                        <p:par>
                          <p:cTn id="89" fill="hold">
                            <p:stCondLst>
                              <p:cond delay="0"/>
                            </p:stCondLst>
                            <p:childTnLst>
                              <p:par>
                                <p:cTn id="90" presetID="26" presetClass="entr" presetSubtype="0" fill="hold" grpId="0" nodeType="clickEffect">
                                  <p:stCondLst>
                                    <p:cond delay="0"/>
                                  </p:stCondLst>
                                  <p:childTnLst>
                                    <p:set>
                                      <p:cBhvr>
                                        <p:cTn id="91" dur="1" fill="hold">
                                          <p:stCondLst>
                                            <p:cond delay="0"/>
                                          </p:stCondLst>
                                        </p:cTn>
                                        <p:tgtEl>
                                          <p:spTgt spid="13"/>
                                        </p:tgtEl>
                                        <p:attrNameLst>
                                          <p:attrName>style.visibility</p:attrName>
                                        </p:attrNameLst>
                                      </p:cBhvr>
                                      <p:to>
                                        <p:strVal val="visible"/>
                                      </p:to>
                                    </p:set>
                                    <p:animEffect transition="in" filter="wipe(down)">
                                      <p:cBhvr>
                                        <p:cTn id="92" dur="580">
                                          <p:stCondLst>
                                            <p:cond delay="0"/>
                                          </p:stCondLst>
                                        </p:cTn>
                                        <p:tgtEl>
                                          <p:spTgt spid="13"/>
                                        </p:tgtEl>
                                      </p:cBhvr>
                                    </p:animEffect>
                                    <p:anim calcmode="lin" valueType="num">
                                      <p:cBhvr>
                                        <p:cTn id="93"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4"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95"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96"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97"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98" dur="26">
                                          <p:stCondLst>
                                            <p:cond delay="650"/>
                                          </p:stCondLst>
                                        </p:cTn>
                                        <p:tgtEl>
                                          <p:spTgt spid="13"/>
                                        </p:tgtEl>
                                      </p:cBhvr>
                                      <p:to x="100000" y="60000"/>
                                    </p:animScale>
                                    <p:animScale>
                                      <p:cBhvr>
                                        <p:cTn id="99" dur="166" decel="50000">
                                          <p:stCondLst>
                                            <p:cond delay="676"/>
                                          </p:stCondLst>
                                        </p:cTn>
                                        <p:tgtEl>
                                          <p:spTgt spid="13"/>
                                        </p:tgtEl>
                                      </p:cBhvr>
                                      <p:to x="100000" y="100000"/>
                                    </p:animScale>
                                    <p:animScale>
                                      <p:cBhvr>
                                        <p:cTn id="100" dur="26">
                                          <p:stCondLst>
                                            <p:cond delay="1312"/>
                                          </p:stCondLst>
                                        </p:cTn>
                                        <p:tgtEl>
                                          <p:spTgt spid="13"/>
                                        </p:tgtEl>
                                      </p:cBhvr>
                                      <p:to x="100000" y="80000"/>
                                    </p:animScale>
                                    <p:animScale>
                                      <p:cBhvr>
                                        <p:cTn id="101" dur="166" decel="50000">
                                          <p:stCondLst>
                                            <p:cond delay="1338"/>
                                          </p:stCondLst>
                                        </p:cTn>
                                        <p:tgtEl>
                                          <p:spTgt spid="13"/>
                                        </p:tgtEl>
                                      </p:cBhvr>
                                      <p:to x="100000" y="100000"/>
                                    </p:animScale>
                                    <p:animScale>
                                      <p:cBhvr>
                                        <p:cTn id="102" dur="26">
                                          <p:stCondLst>
                                            <p:cond delay="1642"/>
                                          </p:stCondLst>
                                        </p:cTn>
                                        <p:tgtEl>
                                          <p:spTgt spid="13"/>
                                        </p:tgtEl>
                                      </p:cBhvr>
                                      <p:to x="100000" y="90000"/>
                                    </p:animScale>
                                    <p:animScale>
                                      <p:cBhvr>
                                        <p:cTn id="103" dur="166" decel="50000">
                                          <p:stCondLst>
                                            <p:cond delay="1668"/>
                                          </p:stCondLst>
                                        </p:cTn>
                                        <p:tgtEl>
                                          <p:spTgt spid="13"/>
                                        </p:tgtEl>
                                      </p:cBhvr>
                                      <p:to x="100000" y="100000"/>
                                    </p:animScale>
                                    <p:animScale>
                                      <p:cBhvr>
                                        <p:cTn id="104" dur="26">
                                          <p:stCondLst>
                                            <p:cond delay="1808"/>
                                          </p:stCondLst>
                                        </p:cTn>
                                        <p:tgtEl>
                                          <p:spTgt spid="13"/>
                                        </p:tgtEl>
                                      </p:cBhvr>
                                      <p:to x="100000" y="95000"/>
                                    </p:animScale>
                                    <p:animScale>
                                      <p:cBhvr>
                                        <p:cTn id="105" dur="166" decel="50000">
                                          <p:stCondLst>
                                            <p:cond delay="1834"/>
                                          </p:stCondLst>
                                        </p:cTn>
                                        <p:tgtEl>
                                          <p:spTgt spid="13"/>
                                        </p:tgtEl>
                                      </p:cBhvr>
                                      <p:to x="100000" y="100000"/>
                                    </p:animScale>
                                  </p:childTnLst>
                                </p:cTn>
                              </p:par>
                            </p:childTnLst>
                          </p:cTn>
                        </p:par>
                      </p:childTnLst>
                    </p:cTn>
                  </p:par>
                  <p:par>
                    <p:cTn id="106" fill="hold">
                      <p:stCondLst>
                        <p:cond delay="indefinite"/>
                      </p:stCondLst>
                      <p:childTnLst>
                        <p:par>
                          <p:cTn id="107" fill="hold">
                            <p:stCondLst>
                              <p:cond delay="0"/>
                            </p:stCondLst>
                            <p:childTnLst>
                              <p:par>
                                <p:cTn id="108" presetID="26" presetClass="entr" presetSubtype="0" fill="hold" grpId="0" nodeType="clickEffect">
                                  <p:stCondLst>
                                    <p:cond delay="0"/>
                                  </p:stCondLst>
                                  <p:childTnLst>
                                    <p:set>
                                      <p:cBhvr>
                                        <p:cTn id="109" dur="1" fill="hold">
                                          <p:stCondLst>
                                            <p:cond delay="0"/>
                                          </p:stCondLst>
                                        </p:cTn>
                                        <p:tgtEl>
                                          <p:spTgt spid="14"/>
                                        </p:tgtEl>
                                        <p:attrNameLst>
                                          <p:attrName>style.visibility</p:attrName>
                                        </p:attrNameLst>
                                      </p:cBhvr>
                                      <p:to>
                                        <p:strVal val="visible"/>
                                      </p:to>
                                    </p:set>
                                    <p:animEffect transition="in" filter="wipe(down)">
                                      <p:cBhvr>
                                        <p:cTn id="110" dur="580">
                                          <p:stCondLst>
                                            <p:cond delay="0"/>
                                          </p:stCondLst>
                                        </p:cTn>
                                        <p:tgtEl>
                                          <p:spTgt spid="14"/>
                                        </p:tgtEl>
                                      </p:cBhvr>
                                    </p:animEffect>
                                    <p:anim calcmode="lin" valueType="num">
                                      <p:cBhvr>
                                        <p:cTn id="111"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12"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13"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14"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15"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16" dur="26">
                                          <p:stCondLst>
                                            <p:cond delay="650"/>
                                          </p:stCondLst>
                                        </p:cTn>
                                        <p:tgtEl>
                                          <p:spTgt spid="14"/>
                                        </p:tgtEl>
                                      </p:cBhvr>
                                      <p:to x="100000" y="60000"/>
                                    </p:animScale>
                                    <p:animScale>
                                      <p:cBhvr>
                                        <p:cTn id="117" dur="166" decel="50000">
                                          <p:stCondLst>
                                            <p:cond delay="676"/>
                                          </p:stCondLst>
                                        </p:cTn>
                                        <p:tgtEl>
                                          <p:spTgt spid="14"/>
                                        </p:tgtEl>
                                      </p:cBhvr>
                                      <p:to x="100000" y="100000"/>
                                    </p:animScale>
                                    <p:animScale>
                                      <p:cBhvr>
                                        <p:cTn id="118" dur="26">
                                          <p:stCondLst>
                                            <p:cond delay="1312"/>
                                          </p:stCondLst>
                                        </p:cTn>
                                        <p:tgtEl>
                                          <p:spTgt spid="14"/>
                                        </p:tgtEl>
                                      </p:cBhvr>
                                      <p:to x="100000" y="80000"/>
                                    </p:animScale>
                                    <p:animScale>
                                      <p:cBhvr>
                                        <p:cTn id="119" dur="166" decel="50000">
                                          <p:stCondLst>
                                            <p:cond delay="1338"/>
                                          </p:stCondLst>
                                        </p:cTn>
                                        <p:tgtEl>
                                          <p:spTgt spid="14"/>
                                        </p:tgtEl>
                                      </p:cBhvr>
                                      <p:to x="100000" y="100000"/>
                                    </p:animScale>
                                    <p:animScale>
                                      <p:cBhvr>
                                        <p:cTn id="120" dur="26">
                                          <p:stCondLst>
                                            <p:cond delay="1642"/>
                                          </p:stCondLst>
                                        </p:cTn>
                                        <p:tgtEl>
                                          <p:spTgt spid="14"/>
                                        </p:tgtEl>
                                      </p:cBhvr>
                                      <p:to x="100000" y="90000"/>
                                    </p:animScale>
                                    <p:animScale>
                                      <p:cBhvr>
                                        <p:cTn id="121" dur="166" decel="50000">
                                          <p:stCondLst>
                                            <p:cond delay="1668"/>
                                          </p:stCondLst>
                                        </p:cTn>
                                        <p:tgtEl>
                                          <p:spTgt spid="14"/>
                                        </p:tgtEl>
                                      </p:cBhvr>
                                      <p:to x="100000" y="100000"/>
                                    </p:animScale>
                                    <p:animScale>
                                      <p:cBhvr>
                                        <p:cTn id="122" dur="26">
                                          <p:stCondLst>
                                            <p:cond delay="1808"/>
                                          </p:stCondLst>
                                        </p:cTn>
                                        <p:tgtEl>
                                          <p:spTgt spid="14"/>
                                        </p:tgtEl>
                                      </p:cBhvr>
                                      <p:to x="100000" y="95000"/>
                                    </p:animScale>
                                    <p:animScale>
                                      <p:cBhvr>
                                        <p:cTn id="123" dur="166" decel="50000">
                                          <p:stCondLst>
                                            <p:cond delay="1834"/>
                                          </p:stCondLst>
                                        </p:cTn>
                                        <p:tgtEl>
                                          <p:spTgt spid="14"/>
                                        </p:tgtEl>
                                      </p:cBhvr>
                                      <p:to x="100000" y="100000"/>
                                    </p:animScale>
                                  </p:childTnLst>
                                </p:cTn>
                              </p:par>
                            </p:childTnLst>
                          </p:cTn>
                        </p:par>
                      </p:childTnLst>
                    </p:cTn>
                  </p:par>
                  <p:par>
                    <p:cTn id="124" fill="hold">
                      <p:stCondLst>
                        <p:cond delay="indefinite"/>
                      </p:stCondLst>
                      <p:childTnLst>
                        <p:par>
                          <p:cTn id="125" fill="hold">
                            <p:stCondLst>
                              <p:cond delay="0"/>
                            </p:stCondLst>
                            <p:childTnLst>
                              <p:par>
                                <p:cTn id="126" presetID="53" presetClass="entr" presetSubtype="16" fill="hold" nodeType="clickEffect">
                                  <p:stCondLst>
                                    <p:cond delay="0"/>
                                  </p:stCondLst>
                                  <p:childTnLst>
                                    <p:set>
                                      <p:cBhvr>
                                        <p:cTn id="127" dur="1" fill="hold">
                                          <p:stCondLst>
                                            <p:cond delay="0"/>
                                          </p:stCondLst>
                                        </p:cTn>
                                        <p:tgtEl>
                                          <p:spTgt spid="18"/>
                                        </p:tgtEl>
                                        <p:attrNameLst>
                                          <p:attrName>style.visibility</p:attrName>
                                        </p:attrNameLst>
                                      </p:cBhvr>
                                      <p:to>
                                        <p:strVal val="visible"/>
                                      </p:to>
                                    </p:set>
                                    <p:anim calcmode="lin" valueType="num">
                                      <p:cBhvr>
                                        <p:cTn id="128" dur="500" fill="hold"/>
                                        <p:tgtEl>
                                          <p:spTgt spid="18"/>
                                        </p:tgtEl>
                                        <p:attrNameLst>
                                          <p:attrName>ppt_w</p:attrName>
                                        </p:attrNameLst>
                                      </p:cBhvr>
                                      <p:tavLst>
                                        <p:tav tm="0">
                                          <p:val>
                                            <p:fltVal val="0"/>
                                          </p:val>
                                        </p:tav>
                                        <p:tav tm="100000">
                                          <p:val>
                                            <p:strVal val="#ppt_w"/>
                                          </p:val>
                                        </p:tav>
                                      </p:tavLst>
                                    </p:anim>
                                    <p:anim calcmode="lin" valueType="num">
                                      <p:cBhvr>
                                        <p:cTn id="129" dur="500" fill="hold"/>
                                        <p:tgtEl>
                                          <p:spTgt spid="18"/>
                                        </p:tgtEl>
                                        <p:attrNameLst>
                                          <p:attrName>ppt_h</p:attrName>
                                        </p:attrNameLst>
                                      </p:cBhvr>
                                      <p:tavLst>
                                        <p:tav tm="0">
                                          <p:val>
                                            <p:fltVal val="0"/>
                                          </p:val>
                                        </p:tav>
                                        <p:tav tm="100000">
                                          <p:val>
                                            <p:strVal val="#ppt_h"/>
                                          </p:val>
                                        </p:tav>
                                      </p:tavLst>
                                    </p:anim>
                                    <p:animEffect transition="in" filter="fade">
                                      <p:cBhvr>
                                        <p:cTn id="13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10" grpId="0" animBg="1"/>
      <p:bldP spid="11" grpId="0" animBg="1"/>
      <p:bldP spid="12" grpId="0" animBg="1"/>
      <p:bldP spid="13" grpId="0" animBg="1"/>
      <p:bldP spid="14" grpId="0" animBg="1"/>
      <p:bldP spid="1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5747656"/>
            <a:ext cx="9144000" cy="111034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5400" b="1" dirty="0">
                <a:ln w="6600">
                  <a:solidFill>
                    <a:schemeClr val="accent2"/>
                  </a:solidFill>
                  <a:prstDash val="solid"/>
                </a:ln>
                <a:solidFill>
                  <a:srgbClr val="FFFFFF"/>
                </a:solidFill>
                <a:effectLst>
                  <a:outerShdw dist="38100" dir="2700000" algn="tl" rotWithShape="0">
                    <a:schemeClr val="accent2"/>
                  </a:outerShdw>
                </a:effectLst>
              </a:rPr>
              <a:t>DIOS NOS BENDIGA A TODOS.</a:t>
            </a:r>
          </a:p>
        </p:txBody>
      </p:sp>
      <p:pic>
        <p:nvPicPr>
          <p:cNvPr id="5" name="Imagen 4">
            <a:extLst>
              <a:ext uri="{FF2B5EF4-FFF2-40B4-BE49-F238E27FC236}">
                <a16:creationId xmlns:a16="http://schemas.microsoft.com/office/drawing/2014/main" id="{FED1FA0F-1754-4CC1-A1B6-EABE8853AD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747656"/>
          </a:xfrm>
          <a:prstGeom prst="rect">
            <a:avLst/>
          </a:prstGeom>
        </p:spPr>
      </p:pic>
    </p:spTree>
    <p:extLst>
      <p:ext uri="{BB962C8B-B14F-4D97-AF65-F5344CB8AC3E}">
        <p14:creationId xmlns:p14="http://schemas.microsoft.com/office/powerpoint/2010/main" val="868046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38" presetClass="entr" presetSubtype="0" accel="50000" fill="hold" grpId="0" nodeType="clickEffect">
                                  <p:stCondLst>
                                    <p:cond delay="0"/>
                                  </p:stCondLst>
                                  <p:iterate type="lt">
                                    <p:tmPct val="50000"/>
                                  </p:iterate>
                                  <p:childTnLst>
                                    <p:set>
                                      <p:cBhvr>
                                        <p:cTn id="13" dur="1" fill="hold">
                                          <p:stCondLst>
                                            <p:cond delay="0"/>
                                          </p:stCondLst>
                                        </p:cTn>
                                        <p:tgtEl>
                                          <p:spTgt spid="2"/>
                                        </p:tgtEl>
                                        <p:attrNameLst>
                                          <p:attrName>style.visibility</p:attrName>
                                        </p:attrNameLst>
                                      </p:cBhvr>
                                      <p:to>
                                        <p:strVal val="visible"/>
                                      </p:to>
                                    </p:set>
                                    <p:set>
                                      <p:cBhvr>
                                        <p:cTn id="14" dur="455" fill="hold">
                                          <p:stCondLst>
                                            <p:cond delay="0"/>
                                          </p:stCondLst>
                                        </p:cTn>
                                        <p:tgtEl>
                                          <p:spTgt spid="2"/>
                                        </p:tgtEl>
                                        <p:attrNameLst>
                                          <p:attrName>style.rotation</p:attrName>
                                        </p:attrNameLst>
                                      </p:cBhvr>
                                      <p:to>
                                        <p:strVal val="-45.0"/>
                                      </p:to>
                                    </p:set>
                                    <p:anim calcmode="lin" valueType="num">
                                      <p:cBhvr>
                                        <p:cTn id="15" dur="455" fill="hold">
                                          <p:stCondLst>
                                            <p:cond delay="455"/>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16" dur="455"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17" dur="156" decel="50000" autoRev="1" fill="hold">
                                          <p:stCondLst>
                                            <p:cond delay="455"/>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18" dur="136" fill="hold">
                                          <p:stCondLst>
                                            <p:cond delay="864"/>
                                          </p:stCondLst>
                                        </p:cTn>
                                        <p:tgtEl>
                                          <p:spTgt spid="2"/>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9B0F2F-4679-3E1D-E23F-C85B8528FBCF}"/>
            </a:ext>
          </a:extLst>
        </p:cNvPr>
        <p:cNvGrpSpPr/>
        <p:nvPr/>
      </p:nvGrpSpPr>
      <p:grpSpPr>
        <a:xfrm>
          <a:off x="0" y="0"/>
          <a:ext cx="0" cy="0"/>
          <a:chOff x="0" y="0"/>
          <a:chExt cx="0" cy="0"/>
        </a:xfrm>
      </p:grpSpPr>
      <p:pic>
        <p:nvPicPr>
          <p:cNvPr id="2" name="Imagen 1">
            <a:extLst>
              <a:ext uri="{FF2B5EF4-FFF2-40B4-BE49-F238E27FC236}">
                <a16:creationId xmlns:a16="http://schemas.microsoft.com/office/drawing/2014/main" id="{F0EC2DA1-60D6-F3F2-ED4F-7EDFC5146441}"/>
              </a:ext>
            </a:extLst>
          </p:cNvPr>
          <p:cNvPicPr>
            <a:picLocks noChangeAspect="1"/>
          </p:cNvPicPr>
          <p:nvPr/>
        </p:nvPicPr>
        <p:blipFill>
          <a:blip r:embed="rId2"/>
          <a:stretch>
            <a:fillRect/>
          </a:stretch>
        </p:blipFill>
        <p:spPr>
          <a:xfrm>
            <a:off x="0" y="-6394"/>
            <a:ext cx="9144000" cy="6870787"/>
          </a:xfrm>
          <a:prstGeom prst="rect">
            <a:avLst/>
          </a:prstGeom>
        </p:spPr>
      </p:pic>
      <p:sp>
        <p:nvSpPr>
          <p:cNvPr id="3" name="Marcador de contenido 2">
            <a:extLst>
              <a:ext uri="{FF2B5EF4-FFF2-40B4-BE49-F238E27FC236}">
                <a16:creationId xmlns:a16="http://schemas.microsoft.com/office/drawing/2014/main" id="{F22D79E1-8EF6-BD77-1A9C-A46C852065B2}"/>
              </a:ext>
            </a:extLst>
          </p:cNvPr>
          <p:cNvSpPr>
            <a:spLocks noGrp="1"/>
          </p:cNvSpPr>
          <p:nvPr>
            <p:ph idx="1"/>
          </p:nvPr>
        </p:nvSpPr>
        <p:spPr>
          <a:xfrm>
            <a:off x="0" y="-6394"/>
            <a:ext cx="5314682" cy="6864394"/>
          </a:xfrm>
        </p:spPr>
        <p:txBody>
          <a:bodyPr>
            <a:normAutofit/>
          </a:bodyPr>
          <a:lstStyle/>
          <a:p>
            <a:pPr algn="ctr"/>
            <a:r>
              <a:rPr lang="es-ES" b="1" u="sng" dirty="0">
                <a:effectLst>
                  <a:outerShdw blurRad="38100" dist="38100" dir="2700000" algn="tl">
                    <a:srgbClr val="000000">
                      <a:alpha val="43137"/>
                    </a:srgbClr>
                  </a:outerShdw>
                </a:effectLst>
                <a:highlight>
                  <a:srgbClr val="00FF00"/>
                </a:highlight>
                <a:latin typeface="Maiandra GD" panose="020E0502030308020204" pitchFamily="34" charset="0"/>
              </a:rPr>
              <a:t>Zacarias.2:8.</a:t>
            </a:r>
          </a:p>
          <a:p>
            <a:r>
              <a:rPr lang="es-ES" b="1" dirty="0">
                <a:solidFill>
                  <a:schemeClr val="bg1"/>
                </a:solidFill>
                <a:latin typeface="Maiandra GD" panose="020E0502030308020204" pitchFamily="34" charset="0"/>
              </a:rPr>
              <a:t>Porque así dice el SEÑOR de los ejércitos, cuya gloria me ha enviado contra las naciones que os despojaron, </a:t>
            </a:r>
            <a:r>
              <a:rPr lang="es-ES" b="1" u="sng" dirty="0">
                <a:solidFill>
                  <a:schemeClr val="bg1"/>
                </a:solidFill>
                <a:effectLst>
                  <a:outerShdw blurRad="38100" dist="38100" dir="2700000" algn="tl">
                    <a:srgbClr val="000000">
                      <a:alpha val="43137"/>
                    </a:srgbClr>
                  </a:outerShdw>
                </a:effectLst>
                <a:highlight>
                  <a:srgbClr val="0000FF"/>
                </a:highlight>
                <a:latin typeface="Maiandra GD" panose="020E0502030308020204" pitchFamily="34" charset="0"/>
              </a:rPr>
              <a:t>porque el que os toca, toca la niña de su ojo:</a:t>
            </a:r>
            <a:r>
              <a:rPr lang="es-ES" b="1" dirty="0">
                <a:solidFill>
                  <a:schemeClr val="bg1"/>
                </a:solidFill>
                <a:latin typeface="Maiandra GD" panose="020E0502030308020204" pitchFamily="34" charset="0"/>
              </a:rPr>
              <a:t> </a:t>
            </a:r>
          </a:p>
          <a:p>
            <a:r>
              <a:rPr lang="es-ES" b="1" dirty="0">
                <a:solidFill>
                  <a:schemeClr val="bg1"/>
                </a:solidFill>
                <a:latin typeface="Maiandra GD" panose="020E0502030308020204" pitchFamily="34" charset="0"/>
              </a:rPr>
              <a:t>Atar una cuerda a los dedos. </a:t>
            </a:r>
          </a:p>
          <a:p>
            <a:pPr algn="ctr"/>
            <a:r>
              <a:rPr lang="es-ES" b="1" u="sng" dirty="0">
                <a:effectLst>
                  <a:outerShdw blurRad="38100" dist="38100" dir="2700000" algn="tl">
                    <a:srgbClr val="000000">
                      <a:alpha val="43137"/>
                    </a:srgbClr>
                  </a:outerShdw>
                </a:effectLst>
                <a:highlight>
                  <a:srgbClr val="00FF00"/>
                </a:highlight>
                <a:latin typeface="Maiandra GD" panose="020E0502030308020204" pitchFamily="34" charset="0"/>
              </a:rPr>
              <a:t>Proverbios.7:3.</a:t>
            </a:r>
            <a:r>
              <a:rPr lang="es-ES" b="1" dirty="0">
                <a:solidFill>
                  <a:schemeClr val="bg1"/>
                </a:solidFill>
                <a:latin typeface="Maiandra GD" panose="020E0502030308020204" pitchFamily="34" charset="0"/>
              </a:rPr>
              <a:t> </a:t>
            </a:r>
          </a:p>
          <a:p>
            <a:r>
              <a:rPr lang="es-ES" b="1" dirty="0">
                <a:solidFill>
                  <a:schemeClr val="bg1"/>
                </a:solidFill>
                <a:latin typeface="Maiandra GD" panose="020E0502030308020204" pitchFamily="34" charset="0"/>
              </a:rPr>
              <a:t>Átalos a tus dedos, </a:t>
            </a:r>
            <a:r>
              <a:rPr lang="es-ES" b="1" u="sng" dirty="0">
                <a:solidFill>
                  <a:schemeClr val="bg1"/>
                </a:solidFill>
                <a:effectLst>
                  <a:outerShdw blurRad="38100" dist="38100" dir="2700000" algn="tl">
                    <a:srgbClr val="000000">
                      <a:alpha val="43137"/>
                    </a:srgbClr>
                  </a:outerShdw>
                </a:effectLst>
                <a:highlight>
                  <a:srgbClr val="FF0000"/>
                </a:highlight>
                <a:latin typeface="Maiandra GD" panose="020E0502030308020204" pitchFamily="34" charset="0"/>
              </a:rPr>
              <a:t>Escríbelos en la tabla de tu corazón.</a:t>
            </a:r>
            <a:r>
              <a:rPr lang="es-ES" b="1" dirty="0">
                <a:solidFill>
                  <a:schemeClr val="bg1"/>
                </a:solidFill>
                <a:latin typeface="Maiandra GD" panose="020E0502030308020204" pitchFamily="34" charset="0"/>
              </a:rPr>
              <a:t> </a:t>
            </a:r>
          </a:p>
          <a:p>
            <a:r>
              <a:rPr lang="es-ES" b="1" dirty="0">
                <a:solidFill>
                  <a:schemeClr val="bg1"/>
                </a:solidFill>
                <a:latin typeface="Maiandra GD" panose="020E0502030308020204" pitchFamily="34" charset="0"/>
              </a:rPr>
              <a:t>Era una costumbre para ayudar a recordar alguna cosa, como. </a:t>
            </a:r>
          </a:p>
          <a:p>
            <a:pPr algn="ctr"/>
            <a:r>
              <a:rPr lang="es-ES" b="1" u="sng" dirty="0">
                <a:effectLst>
                  <a:outerShdw blurRad="38100" dist="38100" dir="2700000" algn="tl">
                    <a:srgbClr val="000000">
                      <a:alpha val="43137"/>
                    </a:srgbClr>
                  </a:outerShdw>
                </a:effectLst>
                <a:highlight>
                  <a:srgbClr val="00FF00"/>
                </a:highlight>
                <a:latin typeface="Maiandra GD" panose="020E0502030308020204" pitchFamily="34" charset="0"/>
              </a:rPr>
              <a:t>Deuteronomio.6:8.</a:t>
            </a:r>
          </a:p>
          <a:p>
            <a:endParaRPr lang="es-ES" b="1" dirty="0">
              <a:solidFill>
                <a:schemeClr val="bg1"/>
              </a:solidFill>
              <a:latin typeface="Maiandra GD" panose="020E0502030308020204" pitchFamily="34" charset="0"/>
            </a:endParaRPr>
          </a:p>
        </p:txBody>
      </p:sp>
      <p:pic>
        <p:nvPicPr>
          <p:cNvPr id="5" name="Imagen 4">
            <a:extLst>
              <a:ext uri="{FF2B5EF4-FFF2-40B4-BE49-F238E27FC236}">
                <a16:creationId xmlns:a16="http://schemas.microsoft.com/office/drawing/2014/main" id="{F0E04A1B-12B0-F40E-AFFC-895365EA15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4682" y="0"/>
            <a:ext cx="3829318" cy="6870786"/>
          </a:xfrm>
          <a:prstGeom prst="rect">
            <a:avLst/>
          </a:prstGeom>
          <a:solidFill>
            <a:srgbClr val="00B050"/>
          </a:solidFill>
        </p:spPr>
      </p:pic>
    </p:spTree>
    <p:extLst>
      <p:ext uri="{BB962C8B-B14F-4D97-AF65-F5344CB8AC3E}">
        <p14:creationId xmlns:p14="http://schemas.microsoft.com/office/powerpoint/2010/main" val="400570307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p:cTn id="42"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3"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44" dur="500"/>
                                        <p:tgtEl>
                                          <p:spTgt spid="3">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p:cTn id="49"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50"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5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19115F-9098-E94A-EBA6-8A6E3151413F}"/>
            </a:ext>
          </a:extLst>
        </p:cNvPr>
        <p:cNvGrpSpPr/>
        <p:nvPr/>
      </p:nvGrpSpPr>
      <p:grpSpPr>
        <a:xfrm>
          <a:off x="0" y="0"/>
          <a:ext cx="0" cy="0"/>
          <a:chOff x="0" y="0"/>
          <a:chExt cx="0" cy="0"/>
        </a:xfrm>
      </p:grpSpPr>
      <p:pic>
        <p:nvPicPr>
          <p:cNvPr id="2" name="Imagen 1">
            <a:extLst>
              <a:ext uri="{FF2B5EF4-FFF2-40B4-BE49-F238E27FC236}">
                <a16:creationId xmlns:a16="http://schemas.microsoft.com/office/drawing/2014/main" id="{4B88F241-0C91-64AF-C13F-9DA009EEB074}"/>
              </a:ext>
            </a:extLst>
          </p:cNvPr>
          <p:cNvPicPr>
            <a:picLocks noChangeAspect="1"/>
          </p:cNvPicPr>
          <p:nvPr/>
        </p:nvPicPr>
        <p:blipFill>
          <a:blip r:embed="rId2"/>
          <a:stretch>
            <a:fillRect/>
          </a:stretch>
        </p:blipFill>
        <p:spPr>
          <a:xfrm>
            <a:off x="0" y="-6394"/>
            <a:ext cx="9144000" cy="6870787"/>
          </a:xfrm>
          <a:prstGeom prst="rect">
            <a:avLst/>
          </a:prstGeom>
        </p:spPr>
      </p:pic>
      <p:sp>
        <p:nvSpPr>
          <p:cNvPr id="3" name="Marcador de contenido 2">
            <a:extLst>
              <a:ext uri="{FF2B5EF4-FFF2-40B4-BE49-F238E27FC236}">
                <a16:creationId xmlns:a16="http://schemas.microsoft.com/office/drawing/2014/main" id="{2E1C249C-2FE8-AC9B-A100-ED2DD175E4BF}"/>
              </a:ext>
            </a:extLst>
          </p:cNvPr>
          <p:cNvSpPr>
            <a:spLocks noGrp="1"/>
          </p:cNvSpPr>
          <p:nvPr>
            <p:ph idx="1"/>
          </p:nvPr>
        </p:nvSpPr>
        <p:spPr>
          <a:xfrm>
            <a:off x="0" y="-6394"/>
            <a:ext cx="5314682" cy="6864394"/>
          </a:xfrm>
        </p:spPr>
        <p:txBody>
          <a:bodyPr>
            <a:normAutofit lnSpcReduction="10000"/>
          </a:bodyPr>
          <a:lstStyle/>
          <a:p>
            <a:r>
              <a:rPr lang="es-ES" b="1" dirty="0">
                <a:solidFill>
                  <a:schemeClr val="bg1"/>
                </a:solidFill>
                <a:latin typeface="Maiandra GD" panose="020E0502030308020204" pitchFamily="34" charset="0"/>
              </a:rPr>
              <a:t>Y las atarás como una señal a tu mano, </a:t>
            </a:r>
            <a:r>
              <a:rPr lang="es-ES" b="1" u="sng" dirty="0">
                <a:solidFill>
                  <a:schemeClr val="bg1"/>
                </a:solidFill>
                <a:effectLst>
                  <a:outerShdw blurRad="38100" dist="38100" dir="2700000" algn="tl">
                    <a:srgbClr val="000000">
                      <a:alpha val="43137"/>
                    </a:srgbClr>
                  </a:outerShdw>
                </a:effectLst>
                <a:highlight>
                  <a:srgbClr val="000080"/>
                </a:highlight>
                <a:latin typeface="Maiandra GD" panose="020E0502030308020204" pitchFamily="34" charset="0"/>
              </a:rPr>
              <a:t>y serán por insignias entre tus ojos.</a:t>
            </a:r>
            <a:r>
              <a:rPr lang="es-ES" b="1" dirty="0">
                <a:solidFill>
                  <a:schemeClr val="bg1"/>
                </a:solidFill>
                <a:latin typeface="Maiandra GD" panose="020E0502030308020204" pitchFamily="34" charset="0"/>
              </a:rPr>
              <a:t> </a:t>
            </a:r>
          </a:p>
          <a:p>
            <a:pPr algn="ctr"/>
            <a:r>
              <a:rPr lang="es-ES" b="1" u="sng" dirty="0">
                <a:highlight>
                  <a:srgbClr val="00FF00"/>
                </a:highlight>
                <a:latin typeface="Maiandra GD" panose="020E0502030308020204" pitchFamily="34" charset="0"/>
              </a:rPr>
              <a:t>Deuteronomio.11:18.</a:t>
            </a:r>
          </a:p>
          <a:p>
            <a:r>
              <a:rPr lang="es-ES" b="1" dirty="0">
                <a:solidFill>
                  <a:schemeClr val="bg1"/>
                </a:solidFill>
                <a:latin typeface="Maiandra GD" panose="020E0502030308020204" pitchFamily="34" charset="0"/>
              </a:rPr>
              <a:t>Grabad, pues, estas mis palabras en vuestro corazón y en vuestra alma; atadlas como una señal a vuestra mano, </a:t>
            </a:r>
            <a:r>
              <a:rPr lang="es-ES" b="1" u="sng" dirty="0">
                <a:solidFill>
                  <a:schemeClr val="bg1"/>
                </a:solidFill>
                <a:effectLst>
                  <a:outerShdw blurRad="38100" dist="38100" dir="2700000" algn="tl">
                    <a:srgbClr val="000000">
                      <a:alpha val="43137"/>
                    </a:srgbClr>
                  </a:outerShdw>
                </a:effectLst>
                <a:highlight>
                  <a:srgbClr val="008080"/>
                </a:highlight>
                <a:latin typeface="Maiandra GD" panose="020E0502030308020204" pitchFamily="34" charset="0"/>
              </a:rPr>
              <a:t>y serán por insignias entre vuestros ojos.</a:t>
            </a:r>
            <a:r>
              <a:rPr lang="es-ES" b="1" dirty="0">
                <a:solidFill>
                  <a:schemeClr val="bg1"/>
                </a:solidFill>
                <a:latin typeface="Maiandra GD" panose="020E0502030308020204" pitchFamily="34" charset="0"/>
              </a:rPr>
              <a:t> </a:t>
            </a:r>
          </a:p>
          <a:p>
            <a:r>
              <a:rPr lang="es-ES" b="1" dirty="0">
                <a:solidFill>
                  <a:schemeClr val="bg1"/>
                </a:solidFill>
                <a:latin typeface="Maiandra GD" panose="020E0502030308020204" pitchFamily="34" charset="0"/>
              </a:rPr>
              <a:t>De esta manera no vamos a pecar.</a:t>
            </a:r>
          </a:p>
          <a:p>
            <a:pPr algn="ctr"/>
            <a:r>
              <a:rPr lang="es-ES" b="1" u="sng" dirty="0">
                <a:effectLst>
                  <a:outerShdw blurRad="38100" dist="38100" dir="2700000" algn="tl">
                    <a:srgbClr val="000000">
                      <a:alpha val="43137"/>
                    </a:srgbClr>
                  </a:outerShdw>
                </a:effectLst>
                <a:highlight>
                  <a:srgbClr val="FFFF00"/>
                </a:highlight>
                <a:latin typeface="Maiandra GD" panose="020E0502030308020204" pitchFamily="34" charset="0"/>
              </a:rPr>
              <a:t>Salmos.119:9, 11.</a:t>
            </a:r>
          </a:p>
          <a:p>
            <a:r>
              <a:rPr lang="es-ES" b="1" dirty="0">
                <a:solidFill>
                  <a:schemeClr val="bg1"/>
                </a:solidFill>
                <a:latin typeface="Maiandra GD" panose="020E0502030308020204" pitchFamily="34" charset="0"/>
              </a:rPr>
              <a:t>Bet. ¿Cómo puede el joven guardar puro su camino? Guardando Tu palabra. </a:t>
            </a:r>
          </a:p>
          <a:p>
            <a:pPr algn="ctr"/>
            <a:r>
              <a:rPr lang="es-ES" b="1" u="sng" dirty="0">
                <a:effectLst>
                  <a:outerShdw blurRad="38100" dist="38100" dir="2700000" algn="tl">
                    <a:srgbClr val="000000">
                      <a:alpha val="43137"/>
                    </a:srgbClr>
                  </a:outerShdw>
                </a:effectLst>
                <a:highlight>
                  <a:srgbClr val="FFFF00"/>
                </a:highlight>
                <a:latin typeface="Maiandra GD" panose="020E0502030308020204" pitchFamily="34" charset="0"/>
              </a:rPr>
              <a:t>V.11.</a:t>
            </a:r>
          </a:p>
        </p:txBody>
      </p:sp>
      <p:pic>
        <p:nvPicPr>
          <p:cNvPr id="6" name="Imagen 5">
            <a:extLst>
              <a:ext uri="{FF2B5EF4-FFF2-40B4-BE49-F238E27FC236}">
                <a16:creationId xmlns:a16="http://schemas.microsoft.com/office/drawing/2014/main" id="{3E0096B7-17DA-B294-A612-AA6BFFDCC5A5}"/>
              </a:ext>
            </a:extLst>
          </p:cNvPr>
          <p:cNvPicPr>
            <a:picLocks noChangeAspect="1"/>
          </p:cNvPicPr>
          <p:nvPr/>
        </p:nvPicPr>
        <p:blipFill>
          <a:blip r:embed="rId3"/>
          <a:stretch>
            <a:fillRect/>
          </a:stretch>
        </p:blipFill>
        <p:spPr>
          <a:xfrm>
            <a:off x="5314682" y="-12787"/>
            <a:ext cx="3829318" cy="6864394"/>
          </a:xfrm>
          <a:prstGeom prst="rect">
            <a:avLst/>
          </a:prstGeom>
        </p:spPr>
      </p:pic>
    </p:spTree>
    <p:extLst>
      <p:ext uri="{BB962C8B-B14F-4D97-AF65-F5344CB8AC3E}">
        <p14:creationId xmlns:p14="http://schemas.microsoft.com/office/powerpoint/2010/main" val="98308006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arn(inVertical)">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6394"/>
            <a:ext cx="9144000" cy="6870787"/>
          </a:xfrm>
          <a:prstGeom prst="rect">
            <a:avLst/>
          </a:prstGeom>
        </p:spPr>
      </p:pic>
      <p:sp>
        <p:nvSpPr>
          <p:cNvPr id="3" name="Marcador de contenido 2"/>
          <p:cNvSpPr>
            <a:spLocks noGrp="1"/>
          </p:cNvSpPr>
          <p:nvPr>
            <p:ph idx="1"/>
          </p:nvPr>
        </p:nvSpPr>
        <p:spPr>
          <a:xfrm>
            <a:off x="0" y="-6394"/>
            <a:ext cx="5314682" cy="6864394"/>
          </a:xfrm>
        </p:spPr>
        <p:txBody>
          <a:bodyPr>
            <a:normAutofit/>
          </a:bodyPr>
          <a:lstStyle/>
          <a:p>
            <a:r>
              <a:rPr lang="es-ES" b="1" dirty="0">
                <a:solidFill>
                  <a:schemeClr val="bg1"/>
                </a:solidFill>
                <a:latin typeface="Maiandra GD" panose="020E0502030308020204" pitchFamily="34" charset="0"/>
              </a:rPr>
              <a:t>En mi corazón he atesorado Tu palabra, </a:t>
            </a:r>
            <a:r>
              <a:rPr lang="es-ES" b="1" u="sng" dirty="0">
                <a:solidFill>
                  <a:schemeClr val="bg1"/>
                </a:solidFill>
                <a:effectLst>
                  <a:outerShdw blurRad="38100" dist="38100" dir="2700000" algn="tl">
                    <a:srgbClr val="000000">
                      <a:alpha val="43137"/>
                    </a:srgbClr>
                  </a:outerShdw>
                </a:effectLst>
                <a:highlight>
                  <a:srgbClr val="008080"/>
                </a:highlight>
                <a:latin typeface="Maiandra GD" panose="020E0502030308020204" pitchFamily="34" charset="0"/>
              </a:rPr>
              <a:t>Para no pecar contra Ti.</a:t>
            </a:r>
            <a:r>
              <a:rPr lang="es-ES" b="1" dirty="0">
                <a:solidFill>
                  <a:schemeClr val="bg1"/>
                </a:solidFill>
                <a:latin typeface="Maiandra GD" panose="020E0502030308020204" pitchFamily="34" charset="0"/>
              </a:rPr>
              <a:t> </a:t>
            </a:r>
          </a:p>
          <a:p>
            <a:r>
              <a:rPr lang="es-ES" b="1" dirty="0">
                <a:solidFill>
                  <a:schemeClr val="bg1"/>
                </a:solidFill>
                <a:latin typeface="Maiandra GD" panose="020E0502030308020204" pitchFamily="34" charset="0"/>
              </a:rPr>
              <a:t>Escribían algo en la tablilla del corazón. </a:t>
            </a:r>
          </a:p>
          <a:p>
            <a:pPr algn="ctr"/>
            <a:r>
              <a:rPr lang="es-ES" b="1" u="sng" dirty="0">
                <a:effectLst>
                  <a:outerShdw blurRad="38100" dist="38100" dir="2700000" algn="tl">
                    <a:srgbClr val="000000">
                      <a:alpha val="43137"/>
                    </a:srgbClr>
                  </a:outerShdw>
                </a:effectLst>
                <a:highlight>
                  <a:srgbClr val="FFFF00"/>
                </a:highlight>
                <a:latin typeface="Maiandra GD" panose="020E0502030308020204" pitchFamily="34" charset="0"/>
              </a:rPr>
              <a:t>Proverbios.7:3.</a:t>
            </a:r>
            <a:r>
              <a:rPr lang="es-ES" b="1" dirty="0">
                <a:solidFill>
                  <a:schemeClr val="bg1"/>
                </a:solidFill>
                <a:latin typeface="Maiandra GD" panose="020E0502030308020204" pitchFamily="34" charset="0"/>
              </a:rPr>
              <a:t> </a:t>
            </a:r>
          </a:p>
          <a:p>
            <a:r>
              <a:rPr lang="es-ES" b="1" u="sng" dirty="0">
                <a:solidFill>
                  <a:schemeClr val="bg1"/>
                </a:solidFill>
                <a:effectLst>
                  <a:outerShdw blurRad="38100" dist="38100" dir="2700000" algn="tl">
                    <a:srgbClr val="000000">
                      <a:alpha val="43137"/>
                    </a:srgbClr>
                  </a:outerShdw>
                </a:effectLst>
                <a:highlight>
                  <a:srgbClr val="800080"/>
                </a:highlight>
                <a:latin typeface="Maiandra GD" panose="020E0502030308020204" pitchFamily="34" charset="0"/>
              </a:rPr>
              <a:t>Átalos a tus dedos,</a:t>
            </a:r>
            <a:r>
              <a:rPr lang="es-ES" b="1" dirty="0">
                <a:solidFill>
                  <a:schemeClr val="bg1"/>
                </a:solidFill>
                <a:latin typeface="Maiandra GD" panose="020E0502030308020204" pitchFamily="34" charset="0"/>
              </a:rPr>
              <a:t> Escríbelos en la tabla de tu corazón. </a:t>
            </a:r>
          </a:p>
          <a:p>
            <a:r>
              <a:rPr lang="es-ES" b="1" dirty="0">
                <a:solidFill>
                  <a:schemeClr val="bg1"/>
                </a:solidFill>
                <a:latin typeface="Maiandra GD" panose="020E0502030308020204" pitchFamily="34" charset="0"/>
              </a:rPr>
              <a:t>Es recordarlo con afecto, como quedan escrito en el corazón los nombres de las personas que amamos. </a:t>
            </a:r>
          </a:p>
          <a:p>
            <a:r>
              <a:rPr lang="es-ES" b="1" dirty="0">
                <a:solidFill>
                  <a:schemeClr val="bg1"/>
                </a:solidFill>
                <a:latin typeface="Maiandra GD" panose="020E0502030308020204" pitchFamily="34" charset="0"/>
              </a:rPr>
              <a:t>Debemos estar siempre la palabra de Dios morando en Nosotros.</a:t>
            </a:r>
          </a:p>
        </p:txBody>
      </p:sp>
      <p:pic>
        <p:nvPicPr>
          <p:cNvPr id="6" name="Imagen 5">
            <a:extLst>
              <a:ext uri="{FF2B5EF4-FFF2-40B4-BE49-F238E27FC236}">
                <a16:creationId xmlns:a16="http://schemas.microsoft.com/office/drawing/2014/main" id="{E182349D-2BBD-96B1-634B-84C18E13B3FE}"/>
              </a:ext>
            </a:extLst>
          </p:cNvPr>
          <p:cNvPicPr>
            <a:picLocks noChangeAspect="1"/>
          </p:cNvPicPr>
          <p:nvPr/>
        </p:nvPicPr>
        <p:blipFill>
          <a:blip r:embed="rId3"/>
          <a:stretch>
            <a:fillRect/>
          </a:stretch>
        </p:blipFill>
        <p:spPr>
          <a:xfrm>
            <a:off x="5314682" y="-12787"/>
            <a:ext cx="3829318" cy="6864394"/>
          </a:xfrm>
          <a:prstGeom prst="rect">
            <a:avLst/>
          </a:prstGeom>
        </p:spPr>
      </p:pic>
    </p:spTree>
    <p:extLst>
      <p:ext uri="{BB962C8B-B14F-4D97-AF65-F5344CB8AC3E}">
        <p14:creationId xmlns:p14="http://schemas.microsoft.com/office/powerpoint/2010/main" val="147433390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arn(inVertic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barn(inVertical)">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BC98CD-2A9D-6F1B-925B-E4F2991F04E7}"/>
            </a:ext>
          </a:extLst>
        </p:cNvPr>
        <p:cNvGrpSpPr/>
        <p:nvPr/>
      </p:nvGrpSpPr>
      <p:grpSpPr>
        <a:xfrm>
          <a:off x="0" y="0"/>
          <a:ext cx="0" cy="0"/>
          <a:chOff x="0" y="0"/>
          <a:chExt cx="0" cy="0"/>
        </a:xfrm>
      </p:grpSpPr>
      <p:pic>
        <p:nvPicPr>
          <p:cNvPr id="2" name="Imagen 1">
            <a:extLst>
              <a:ext uri="{FF2B5EF4-FFF2-40B4-BE49-F238E27FC236}">
                <a16:creationId xmlns:a16="http://schemas.microsoft.com/office/drawing/2014/main" id="{24CEB86B-3109-0869-DA60-1134438B4FE7}"/>
              </a:ext>
            </a:extLst>
          </p:cNvPr>
          <p:cNvPicPr>
            <a:picLocks noChangeAspect="1"/>
          </p:cNvPicPr>
          <p:nvPr/>
        </p:nvPicPr>
        <p:blipFill>
          <a:blip r:embed="rId2"/>
          <a:stretch>
            <a:fillRect/>
          </a:stretch>
        </p:blipFill>
        <p:spPr>
          <a:xfrm>
            <a:off x="-1" y="-6393"/>
            <a:ext cx="9517487" cy="6864394"/>
          </a:xfrm>
          <a:prstGeom prst="rect">
            <a:avLst/>
          </a:prstGeom>
        </p:spPr>
      </p:pic>
      <p:sp>
        <p:nvSpPr>
          <p:cNvPr id="3" name="Marcador de contenido 2">
            <a:extLst>
              <a:ext uri="{FF2B5EF4-FFF2-40B4-BE49-F238E27FC236}">
                <a16:creationId xmlns:a16="http://schemas.microsoft.com/office/drawing/2014/main" id="{A4A5845F-0285-F8F9-692C-FCE9FB116854}"/>
              </a:ext>
            </a:extLst>
          </p:cNvPr>
          <p:cNvSpPr>
            <a:spLocks noGrp="1"/>
          </p:cNvSpPr>
          <p:nvPr>
            <p:ph idx="1"/>
          </p:nvPr>
        </p:nvSpPr>
        <p:spPr>
          <a:xfrm>
            <a:off x="0" y="0"/>
            <a:ext cx="5314682" cy="6858000"/>
          </a:xfrm>
        </p:spPr>
        <p:txBody>
          <a:bodyPr>
            <a:normAutofit/>
          </a:bodyPr>
          <a:lstStyle/>
          <a:p>
            <a:pPr algn="ctr"/>
            <a:r>
              <a:rPr lang="es-ES" b="1" u="sng" dirty="0">
                <a:effectLst>
                  <a:outerShdw blurRad="38100" dist="38100" dir="2700000" algn="tl">
                    <a:srgbClr val="000000">
                      <a:alpha val="43137"/>
                    </a:srgbClr>
                  </a:outerShdw>
                </a:effectLst>
                <a:highlight>
                  <a:srgbClr val="FFFF00"/>
                </a:highlight>
                <a:latin typeface="Maiandra GD" panose="020E0502030308020204" pitchFamily="34" charset="0"/>
              </a:rPr>
              <a:t>Colosenses.3:16.</a:t>
            </a:r>
          </a:p>
          <a:p>
            <a:r>
              <a:rPr lang="es-ES" b="1" u="sng" dirty="0">
                <a:solidFill>
                  <a:schemeClr val="bg1"/>
                </a:solidFill>
                <a:effectLst>
                  <a:outerShdw blurRad="38100" dist="38100" dir="2700000" algn="tl">
                    <a:srgbClr val="000000">
                      <a:alpha val="43137"/>
                    </a:srgbClr>
                  </a:outerShdw>
                </a:effectLst>
                <a:highlight>
                  <a:srgbClr val="008000"/>
                </a:highlight>
                <a:latin typeface="Maiandra GD" panose="020E0502030308020204" pitchFamily="34" charset="0"/>
              </a:rPr>
              <a:t>Que la palabra de Cristo habite en abundancia en ustedes,</a:t>
            </a:r>
            <a:r>
              <a:rPr lang="es-ES" b="1" dirty="0">
                <a:solidFill>
                  <a:schemeClr val="bg1"/>
                </a:solidFill>
                <a:latin typeface="Maiandra GD" panose="020E0502030308020204" pitchFamily="34" charset="0"/>
              </a:rPr>
              <a:t> con toda sabiduría enseñándose y amonestándose unos a otros con salmos, himnos y canciones espirituales, cantando a Dios con acción de gracias en sus corazones. </a:t>
            </a:r>
          </a:p>
          <a:p>
            <a:r>
              <a:rPr lang="es-ES" b="1" dirty="0">
                <a:solidFill>
                  <a:schemeClr val="bg1"/>
                </a:solidFill>
                <a:latin typeface="Maiandra GD" panose="020E0502030308020204" pitchFamily="34" charset="0"/>
              </a:rPr>
              <a:t>Por eso debemos ocuparnos en ella siempre.</a:t>
            </a:r>
          </a:p>
          <a:p>
            <a:pPr algn="ctr"/>
            <a:r>
              <a:rPr lang="es-ES" b="1" u="sng" dirty="0">
                <a:effectLst>
                  <a:outerShdw blurRad="38100" dist="38100" dir="2700000" algn="tl">
                    <a:srgbClr val="000000">
                      <a:alpha val="43137"/>
                    </a:srgbClr>
                  </a:outerShdw>
                </a:effectLst>
                <a:highlight>
                  <a:srgbClr val="FFFF00"/>
                </a:highlight>
                <a:latin typeface="Maiandra GD" panose="020E0502030308020204" pitchFamily="34" charset="0"/>
              </a:rPr>
              <a:t>II Timoteo.4:13.</a:t>
            </a:r>
          </a:p>
          <a:p>
            <a:r>
              <a:rPr lang="es-ES" b="1" dirty="0">
                <a:solidFill>
                  <a:schemeClr val="bg1"/>
                </a:solidFill>
                <a:latin typeface="Maiandra GD" panose="020E0502030308020204" pitchFamily="34" charset="0"/>
              </a:rPr>
              <a:t>Entretanto que llego, </a:t>
            </a:r>
            <a:r>
              <a:rPr lang="es-ES" b="1" u="sng" dirty="0">
                <a:solidFill>
                  <a:schemeClr val="bg1"/>
                </a:solidFill>
                <a:effectLst>
                  <a:outerShdw blurRad="38100" dist="38100" dir="2700000" algn="tl">
                    <a:srgbClr val="000000">
                      <a:alpha val="43137"/>
                    </a:srgbClr>
                  </a:outerShdw>
                </a:effectLst>
                <a:highlight>
                  <a:srgbClr val="800000"/>
                </a:highlight>
                <a:latin typeface="Maiandra GD" panose="020E0502030308020204" pitchFamily="34" charset="0"/>
              </a:rPr>
              <a:t>ocúpate en la lectura de las Escrituras,</a:t>
            </a:r>
            <a:r>
              <a:rPr lang="es-ES" b="1" dirty="0">
                <a:solidFill>
                  <a:schemeClr val="bg1"/>
                </a:solidFill>
                <a:latin typeface="Maiandra GD" panose="020E0502030308020204" pitchFamily="34" charset="0"/>
              </a:rPr>
              <a:t> la exhortación y la enseñanza. </a:t>
            </a:r>
          </a:p>
        </p:txBody>
      </p:sp>
      <p:pic>
        <p:nvPicPr>
          <p:cNvPr id="5" name="Imagen 4">
            <a:extLst>
              <a:ext uri="{FF2B5EF4-FFF2-40B4-BE49-F238E27FC236}">
                <a16:creationId xmlns:a16="http://schemas.microsoft.com/office/drawing/2014/main" id="{F4CFC5A5-2C24-170C-BC2E-CB7B2D9B24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1071" y="0"/>
            <a:ext cx="4106415" cy="6858000"/>
          </a:xfrm>
          <a:prstGeom prst="rect">
            <a:avLst/>
          </a:prstGeom>
          <a:solidFill>
            <a:srgbClr val="002060"/>
          </a:solidFill>
        </p:spPr>
      </p:pic>
    </p:spTree>
    <p:extLst>
      <p:ext uri="{BB962C8B-B14F-4D97-AF65-F5344CB8AC3E}">
        <p14:creationId xmlns:p14="http://schemas.microsoft.com/office/powerpoint/2010/main" val="428472915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456</TotalTime>
  <Words>4713</Words>
  <Application>Microsoft Office PowerPoint</Application>
  <PresentationFormat>Presentación en pantalla (4:3)</PresentationFormat>
  <Paragraphs>364</Paragraphs>
  <Slides>56</Slides>
  <Notes>0</Notes>
  <HiddenSlides>0</HiddenSlides>
  <MMClips>0</MMClips>
  <ScaleCrop>false</ScaleCrop>
  <HeadingPairs>
    <vt:vector size="6" baseType="variant">
      <vt:variant>
        <vt:lpstr>Fuentes usadas</vt:lpstr>
      </vt:variant>
      <vt:variant>
        <vt:i4>10</vt:i4>
      </vt:variant>
      <vt:variant>
        <vt:lpstr>Tema</vt:lpstr>
      </vt:variant>
      <vt:variant>
        <vt:i4>1</vt:i4>
      </vt:variant>
      <vt:variant>
        <vt:lpstr>Títulos de diapositiva</vt:lpstr>
      </vt:variant>
      <vt:variant>
        <vt:i4>56</vt:i4>
      </vt:variant>
    </vt:vector>
  </HeadingPairs>
  <TitlesOfParts>
    <vt:vector size="67" baseType="lpstr">
      <vt:lpstr>Al Bayan Plain</vt:lpstr>
      <vt:lpstr>Al Nile</vt:lpstr>
      <vt:lpstr>Arial</vt:lpstr>
      <vt:lpstr>Britannic Bold</vt:lpstr>
      <vt:lpstr>Calibri</vt:lpstr>
      <vt:lpstr>Calibri Light</vt:lpstr>
      <vt:lpstr>Cambria</vt:lpstr>
      <vt:lpstr>Century Gothic</vt:lpstr>
      <vt:lpstr>Cochin</vt:lpstr>
      <vt:lpstr>Maiandra GD</vt:lpstr>
      <vt:lpstr>Tema de Office</vt:lpstr>
      <vt:lpstr> ARTIMAÑA DE LA MUJER ADULTERA. PROVERBIOS.7:1-27. </vt:lpstr>
      <vt:lpstr> ARTIMAÑA DE LA MUJER ADULTERA. PROVERBIOS.7:1-27. </vt:lpstr>
      <vt:lpstr>EXHOTACIÓN GENERAL A PONER LA PALABRA DE DIOS POR NUESTRA GUÍA GOBERNANTE Y COMO SOBERANO ANTÍDOTO CONTRA LA MUJER ADULTERA. PROVERBIOS.7:1-5.</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EXHOTACIÓN PARTICULAR DE LAS ARTIMAÑAS DE LA MUJER ADULTERA, PARA SEDUCIR AL HOMBRE A ADULTERAR. PROVERBIOS.7:6-23.</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SERIA ADVERTENCIA A PRESTAR DILIGENTE ATENCIÓN A LOS CONSEJOS SOBRE ESTE ASUNTO. PROVERBIOS.7:24-27.</vt:lpstr>
      <vt:lpstr>Presentación de PowerPoint</vt:lpstr>
      <vt:lpstr>Presentación de PowerPoint</vt:lpstr>
      <vt:lpstr>Presentación de PowerPoint</vt:lpstr>
      <vt:lpstr>Presentación de PowerPoint</vt:lpstr>
      <vt:lpstr>Presentación de PowerPoint</vt:lpstr>
      <vt:lpstr>Presentación de PowerPoint</vt:lpstr>
      <vt:lpstr>CONCLUSIÓN:</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ARTIMAÑA DE LA MUJER ADULTERA. PROVERBIOS.7:1-27.</dc:title>
  <dc:creator>Usuario de Windows</dc:creator>
  <cp:lastModifiedBy>Mario Moreno</cp:lastModifiedBy>
  <cp:revision>38</cp:revision>
  <dcterms:created xsi:type="dcterms:W3CDTF">2018-06-29T16:54:17Z</dcterms:created>
  <dcterms:modified xsi:type="dcterms:W3CDTF">2026-05-20T22:31:49Z</dcterms:modified>
</cp:coreProperties>
</file>