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86" r:id="rId6"/>
    <p:sldId id="287" r:id="rId7"/>
    <p:sldId id="261" r:id="rId8"/>
    <p:sldId id="281" r:id="rId9"/>
    <p:sldId id="282" r:id="rId10"/>
    <p:sldId id="284" r:id="rId11"/>
    <p:sldId id="260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83" r:id="rId27"/>
    <p:sldId id="276" r:id="rId28"/>
    <p:sldId id="277" r:id="rId29"/>
    <p:sldId id="278" r:id="rId30"/>
    <p:sldId id="285" r:id="rId31"/>
    <p:sldId id="279" r:id="rId32"/>
    <p:sldId id="280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6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783CA-77F5-4AF1-B9E1-5E7C467F2DE7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3156A-B938-4C45-98D7-33CD622C60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3156A-B938-4C45-98D7-33CD622C60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56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EF4B-FE03-45BD-918F-2A5D32291EB5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D949-2561-4DEF-9EAC-D1E6EBFEC7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99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EF4B-FE03-45BD-918F-2A5D32291EB5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D949-2561-4DEF-9EAC-D1E6EBFEC7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2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EF4B-FE03-45BD-918F-2A5D32291EB5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D949-2561-4DEF-9EAC-D1E6EBFEC7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8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EF4B-FE03-45BD-918F-2A5D32291EB5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D949-2561-4DEF-9EAC-D1E6EBFEC7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7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EF4B-FE03-45BD-918F-2A5D32291EB5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D949-2561-4DEF-9EAC-D1E6EBFEC7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9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EF4B-FE03-45BD-918F-2A5D32291EB5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D949-2561-4DEF-9EAC-D1E6EBFEC7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EF4B-FE03-45BD-918F-2A5D32291EB5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D949-2561-4DEF-9EAC-D1E6EBFEC7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40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EF4B-FE03-45BD-918F-2A5D32291EB5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D949-2561-4DEF-9EAC-D1E6EBFEC7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8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EF4B-FE03-45BD-918F-2A5D32291EB5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D949-2561-4DEF-9EAC-D1E6EBFEC7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5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EF4B-FE03-45BD-918F-2A5D32291EB5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D949-2561-4DEF-9EAC-D1E6EBFEC7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73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EF4B-FE03-45BD-918F-2A5D32291EB5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D949-2561-4DEF-9EAC-D1E6EBFEC7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5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EEF4B-FE03-45BD-918F-2A5D32291EB5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FD949-2561-4DEF-9EAC-D1E6EBFEC73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2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6C531DC-E79E-38C3-C0A9-C651B4624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910172A-1AF7-280C-3E9E-42A5D8D41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565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9BC23A8-565F-9F4D-D9AD-EAC252F8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</p:spPr>
        <p:txBody>
          <a:bodyPr>
            <a:norm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AUNQUE MI PADRE Y MI MADRE ME DEJAREN DIOS ME RECOGERÁ. SALMOS.27:10.</a:t>
            </a:r>
            <a:endParaRPr lang="en-US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8F3A2BA-D69E-82A1-F153-A04C034F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175658"/>
            <a:ext cx="5562600" cy="5682342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INTROUDCCIÓN: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Porque, aunque mi padre y mi madre me hayan abandonado,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El SEÑOR me recogerá.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Nuestra confianza debe estar en Dios siempre.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Lamentablemente estamos fracasando como cristianos porque estamos confiando: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nuestras familias.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Amigos.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Riquezas.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7B76127-3A63-64B3-D17A-53E02C0D9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5656"/>
            <a:ext cx="3581400" cy="568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6C531DC-E79E-38C3-C0A9-C651B4624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910172A-1AF7-280C-3E9E-42A5D8D41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565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9BC23A8-565F-9F4D-D9AD-EAC252F8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</p:spPr>
        <p:txBody>
          <a:bodyPr>
            <a:norm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AUNQUE MI PADRE Y MI MADRE ME DEJAREN DIOS ME RECOGERÁ. SALMOS.27:10.</a:t>
            </a:r>
            <a:endParaRPr lang="en-US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8F3A2BA-D69E-82A1-F153-A04C034F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175658"/>
            <a:ext cx="5562600" cy="5682342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Señor debe ser siempre nuestra fortaleza en el tiempo de angustia.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Salmos.37:39-40.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la salvación de los justos viene del SEÑOR;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Él es su fortaleza en el tiempo de la angustia.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V.40.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El SEÑOR los ayuda y los libra;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Los libra de los impíos y los salva, Porque en Él se refugian.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7B76127-3A63-64B3-D17A-53E02C0D9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5656"/>
            <a:ext cx="3581400" cy="568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6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6C531DC-E79E-38C3-C0A9-C651B4624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910172A-1AF7-280C-3E9E-42A5D8D41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565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9BC23A8-565F-9F4D-D9AD-EAC252F8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</p:spPr>
        <p:txBody>
          <a:bodyPr>
            <a:norm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AUNQUE MI PADRE Y MI MADRE ME DEJAREN DIOS ME RECOGERÁ. SALMOS.27:10.</a:t>
            </a:r>
            <a:endParaRPr lang="en-US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8F3A2BA-D69E-82A1-F153-A04C034F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175658"/>
            <a:ext cx="5562600" cy="5682342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Job es otro ejemplo claro de fe y confianza en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Todos lo abandonaron, cuando lo perdió todo.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Sus amigos eran los animales.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Job.30:28-29.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Ando enlutado, sin consuelo;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Me levanto en la asamblea y clamo.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había quien lo consolara, porque no tenía amigos a su lado, todos se habían alejado de Él.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7B76127-3A63-64B3-D17A-53E02C0D9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5656"/>
            <a:ext cx="3581400" cy="568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8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6C531DC-E79E-38C3-C0A9-C651B4624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910172A-1AF7-280C-3E9E-42A5D8D41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565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9BC23A8-565F-9F4D-D9AD-EAC252F8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</p:spPr>
        <p:txBody>
          <a:bodyPr>
            <a:norm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AUNQUE MI PADRE Y MI MADRE ME DEJAREN DIOS ME RECOGERÁ. SALMOS.27:10.</a:t>
            </a:r>
            <a:endParaRPr lang="en-US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8F3A2BA-D69E-82A1-F153-A04C034F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175658"/>
            <a:ext cx="5562600" cy="5682342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V.29.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He venido a ser hermano de chacales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Y compañero de avestruces.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tenía a nadie a su lado.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Job.19:13-19.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»Él ha alejado de mí a mis hermanos,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Y mis conocidos se han apartado completamente de mí.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Todos lo habían dejado solo y sufriendo.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7B76127-3A63-64B3-D17A-53E02C0D9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5656"/>
            <a:ext cx="3581400" cy="568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6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6C531DC-E79E-38C3-C0A9-C651B4624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910172A-1AF7-280C-3E9E-42A5D8D41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565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9BC23A8-565F-9F4D-D9AD-EAC252F8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</p:spPr>
        <p:txBody>
          <a:bodyPr>
            <a:norm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AUNQUE MI PADRE Y MI MADRE ME DEJAREN DIOS ME RECOGERÁ. SALMOS.27:10.</a:t>
            </a:r>
            <a:endParaRPr lang="en-US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8F3A2BA-D69E-82A1-F153-A04C034F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175658"/>
            <a:ext cx="5562600" cy="5682342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V.14.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Mis parientes me fallaron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mis íntimos amigos me han olvidado.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Sus parientes, familia, sus amigos más cercanos ya no estaban.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V.15.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Los moradores de mi casa y mis criadas me tienen por extraño,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Extranjero soy a sus ojos.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Los que estaban en su casa, sus siervos ya no estaban con Él.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7B76127-3A63-64B3-D17A-53E02C0D9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5656"/>
            <a:ext cx="3581400" cy="568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3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6C531DC-E79E-38C3-C0A9-C651B4624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910172A-1AF7-280C-3E9E-42A5D8D41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565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9BC23A8-565F-9F4D-D9AD-EAC252F8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</p:spPr>
        <p:txBody>
          <a:bodyPr>
            <a:norm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AUNQUE MI PADRE Y MI MADRE ME DEJAREN DIOS ME RECOGERÁ. SALMOS.27:10.</a:t>
            </a:r>
            <a:endParaRPr lang="en-US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8F3A2BA-D69E-82A1-F153-A04C034F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175658"/>
            <a:ext cx="5562600" cy="5682342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V.16.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Llamo a mi siervo, y no responde,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Con mi propia boca tengo que rogarle.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Para su esposa era repugnante.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V.17.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Mi aliento es odioso a mi mujer,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soy repugnante a mis propios hermanos.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V.18.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Hasta los niños me desprecian,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Me levanto, y hablan contra mí. 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7B76127-3A63-64B3-D17A-53E02C0D9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5656"/>
            <a:ext cx="3581400" cy="568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9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6C531DC-E79E-38C3-C0A9-C651B4624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910172A-1AF7-280C-3E9E-42A5D8D41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565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9BC23A8-565F-9F4D-D9AD-EAC252F8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</p:spPr>
        <p:txBody>
          <a:bodyPr>
            <a:norm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AUNQUE MI PADRE Y MI MADRE ME DEJAREN DIOS ME RECOGERÁ. SALMOS.27:10.</a:t>
            </a:r>
            <a:endParaRPr lang="en-US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8F3A2BA-D69E-82A1-F153-A04C034F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175658"/>
            <a:ext cx="5562600" cy="5682342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V.19.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Todos mis compañeros me aborrecen,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los que amo se han vuelto contra mí.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Todos estaban en contra de Él, todos lo habían abandonado dejado solo.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aunque todos lo abandonaron Él siempre confió en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fue y adoro a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Job.1:20.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7B76127-3A63-64B3-D17A-53E02C0D9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5656"/>
            <a:ext cx="3581400" cy="568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0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6C531DC-E79E-38C3-C0A9-C651B4624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910172A-1AF7-280C-3E9E-42A5D8D41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565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9BC23A8-565F-9F4D-D9AD-EAC252F8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</p:spPr>
        <p:txBody>
          <a:bodyPr>
            <a:norm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AUNQUE MI PADRE Y MI MADRE ME DEJAREN DIOS ME RECOGERÁ. SALMOS.27:10.</a:t>
            </a:r>
            <a:endParaRPr lang="en-US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8F3A2BA-D69E-82A1-F153-A04C034F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175658"/>
            <a:ext cx="5562600" cy="5682342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Entonces Job se levantó, rasgó su manto, se rasuró la cabeza,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y postrándose en tierra, adoró,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Que gran ejemplo de imitar para confiar, creer siempre en nuestro Dios que todo lo puede y que nos está fortaleciendo.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nunca nos dejará, Él siempre estará con nosotros a nuestro lado.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Somos nosotros los que nos desesperamos y abandonamos a Dios.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7B76127-3A63-64B3-D17A-53E02C0D9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5656"/>
            <a:ext cx="3581400" cy="568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0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6C531DC-E79E-38C3-C0A9-C651B4624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910172A-1AF7-280C-3E9E-42A5D8D41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565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9BC23A8-565F-9F4D-D9AD-EAC252F8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</p:spPr>
        <p:txBody>
          <a:bodyPr>
            <a:norm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AUNQUE MI PADRE Y MI MADRE ME DEJAREN DIOS ME RECOGERÁ. SALMOS.27:10.</a:t>
            </a:r>
            <a:endParaRPr lang="en-US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8F3A2BA-D69E-82A1-F153-A04C034F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175658"/>
            <a:ext cx="5562600" cy="5682342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Otro de los ejemplos fue Él del Señor Jesús.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fue abandonado por todos sus discípulos.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Mateo.26:56.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»Pero todo esto ha sucedido para que se cumplan las Escrituras de los profetas».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Entonces todos los discípulos lo abandonaron y huyeron.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Todos lo dejaron solo.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Marcos.14:50.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7B76127-3A63-64B3-D17A-53E02C0D9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5656"/>
            <a:ext cx="3581400" cy="568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7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6C531DC-E79E-38C3-C0A9-C651B4624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910172A-1AF7-280C-3E9E-42A5D8D41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565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9BC23A8-565F-9F4D-D9AD-EAC252F8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</p:spPr>
        <p:txBody>
          <a:bodyPr>
            <a:norm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AUNQUE MI PADRE Y MI MADRE ME DEJAREN DIOS ME RECOGERÁ. SALMOS.27:10.</a:t>
            </a:r>
            <a:endParaRPr lang="en-US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8F3A2BA-D69E-82A1-F153-A04C034F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175658"/>
            <a:ext cx="5562600" cy="5682342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abandonando a Jesús,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todos huyeron.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Judas lo traiciono.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Pedro lo nego.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Jesús confió en </a:t>
            </a:r>
            <a:r>
              <a:rPr lang="es-ES" b="1">
                <a:solidFill>
                  <a:schemeClr val="bg1"/>
                </a:solidFill>
                <a:latin typeface="Maiandra GD" panose="020E0502030308020204" pitchFamily="34" charset="0"/>
              </a:rPr>
              <a:t>su Padre.</a:t>
            </a:r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siempre se encomendaba a su Padre.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Pedro.2:23.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quien cuando lo ultrajaban, no respondía ultrajando. Cuando padecía, no amenazaba,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sino que se encomendaba a Aquel que juzga con justicia.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7B76127-3A63-64B3-D17A-53E02C0D9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5656"/>
            <a:ext cx="3581400" cy="568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3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6C531DC-E79E-38C3-C0A9-C651B4624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910172A-1AF7-280C-3E9E-42A5D8D41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565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9BC23A8-565F-9F4D-D9AD-EAC252F8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</p:spPr>
        <p:txBody>
          <a:bodyPr>
            <a:norm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AUNQUE MI PADRE Y MI MADRE ME DEJAREN DIOS ME RECOGERÁ. SALMOS.27:10.</a:t>
            </a:r>
            <a:endParaRPr lang="en-US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8F3A2BA-D69E-82A1-F153-A04C034F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175658"/>
            <a:ext cx="5562600" cy="5682342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apóstol Pablo fue otro que sufrió el abandono de parte de sus hermanos en la fe.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siempre confió en Dios, aunque todos le dieron la espalda.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II Timoteo.1:15.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Ya sabes esto,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que todos los que están en Asia me han vuelto la espalda,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entre los cuales están 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Figelo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Hermógenes.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Todos le dejaron, le dieron la espalda.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7B76127-3A63-64B3-D17A-53E02C0D9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5656"/>
            <a:ext cx="3581400" cy="568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5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6C531DC-E79E-38C3-C0A9-C651B4624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910172A-1AF7-280C-3E9E-42A5D8D41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565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9BC23A8-565F-9F4D-D9AD-EAC252F8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</p:spPr>
        <p:txBody>
          <a:bodyPr>
            <a:norm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AUNQUE MI PADRE Y MI MADRE ME DEJAREN DIOS ME RECOGERÁ. SALMOS.27:10.</a:t>
            </a:r>
            <a:endParaRPr lang="en-US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8F3A2BA-D69E-82A1-F153-A04C034F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175658"/>
            <a:ext cx="5562600" cy="5682342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David estaba pasando por momentos muy difícil en su vida.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David confió en Dios siempre, Él fue abandonado por sus hermanos y amigos.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Salmos.69:8.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Me he convertido en extraño para mis hermanos,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en extranjero para los hijos de mi madre.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Él confió en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Salmos.27:13-14.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7B76127-3A63-64B3-D17A-53E02C0D9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5656"/>
            <a:ext cx="3581400" cy="568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5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6C531DC-E79E-38C3-C0A9-C651B4624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910172A-1AF7-280C-3E9E-42A5D8D41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565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9BC23A8-565F-9F4D-D9AD-EAC252F8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</p:spPr>
        <p:txBody>
          <a:bodyPr>
            <a:norm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AUNQUE MI PADRE Y MI MADRE ME DEJAREN DIOS ME RECOGERÁ. SALMOS.27:10.</a:t>
            </a:r>
            <a:endParaRPr lang="en-US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8F3A2BA-D69E-82A1-F153-A04C034F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175658"/>
            <a:ext cx="5562600" cy="5682342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Demas su compañero lo abandono.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II Timoteo.4:10.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pues Demas me ha abandonado,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habiendo amado este mundo presente, y se ha ido a Tesalónica. Crescente se fue a Galacia y Tito a Dalmacia.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 dejo porque amo, le gusto, fue atraído más por este mundo.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 la misma manera los hermanos lo dejaron solo en su juicio.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7B76127-3A63-64B3-D17A-53E02C0D9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5656"/>
            <a:ext cx="3581400" cy="568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7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6C531DC-E79E-38C3-C0A9-C651B4624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910172A-1AF7-280C-3E9E-42A5D8D41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565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9BC23A8-565F-9F4D-D9AD-EAC252F8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</p:spPr>
        <p:txBody>
          <a:bodyPr>
            <a:norm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AUNQUE MI PADRE Y MI MADRE ME DEJAREN DIOS ME RECOGERÁ. SALMOS.27:10.</a:t>
            </a:r>
            <a:endParaRPr lang="en-US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8F3A2BA-D69E-82A1-F153-A04C034F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175658"/>
            <a:ext cx="5562600" cy="5682342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II Timoteo.4:16-18.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mi primera defensa nadie estuvo a mi lado,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sino que todos me abandonaron;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que no se les tenga en cuenta.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Pero el Señor estuvo conmigo y me fortaleció,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 fin de que por mí se cumpliera cabalmente la proclamación del mensaje y que todos los gentiles oyeran. Y fui librado de la boca del león.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Nadie de sus hermanos en la fe estaba con Él para apoyarle.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7B76127-3A63-64B3-D17A-53E02C0D9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5656"/>
            <a:ext cx="3581400" cy="568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0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6C531DC-E79E-38C3-C0A9-C651B4624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910172A-1AF7-280C-3E9E-42A5D8D41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565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9BC23A8-565F-9F4D-D9AD-EAC252F8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</p:spPr>
        <p:txBody>
          <a:bodyPr>
            <a:norm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AUNQUE MI PADRE Y MI MADRE ME DEJAREN DIOS ME RECOGERÁ. SALMOS.27:10.</a:t>
            </a:r>
            <a:endParaRPr lang="en-US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8F3A2BA-D69E-82A1-F153-A04C034F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175658"/>
            <a:ext cx="5562600" cy="5682342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Él confió siempre en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II Timoteo.4:18.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El Señor me librará de toda obra mala y me traerá a salvo a Su reino celestial.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 Él sea la gloria por los siglos de los siglos. Amén.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le había ayudado, Él sabía que Dios siempre le seguiría ayudando, aunque estuviera solo sin ningún hermano de la fe a su lado.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¿En quién estamos confiando nosotros hermanos?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7B76127-3A63-64B3-D17A-53E02C0D9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5656"/>
            <a:ext cx="3581400" cy="568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6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6C531DC-E79E-38C3-C0A9-C651B4624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910172A-1AF7-280C-3E9E-42A5D8D41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565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9BC23A8-565F-9F4D-D9AD-EAC252F8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</p:spPr>
        <p:txBody>
          <a:bodyPr>
            <a:norm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AUNQUE MI PADRE Y MI MADRE ME DEJAREN DIOS ME RECOGERÁ. SALMOS.27:10.</a:t>
            </a:r>
            <a:endParaRPr lang="en-US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8F3A2BA-D69E-82A1-F153-A04C034F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175658"/>
            <a:ext cx="5562600" cy="5682342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de confiar en Dios, no importa lo que estemos pasando, confiemos en Dios siempre.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Habacuc.3:17-19.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Aunque la higuera no eche brotes, Ni haya fruto en las viñas;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Aunque falte el producto del olivo, Y los campos no produzcan alimento; Aunque falten las ovejas del redil, Y no haya vacas en los establos,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V.18.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7B76127-3A63-64B3-D17A-53E02C0D9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5656"/>
            <a:ext cx="3581400" cy="568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0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6C531DC-E79E-38C3-C0A9-C651B4624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910172A-1AF7-280C-3E9E-42A5D8D41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565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9BC23A8-565F-9F4D-D9AD-EAC252F8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</p:spPr>
        <p:txBody>
          <a:bodyPr>
            <a:norm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AUNQUE MI PADRE Y MI MADRE ME DEJAREN DIOS ME RECOGERÁ. SALMOS.27:10.</a:t>
            </a:r>
            <a:endParaRPr lang="en-US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8F3A2BA-D69E-82A1-F153-A04C034F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175658"/>
            <a:ext cx="5562600" cy="5682342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Con todo yo me alegraré en el SEÑOR,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Me regocijaré en el Dios de mi salvación.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V.19.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El Señor DIOS es mi fortaleza;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Él ha hecho mis pies como los de las ciervas, Y por las alturas me hace caminar. Para el director del coro, con mis instrumentos de cuerda.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Confiemos siempre en Dios, para no fracasar en nuestra vida como cristianos.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7B76127-3A63-64B3-D17A-53E02C0D9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5656"/>
            <a:ext cx="3581400" cy="568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5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6C531DC-E79E-38C3-C0A9-C651B4624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910172A-1AF7-280C-3E9E-42A5D8D41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565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9BC23A8-565F-9F4D-D9AD-EAC252F8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</p:spPr>
        <p:txBody>
          <a:bodyPr>
            <a:norm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AUNQUE MI PADRE Y MI MADRE ME DEJAREN DIOS ME RECOGERÁ. SALMOS.27:10.</a:t>
            </a:r>
            <a:endParaRPr lang="en-US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8F3A2BA-D69E-82A1-F153-A04C034F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175658"/>
            <a:ext cx="5562600" cy="5682342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Siempre tengamos en mente que la confianza en Dios no siempre nos librara de los momentos difíciles de la vida.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Sin embargo, si nos ayuda a enfrentarlos con fe y determinación.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Quien confía en Dios sabe que Él no lo abandonara ni permite situaciones que vayan más allá de lo podemos resistir, o soportar, Él dará la vía de escapes.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7B76127-3A63-64B3-D17A-53E02C0D9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5656"/>
            <a:ext cx="3581400" cy="568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4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6C531DC-E79E-38C3-C0A9-C651B4624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910172A-1AF7-280C-3E9E-42A5D8D41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565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9BC23A8-565F-9F4D-D9AD-EAC252F8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</p:spPr>
        <p:txBody>
          <a:bodyPr>
            <a:norm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AUNQUE MI PADRE Y MI MADRE ME DEJAREN DIOS ME RECOGERÁ. SALMOS.27:10.</a:t>
            </a:r>
            <a:endParaRPr lang="en-US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8F3A2BA-D69E-82A1-F153-A04C034F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175658"/>
            <a:ext cx="5562600" cy="5682342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Corintios.10:13.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les ha sobrevenido ninguna tentación que no sea común a los hombres. Fiel es Dios, que no permitirá que ustedes sean tentados más allá de lo que pueden soportar,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sino que con la tentación proveerá también la vía de escape, a fin de que puedan resistirla.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Siempre nos ayudara.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Él es nuestro refugio en la angustia.</a:t>
            </a:r>
          </a:p>
          <a:p>
            <a:endParaRPr lang="en-U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7B76127-3A63-64B3-D17A-53E02C0D9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5656"/>
            <a:ext cx="3581400" cy="568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4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6C531DC-E79E-38C3-C0A9-C651B4624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910172A-1AF7-280C-3E9E-42A5D8D41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565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9BC23A8-565F-9F4D-D9AD-EAC252F8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</p:spPr>
        <p:txBody>
          <a:bodyPr>
            <a:norm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AUNQUE MI PADRE Y MI MADRE ME DEJAREN DIOS ME RECOGERÁ. SALMOS.27:10.</a:t>
            </a:r>
            <a:endParaRPr lang="en-US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8F3A2BA-D69E-82A1-F153-A04C034F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175658"/>
            <a:ext cx="5562600" cy="5682342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Nahum.1:7.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Bueno es el SEÑOR, Una fortaleza en el día de la angustia,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conoce a los que en Él se refugian.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Salmos.91:1-4.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que habita al amparo del Altísimo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Morará a la sombra del Omnipotente.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Diré yo al SEÑOR: «Refugio mío y fortaleza mía,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Mi Dios, en quien confío».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7B76127-3A63-64B3-D17A-53E02C0D9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5656"/>
            <a:ext cx="3581400" cy="568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6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6C531DC-E79E-38C3-C0A9-C651B4624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910172A-1AF7-280C-3E9E-42A5D8D41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565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9BC23A8-565F-9F4D-D9AD-EAC252F8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</p:spPr>
        <p:txBody>
          <a:bodyPr>
            <a:norm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AUNQUE MI PADRE Y MI MADRE ME DEJAREN DIOS ME RECOGERÁ. SALMOS.27:10.</a:t>
            </a:r>
            <a:endParaRPr lang="en-US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8F3A2BA-D69E-82A1-F153-A04C034F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175658"/>
            <a:ext cx="5562600" cy="5682342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V.3.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Porque Él te libra del lazo del cazador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de la pestilencia mortal.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Con Sus plumas te cubre, Y bajo Sus alas hallas refugio;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Escudo y baluarte es Su fidelidad.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Confiemos siempre Él.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Proverbios.3:5-6.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Confía en el SEÑOR con todo tu corazón,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no te apoyes en tu propio entendimiento. 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7B76127-3A63-64B3-D17A-53E02C0D9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5656"/>
            <a:ext cx="3581400" cy="568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0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6C531DC-E79E-38C3-C0A9-C651B4624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910172A-1AF7-280C-3E9E-42A5D8D41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565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9BC23A8-565F-9F4D-D9AD-EAC252F8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</p:spPr>
        <p:txBody>
          <a:bodyPr>
            <a:norm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AUNQUE MI PADRE Y MI MADRE ME DEJAREN DIOS ME RECOGERÁ. SALMOS.27:10.</a:t>
            </a:r>
            <a:endParaRPr lang="en-US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8F3A2BA-D69E-82A1-F153-A04C034F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175658"/>
            <a:ext cx="5562600" cy="5682342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V.6.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Reconócelo en todos tus caminos,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Y Él enderezará tus sendas.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Que Dios nos ayude siempre a confiar en Él.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con Él somos vencedores.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Corintios</a:t>
            </a:r>
            <a:r>
              <a:rPr lang="es-ES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.15:57.</a:t>
            </a:r>
            <a:endParaRPr lang="es-E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FF"/>
              </a:highlight>
              <a:latin typeface="Maiandra GD" panose="020E0502030308020204" pitchFamily="34" charset="0"/>
            </a:endParaRP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pero a Dios gracias, que nos da la victoria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 medio de nuestro Señor Jesucristo. 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7B76127-3A63-64B3-D17A-53E02C0D9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5656"/>
            <a:ext cx="3581400" cy="568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0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6C531DC-E79E-38C3-C0A9-C651B4624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910172A-1AF7-280C-3E9E-42A5D8D41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565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9BC23A8-565F-9F4D-D9AD-EAC252F8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</p:spPr>
        <p:txBody>
          <a:bodyPr>
            <a:norm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AUNQUE MI PADRE Y MI MADRE ME DEJAREN DIOS ME RECOGERÁ. SALMOS.27:10.</a:t>
            </a:r>
            <a:endParaRPr lang="en-US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8F3A2BA-D69E-82A1-F153-A04C034F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175658"/>
            <a:ext cx="5562600" cy="5682342"/>
          </a:xfrm>
        </p:spPr>
        <p:txBody>
          <a:bodyPr/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Hubiera yo desmayado, si no hubiera creído que había de ver la bondad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del SEÑOR En la tierra de los vivientes.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David hubiera fracasado sino confiera en la bondad, misericordia de Dios.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Él esperaba en Dios siempre.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Espera al SEÑOR; Esfuérzate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aliéntese tu corazón. Sí, espera al SEÑOR. 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7B76127-3A63-64B3-D17A-53E02C0D9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5656"/>
            <a:ext cx="3581400" cy="568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6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6C531DC-E79E-38C3-C0A9-C651B4624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910172A-1AF7-280C-3E9E-42A5D8D41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565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9BC23A8-565F-9F4D-D9AD-EAC252F8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</p:spPr>
        <p:txBody>
          <a:bodyPr>
            <a:norm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AUNQUE MI PADRE Y MI MADRE ME DEJAREN DIOS ME RECOGERÁ. SALMOS.27:10.</a:t>
            </a:r>
            <a:endParaRPr lang="en-US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8F3A2BA-D69E-82A1-F153-A04C034F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175658"/>
            <a:ext cx="5562600" cy="5682342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Él nos lleva en victoria todos los días.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II Corintios.2:14.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Pero gracias a Dios, que en Cristo siempre nos lleva en triunfo,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que por medio de nosotros manifiesta la fragancia de Su conocimiento en todo lugar.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esa victoria es nuestra fe.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I Juan.5:4.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todo lo que es nacido de Dios vence al mundo.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Y esta es la victoria que ha vencido al mundo: nuestra fe.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7B76127-3A63-64B3-D17A-53E02C0D9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5656"/>
            <a:ext cx="3581400" cy="568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4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6C531DC-E79E-38C3-C0A9-C651B4624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910172A-1AF7-280C-3E9E-42A5D8D41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565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9BC23A8-565F-9F4D-D9AD-EAC252F8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</p:spPr>
        <p:txBody>
          <a:bodyPr>
            <a:noAutofit/>
          </a:bodyPr>
          <a:lstStyle/>
          <a:p>
            <a:pPr algn="ctr"/>
            <a:r>
              <a:rPr lang="es-ES" sz="8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  <a:endParaRPr lang="en-US" sz="8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8F3A2BA-D69E-82A1-F153-A04C034F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175658"/>
            <a:ext cx="5562600" cy="5682342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nos ayude siempre a confiar en Él.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Aunque todos nos abandonen Dios nunca lo hace.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Seamos como David que confió en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Como Job que confió en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Como Jesús que confió en su Padre.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Como Él apóstol Pablo confió en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Todos ellos </a:t>
            </a:r>
            <a:r>
              <a:rPr lang="es-ES" b="1">
                <a:solidFill>
                  <a:schemeClr val="bg1"/>
                </a:solidFill>
                <a:latin typeface="Maiandra GD" panose="020E0502030308020204" pitchFamily="34" charset="0"/>
              </a:rPr>
              <a:t>fueron abandonados, 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confiaron en Dios, por eso nunca fracasaron.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7B76127-3A63-64B3-D17A-53E02C0D9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5656"/>
            <a:ext cx="3581400" cy="568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4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6C531DC-E79E-38C3-C0A9-C651B4624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B8FDACFB-F9D8-4AA8-BF96-055854294860}"/>
              </a:ext>
            </a:extLst>
          </p:cNvPr>
          <p:cNvSpPr/>
          <p:nvPr/>
        </p:nvSpPr>
        <p:spPr>
          <a:xfrm>
            <a:off x="0" y="5812971"/>
            <a:ext cx="9144000" cy="10450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NOS BENDIGA A TODOS.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462AD8F-873A-EF8D-779B-087E069AB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81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1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6C531DC-E79E-38C3-C0A9-C651B4624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910172A-1AF7-280C-3E9E-42A5D8D41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565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9BC23A8-565F-9F4D-D9AD-EAC252F8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</p:spPr>
        <p:txBody>
          <a:bodyPr>
            <a:norm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AUNQUE MI PADRE Y MI MADRE ME DEJAREN DIOS ME RECOGERÁ. SALMOS.27:10.</a:t>
            </a:r>
            <a:endParaRPr lang="en-US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8F3A2BA-D69E-82A1-F153-A04C034F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175658"/>
            <a:ext cx="5562600" cy="5682342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Su confianza estaba siempre en la palabra de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Salmos.119:92-93.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Si Tu ley no hubiera sido mi deleite,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Entonces habría perecido en mi aflicción.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ley de Dios, sus promesas le ayudaron para salir adelante.</a:t>
            </a:r>
          </a:p>
          <a:p>
            <a:r>
              <a:rPr lang="en-US" b="1" dirty="0">
                <a:solidFill>
                  <a:schemeClr val="bg1"/>
                </a:solidFill>
                <a:latin typeface="Maiandra GD" panose="020E0502030308020204" pitchFamily="34" charset="0"/>
              </a:rPr>
              <a:t>De la misma manera la esperanza debe siempre nuestra ancla.</a:t>
            </a:r>
          </a:p>
          <a:p>
            <a:pPr algn="ctr"/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Hebreos.6:18-19.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7B76127-3A63-64B3-D17A-53E02C0D93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75656"/>
            <a:ext cx="3581400" cy="568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7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6C531DC-E79E-38C3-C0A9-C651B4624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910172A-1AF7-280C-3E9E-42A5D8D41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565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9BC23A8-565F-9F4D-D9AD-EAC252F8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</p:spPr>
        <p:txBody>
          <a:bodyPr>
            <a:norm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AUNQUE MI PADRE Y MI MADRE ME DEJAREN DIOS ME RECOGERÁ. SALMOS.27:10.</a:t>
            </a:r>
            <a:endParaRPr lang="en-US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8F3A2BA-D69E-82A1-F153-A04C034F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175658"/>
            <a:ext cx="5562600" cy="5682342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 fin de que por dos cosas inmutables, en las cuales es imposible que Dios mienta,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los que hemos buscado refugio seamos grandemente animados para asirnos de la esperanza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puesta delante de nosotros. </a:t>
            </a:r>
            <a:endParaRPr lang="en-US" b="1" dirty="0">
              <a:latin typeface="Maiandra GD" panose="020E0502030308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Maiandra GD" panose="020E0502030308020204" pitchFamily="34" charset="0"/>
              </a:rPr>
              <a:t>Nuestro refugio es Dios siempre y debemos siempre echar manos de  está  esperanza que esta delante nosotros como ancla de nuestra alma.</a:t>
            </a:r>
          </a:p>
          <a:p>
            <a:pPr algn="ctr"/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V.19.</a:t>
            </a:r>
            <a:endParaRPr lang="es-E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FF"/>
              </a:highlight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7B76127-3A63-64B3-D17A-53E02C0D9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5656"/>
            <a:ext cx="3581400" cy="568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6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6C531DC-E79E-38C3-C0A9-C651B4624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910172A-1AF7-280C-3E9E-42A5D8D41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565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9BC23A8-565F-9F4D-D9AD-EAC252F8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</p:spPr>
        <p:txBody>
          <a:bodyPr>
            <a:norm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AUNQUE MI PADRE Y MI MADRE ME DEJAREN DIOS ME RECOGERÁ. SALMOS.27:10.</a:t>
            </a:r>
            <a:endParaRPr lang="en-US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8F3A2BA-D69E-82A1-F153-A04C034F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175658"/>
            <a:ext cx="5562600" cy="5682342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Tenemos como ancla del alma, una esperanza segura y firme,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que penetra hasta detrás del velo,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Èl Salmista nunca se olvidaba de los mandamientos, la ley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Ya que ellos le daban vida.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Salmos.119:93.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Jamás me olvidaré de Tus preceptos,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Porque por ellos me has vivificado.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7B76127-3A63-64B3-D17A-53E02C0D9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5656"/>
            <a:ext cx="3581400" cy="568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0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6C531DC-E79E-38C3-C0A9-C651B4624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910172A-1AF7-280C-3E9E-42A5D8D41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565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9BC23A8-565F-9F4D-D9AD-EAC252F8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</p:spPr>
        <p:txBody>
          <a:bodyPr>
            <a:norm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AUNQUE MI PADRE Y MI MADRE ME DEJAREN DIOS ME RECOGERÁ. SALMOS.27:10.</a:t>
            </a:r>
            <a:endParaRPr lang="en-US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8F3A2BA-D69E-82A1-F153-A04C034F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175658"/>
            <a:ext cx="5562600" cy="5682342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no se olvidaba de la palabra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¿Cuántos estamos realmente confiando en la palabra de Dios?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nunca nos abandonara.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Hebreos.13:5.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Sea el carácter de ustedes sin avaricia, contentos con lo que tienen, porque Él mismo ha dicho: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«NUNCA TE DEJARÉ NI TE DESAMPARARÉ»,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nunca nos dejara solo.</a:t>
            </a:r>
          </a:p>
          <a:p>
            <a:endParaRPr lang="en-US" b="1" dirty="0"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7B76127-3A63-64B3-D17A-53E02C0D9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5656"/>
            <a:ext cx="3581400" cy="568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0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6C531DC-E79E-38C3-C0A9-C651B4624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910172A-1AF7-280C-3E9E-42A5D8D41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565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9BC23A8-565F-9F4D-D9AD-EAC252F8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</p:spPr>
        <p:txBody>
          <a:bodyPr>
            <a:norm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AUNQUE MI PADRE Y MI MADRE ME DEJAREN DIOS ME RECOGERÁ. SALMOS.27:10.</a:t>
            </a:r>
            <a:endParaRPr lang="en-US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8F3A2BA-D69E-82A1-F153-A04C034F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175658"/>
            <a:ext cx="5562600" cy="5682342"/>
          </a:xfrm>
        </p:spPr>
        <p:txBody>
          <a:bodyPr>
            <a:normAutofit fontScale="925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estará con nosotros todos los días de nuestras vidas.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Mateo.28:20.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enseñándoles a guardar todo lo que les he mandado; y ¡recuerden!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Yo estoy con ustedes todos los días, hasta el fin del mundo».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nunca nos dejara solo.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David vio esto en su vida.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Salmos.37:25.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Yo fui joven, y ya soy viejo,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Y no he visto al justo desamparado,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Ni a su descendencia mendigando pan. </a:t>
            </a:r>
            <a:endParaRPr lang="en-U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7B76127-3A63-64B3-D17A-53E02C0D9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5656"/>
            <a:ext cx="3581400" cy="568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8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6C531DC-E79E-38C3-C0A9-C651B4624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910172A-1AF7-280C-3E9E-42A5D8D41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565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9BC23A8-565F-9F4D-D9AD-EAC252F8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</p:spPr>
        <p:txBody>
          <a:bodyPr>
            <a:normAutofit/>
          </a:bodyPr>
          <a:lstStyle/>
          <a:p>
            <a:pPr algn="ctr"/>
            <a:r>
              <a:rPr lang="es-E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AUNQUE MI PADRE Y MI MADRE ME DEJAREN DIOS ME RECOGERÁ. SALMOS.27:10.</a:t>
            </a:r>
            <a:endParaRPr lang="en-US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8F3A2BA-D69E-82A1-F153-A04C034FB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175658"/>
            <a:ext cx="5562600" cy="5682342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nunca abandona a sus santos.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Salmos.37:28.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Porque el SEÑOR ama la justicia, Y no abandona a Sus santos;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Ellos son preservados para siempre, Pero la descendencia de los impíos será exterminada.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nunca dejara al justo en las manos del impío.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Salmos.37:33.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El SEÑOR no dejará al justo en sus manos,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Ni permitirá que lo condenen cuando sea juzgado.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7B76127-3A63-64B3-D17A-53E02C0D9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5656"/>
            <a:ext cx="3581400" cy="568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310</TotalTime>
  <Words>2542</Words>
  <Application>Microsoft Office PowerPoint</Application>
  <PresentationFormat>Presentación en pantalla (4:3)</PresentationFormat>
  <Paragraphs>204</Paragraphs>
  <Slides>32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Maiandra GD</vt:lpstr>
      <vt:lpstr>Tema de Office</vt:lpstr>
      <vt:lpstr>AUNQUE MI PADRE Y MI MADRE ME DEJAREN DIOS ME RECOGERÁ. SALMOS.27:10.</vt:lpstr>
      <vt:lpstr>AUNQUE MI PADRE Y MI MADRE ME DEJAREN DIOS ME RECOGERÁ. SALMOS.27:10.</vt:lpstr>
      <vt:lpstr>AUNQUE MI PADRE Y MI MADRE ME DEJAREN DIOS ME RECOGERÁ. SALMOS.27:10.</vt:lpstr>
      <vt:lpstr>AUNQUE MI PADRE Y MI MADRE ME DEJAREN DIOS ME RECOGERÁ. SALMOS.27:10.</vt:lpstr>
      <vt:lpstr>AUNQUE MI PADRE Y MI MADRE ME DEJAREN DIOS ME RECOGERÁ. SALMOS.27:10.</vt:lpstr>
      <vt:lpstr>AUNQUE MI PADRE Y MI MADRE ME DEJAREN DIOS ME RECOGERÁ. SALMOS.27:10.</vt:lpstr>
      <vt:lpstr>AUNQUE MI PADRE Y MI MADRE ME DEJAREN DIOS ME RECOGERÁ. SALMOS.27:10.</vt:lpstr>
      <vt:lpstr>AUNQUE MI PADRE Y MI MADRE ME DEJAREN DIOS ME RECOGERÁ. SALMOS.27:10.</vt:lpstr>
      <vt:lpstr>AUNQUE MI PADRE Y MI MADRE ME DEJAREN DIOS ME RECOGERÁ. SALMOS.27:10.</vt:lpstr>
      <vt:lpstr>AUNQUE MI PADRE Y MI MADRE ME DEJAREN DIOS ME RECOGERÁ. SALMOS.27:10.</vt:lpstr>
      <vt:lpstr>AUNQUE MI PADRE Y MI MADRE ME DEJAREN DIOS ME RECOGERÁ. SALMOS.27:10.</vt:lpstr>
      <vt:lpstr>AUNQUE MI PADRE Y MI MADRE ME DEJAREN DIOS ME RECOGERÁ. SALMOS.27:10.</vt:lpstr>
      <vt:lpstr>AUNQUE MI PADRE Y MI MADRE ME DEJAREN DIOS ME RECOGERÁ. SALMOS.27:10.</vt:lpstr>
      <vt:lpstr>AUNQUE MI PADRE Y MI MADRE ME DEJAREN DIOS ME RECOGERÁ. SALMOS.27:10.</vt:lpstr>
      <vt:lpstr>AUNQUE MI PADRE Y MI MADRE ME DEJAREN DIOS ME RECOGERÁ. SALMOS.27:10.</vt:lpstr>
      <vt:lpstr>AUNQUE MI PADRE Y MI MADRE ME DEJAREN DIOS ME RECOGERÁ. SALMOS.27:10.</vt:lpstr>
      <vt:lpstr>AUNQUE MI PADRE Y MI MADRE ME DEJAREN DIOS ME RECOGERÁ. SALMOS.27:10.</vt:lpstr>
      <vt:lpstr>AUNQUE MI PADRE Y MI MADRE ME DEJAREN DIOS ME RECOGERÁ. SALMOS.27:10.</vt:lpstr>
      <vt:lpstr>AUNQUE MI PADRE Y MI MADRE ME DEJAREN DIOS ME RECOGERÁ. SALMOS.27:10.</vt:lpstr>
      <vt:lpstr>AUNQUE MI PADRE Y MI MADRE ME DEJAREN DIOS ME RECOGERÁ. SALMOS.27:10.</vt:lpstr>
      <vt:lpstr>AUNQUE MI PADRE Y MI MADRE ME DEJAREN DIOS ME RECOGERÁ. SALMOS.27:10.</vt:lpstr>
      <vt:lpstr>AUNQUE MI PADRE Y MI MADRE ME DEJAREN DIOS ME RECOGERÁ. SALMOS.27:10.</vt:lpstr>
      <vt:lpstr>AUNQUE MI PADRE Y MI MADRE ME DEJAREN DIOS ME RECOGERÁ. SALMOS.27:10.</vt:lpstr>
      <vt:lpstr>AUNQUE MI PADRE Y MI MADRE ME DEJAREN DIOS ME RECOGERÁ. SALMOS.27:10.</vt:lpstr>
      <vt:lpstr>AUNQUE MI PADRE Y MI MADRE ME DEJAREN DIOS ME RECOGERÁ. SALMOS.27:10.</vt:lpstr>
      <vt:lpstr>AUNQUE MI PADRE Y MI MADRE ME DEJAREN DIOS ME RECOGERÁ. SALMOS.27:10.</vt:lpstr>
      <vt:lpstr>AUNQUE MI PADRE Y MI MADRE ME DEJAREN DIOS ME RECOGERÁ. SALMOS.27:10.</vt:lpstr>
      <vt:lpstr>AUNQUE MI PADRE Y MI MADRE ME DEJAREN DIOS ME RECOGERÁ. SALMOS.27:10.</vt:lpstr>
      <vt:lpstr>AUNQUE MI PADRE Y MI MADRE ME DEJAREN DIOS ME RECOGERÁ. SALMOS.27:10.</vt:lpstr>
      <vt:lpstr>AUNQUE MI PADRE Y MI MADRE ME DEJAREN DIOS ME RECOGERÁ. SALMOS.27:10.</vt:lpstr>
      <vt:lpstr>CONCLUSIÓN: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AUNQUE MI PADRE Y MI MADRE DE DEJAREN DIOS ME RECOGERÁ. SALMOS.27:10.</dc:title>
  <dc:creator>Mario Moreno</dc:creator>
  <cp:lastModifiedBy>Mario Moreno</cp:lastModifiedBy>
  <cp:revision>12</cp:revision>
  <dcterms:created xsi:type="dcterms:W3CDTF">2024-06-02T03:28:41Z</dcterms:created>
  <dcterms:modified xsi:type="dcterms:W3CDTF">2026-04-18T22:57:34Z</dcterms:modified>
</cp:coreProperties>
</file>