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86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79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74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65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86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04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4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24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97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2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71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53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DC68-2946-4599-87F1-31FC88429853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41F31-52BB-4901-8B3B-17B1D5ACA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28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9A31C8-AA73-4BFF-96C6-66BAD19BC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699" y="1325563"/>
            <a:ext cx="5448299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predico el evangelio, no tengo nada de qué gloriarme, pues estoy bajo el deber de hacerlo;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pues ¡ay de mí si no predico el evangelio!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tenia un encargo, un mandamiento predicar el evangelio de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encargo es delante de Dios y Jesucristo.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II Timoteo.4:1.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BA755-0906-45FF-A726-E633A689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369569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207122E-8EE8-438A-B36A-9DA6C34B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9" y="1325563"/>
            <a:ext cx="542924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V.38.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les dijo*: Vamos a otro lugar, a los pueblos vecinos,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para que predique también allí, porque para eso he venido.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que hacer las obras de nuestro Padre mientras hay tiempo.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Juan.9:4.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Nosotros debemos hacer las obras del que me envió mientras es de día;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 noche viene cuando nadie puede trabajar.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CF332D-B054-4AE9-9CAA-29A7AE2C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25563"/>
            <a:ext cx="3714749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ED9838A-8809-4831-8AE0-D5D632459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987" y="1325563"/>
            <a:ext cx="5434012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Jesús era prioridad hacer la voluntad de su Padre por encima de la comida.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Juan.4:34.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Jesús les dijo*: Mi comida es hacer la voluntad del que me envió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llevar a cabo su obra.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diligentes en predicar el evangelio a cualquier hora.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Él Apóstol Pablo y Silas.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BAEC19-E61F-420A-8C61-4FA99B44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1325563"/>
            <a:ext cx="3743324" cy="5532436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9239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C459EC-C3D6-44EE-8C9C-52A300A0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5" y="1325563"/>
            <a:ext cx="5495923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Hechos.16:25.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Como a medianoche,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Pablo y Silas oraban y cantaban himnos a Dios, y los presos los escuchaban.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hora eran?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Media noche.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V.32.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le hablaron la palabra del Señor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él y a todos los que estaban en su casa.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Predicaron en esa misma hora.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2CAE7-7353-48DE-8D16-101EDCD4C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7" y="1325563"/>
            <a:ext cx="36480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64174C3-7F33-4CF6-8BD7-2FE14B18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699" y="1325563"/>
            <a:ext cx="5448299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V.33.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Y él los tomó en aquella misma hora de la noche,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les lavó las heridas; enseguida fue bautizado, él y todos los suyos.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predicar el evangelio a cualquier hora en cualquier parte y ante cualquier circunstancia.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Felipe.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Hechos.8:26.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BA755-0906-45FF-A726-E633A689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25562"/>
            <a:ext cx="369570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AF3F636-847F-4D6E-916B-9F156C45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9" y="1325563"/>
            <a:ext cx="5429249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 ángel del Señor habló a Felipe, diciendo: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Levántate y ve hacia el sur,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al camino que desciende de Jerusalén a Gaza. (Este es un camino desierto.)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le dio una orden a Felipe.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es la reacción de Felipe ante esta orden?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Obedecer a este mandamiento a esta orden que se le está mandando.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Hechos.8:27.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CF332D-B054-4AE9-9CAA-29A7AE2C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25563"/>
            <a:ext cx="3714749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0343C87-86A9-4E12-9973-A83566569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987" y="1325563"/>
            <a:ext cx="5434012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El se levantó y fue;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he aquí, había un eunuco etíope, alto oficial de Candace, reina de los etíopes, el cual estaba encargado de todos sus tesoros, y había venido a Jerusalén para adorar.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le da otra orden a Felipe.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Hechos.8:29.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Espíritu dijo a Felipe: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Ve y júntate a ese carruaje.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dificultades podría tener Felipe al cumplir esta orden?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BAEC19-E61F-420A-8C61-4FA99B44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1325563"/>
            <a:ext cx="3743324" cy="5532436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40253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339274-5604-411B-9DF2-D3B0560D4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5" y="1325563"/>
            <a:ext cx="549592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Podía pedir su vida.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hizo Felipe?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Obedeció.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Hechos.8:30.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Cuando Felipe se acercó corriendo,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le oyó leer al profeta Isaías, y le dijo: ¿Entiendes lo que lees?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 hizo pronto corriendo, diligentemente lo hizo.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tan diligentes estamos siendo nosotros en cumplir este mandamiento?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2CAE7-7353-48DE-8D16-101EDCD4C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7" y="1325563"/>
            <a:ext cx="36480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5C5BEA2-939E-4DF7-8A44-0FFB8B67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699" y="1325563"/>
            <a:ext cx="544829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Romanos.12:11.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no seáis perezosos en lo que requiere diligencia;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fervientes en espíritu, sirviendo al Señor,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seamos perezosos, negligentes en predicar el evangelio.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diligentes en hacerlo y de esa manera estaremos cumpliendo con lo que Dios nos manda.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Somos pueblos de Dios para anunciar el evangelio.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BA755-0906-45FF-A726-E633A689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25562"/>
            <a:ext cx="369570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DADC58A-BBA7-4A90-9346-1724786FF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9" y="1325563"/>
            <a:ext cx="5429249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Pedro.2:9.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vosotros sois linaje escogido, real sacerdocio, nación santa, pueblo adquirido para posesión de Dios,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a fin de que anunciéis las virtudes de aquel que os llamó de las tinieblas a su luz admirable;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Somos linaje escogido.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Real sacerdote.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Nación santa.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Pueblo de Dios.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CF332D-B054-4AE9-9CAA-29A7AE2C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25563"/>
            <a:ext cx="3714749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9EAC3CC-3935-4CFB-BC4B-A01F2AD1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987" y="1325563"/>
            <a:ext cx="5434012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un propósito.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Anunciar predicar el evangelio.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establecido la iglesia su reino para que anunciara su infinita sabiduría.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Efesios.3:10.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a fin de que la infinita sabiduría de Dios sea ahora dada a conocer por medio de la iglesia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los principados y potestades en las regiones celestiales,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¿Estamos cumpliendo con este propósito?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BAEC19-E61F-420A-8C61-4FA99B44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1325563"/>
            <a:ext cx="3743324" cy="5532436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7463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AF19488-7261-4FAC-81A1-954A0D3FF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1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9" y="1325563"/>
            <a:ext cx="5429249" cy="5532437"/>
          </a:xfrm>
        </p:spPr>
        <p:txBody>
          <a:bodyPr/>
          <a:lstStyle/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Te encargo solemnemente, en la presencia de Dios y de Cristo Jesús,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ha de juzgar a los vivos y a los muertos, por su manifestación y por su reino: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tenemos esta misma misión este mismo encargo predicar el evangelio.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Mateo.28:18-20.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acercándose Jesús, les habló, diciendo: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Toda autoridad me ha sido dada en el cielo y en la tierra.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CF332D-B054-4AE9-9CAA-29A7AE2C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25563"/>
            <a:ext cx="3714749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236029-8D0A-48B7-A135-B051E557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5" y="1325563"/>
            <a:ext cx="5495923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hacerlo casa por casa, públicamente también.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Hechos.5:42.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todos los días, en el templo y de casa en casa,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 no cesaban de enseñar y predicar a Jesús como el 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cesaban, no se cansaban de anunciar el evangelio.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que hacerlo nosotros también, no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cansardos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ningún momento.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2CAE7-7353-48DE-8D16-101EDCD4C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7" y="1325563"/>
            <a:ext cx="36480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236029-8D0A-48B7-A135-B051E557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¿PORQUE DEBEMOS PREDICAR EL EVANGELIO?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5" y="1325563"/>
            <a:ext cx="549592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debemos de predicar el evangelio?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Porque Jesús lo manda.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Marcos.16:15.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les dijo: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Id por todo el mundo y predicad el evangelio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toda criatura.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es el deseo de Dios que todos los hombres sean salvos.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Timoteo.2:3-4.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Porque esto es bueno y agradable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delante de Dios nuestro Salvador,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2CAE7-7353-48DE-8D16-101EDCD4C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7" y="1325563"/>
            <a:ext cx="36480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C4ED4A4-476D-45C0-9629-A1B7235B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¿PORQUE DEBEMOS PREDICAR EL EVANGELIO?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699" y="1325563"/>
            <a:ext cx="5448299" cy="5532437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el cual quiere que todos los hombres sean salvos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vengan al pleno conocimiento de la verdad.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único medio que Dios ha dejado para que Él hombre pueda salvarse es el evangelio.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Romanos.1:16.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no me avergüenzo del evangelio,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pues es el poder de Dios para la salvación de todo el que cree;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 judío primeramente y también del griego.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BA755-0906-45FF-A726-E633A689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25562"/>
            <a:ext cx="369570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6611C76-DF71-4366-8578-5DFC95C0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¿PORQUE DEBEMOS PREDICAR EL EVANGELIO?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9" y="1325563"/>
            <a:ext cx="542924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II Tesalonicenses.2:14.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fue para esto que El os llamó mediante nuestro evangelio,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alcancéis la gloria de nuestro Señor Jesucristo.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hay otro medio por el cual Él hombre puede llegar a obtener su salvación sino es el evangelio.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Por el valor de las almas.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alma es lo más valioso, precioso que tiene todo ser humano.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CF332D-B054-4AE9-9CAA-29A7AE2C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25563"/>
            <a:ext cx="3714749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88C9AED-6C93-4B0C-9F57-B4B62E31A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¿PORQUE DEBEMOS PREDICAR EL EVANGELIO?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987" y="1325563"/>
            <a:ext cx="5434012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Mateo.16:26.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¿qué provecho obtendrá un hombre si gana el mundo entero,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pero pierde su alma? O ¿qué dará un hombre a cambio de su alma?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alma es lo más valioso que tiene Él ser humano es lo que va vivir por una eternidad, y por eso debemos de ganar esas almas que se están perdiendo día a día.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Dios tiene mucho valor el alma de la persona.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BAEC19-E61F-420A-8C61-4FA99B44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1325563"/>
            <a:ext cx="3743324" cy="5532436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38672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F86A7CC-BE15-4AD8-9C88-4CFD7B2C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¿PORQUE DEBEMOS PREDICAR EL EVANGELIO?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5" y="1325563"/>
            <a:ext cx="549592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para nosotros y por eso debemos de ganar almas para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tanto valor tiene un alma para nosotros?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Porque hay gozo en el cielo cuando un alma se arrepiente.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Lucas.15:7.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Os digo que de la misma manera,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habrá más gozo en el cielo por un pecador que se arrepiente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por noventa y nueve justos que no necesitan arrepentimiento.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2CAE7-7353-48DE-8D16-101EDCD4C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7" y="1325563"/>
            <a:ext cx="36480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D8F418-2021-488B-BCE9-09629FB88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¿PORQUE DEBEMOS PREDICAR EL EVANGELIO?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699" y="1325563"/>
            <a:ext cx="544829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tanto gozo sentimos por un alma arrepentida?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4. Porque regresaremos con alegría.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Salmos.126:5-6.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Los que siembran con lágrimas,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segarán con gritos de júbilo.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que con lágrimas anda, llevando la semilla de la siembra,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en verdad volverá con gritos de alegría, trayendo sus gavillas.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BA755-0906-45FF-A726-E633A689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25562"/>
            <a:ext cx="369570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3C523AF-21CE-4FD0-B164-9936A264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¿PORQUE DEBEMOS PREDICAR EL EVANGELIO?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9" y="1325563"/>
            <a:ext cx="542924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sólo se recogerá una cosecha espiritual, sino que ello dejará un espíritu de regocijo en Él sembrador.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5. </a:t>
            </a:r>
            <a:r>
              <a:rPr lang="es-ES" b="1">
                <a:solidFill>
                  <a:schemeClr val="bg1"/>
                </a:solidFill>
                <a:latin typeface="Maiandra GD" panose="020E0502030308020204" pitchFamily="34" charset="0"/>
              </a:rPr>
              <a:t>Porque si no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 hacemos daremos cuenta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II Corintios.5:10.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Porque todos nosotros debemos comparecer ante el tribunal de Cristo,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cada uno sea recompensado por sus hechos estando en el cuerpo, de acuerdo con lo que hizo, sea bueno o sea malo.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CF332D-B054-4AE9-9CAA-29A7AE2C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25563"/>
            <a:ext cx="3714749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DC9F2B-F101-4562-8721-1E377C0A2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¿PORQUE DEBEMOS PREDICAR EL EVANGELIO?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987" y="1325563"/>
            <a:ext cx="5434012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Ganar almas para Cristo es de sabio.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Proverbios.11:30.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fruto del justo es árbol de vida,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 el que gana almas es sabio.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sabio ganará no sólo lo temporal, sino también lo eterno (almas).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Aprovechemos bien el tiempo predicando el evangelio.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Efesios.5:16.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BAEC19-E61F-420A-8C61-4FA99B44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1325563"/>
            <a:ext cx="3743324" cy="5532436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9838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557B602-5B5B-4392-AC38-B705D143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¿PORQUE DEBEMOS PREDICAR EL EVANGELIO?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5" y="1325563"/>
            <a:ext cx="5495923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aprovechando bien el tiempo,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los días son malos.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Despertemos del sueño hermanos en el que estamos.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Romanos.13:11.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haced todo esto, conociendo el tiempo,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que ya es hora de despertaros del sueño;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ahora la salvación está más cerca de nosotros que cuando creímos.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Hagamos la obra de predicar el evangelio siempre.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2CAE7-7353-48DE-8D16-101EDCD4C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7" y="1325563"/>
            <a:ext cx="36480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A325E2-607E-4C74-AE61-F25F1CF6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987" y="1325563"/>
            <a:ext cx="5434012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Toda autoridad se le ha dado a Cristo y por esta autoridad Él nos manda.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V.19.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Id, pues, y haced discípulos de todas las naciones,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bautizándolos en el nombre del Padre y del Hijo y del Espíritu Santo,</a:t>
            </a:r>
            <a:r>
              <a:rPr lang="es-ES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ES" b="1" u="sng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enseñándoles a guardar todo lo que os he mandado;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he aquí, yo estoy con vosotros todos los días, hasta el fin del mundo.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BAEC19-E61F-420A-8C61-4FA99B44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1325563"/>
            <a:ext cx="3743324" cy="5532436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9306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BA31DF8-C11B-4319-BDC2-75F8FD676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019550" cy="12096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1" y="1"/>
            <a:ext cx="5124447" cy="6858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una gran responsabilidad delante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¿Lo estamos haciendo?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manda a predicar el evangelio.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Cumplamos nuestra responsabilidad es de todos nosotros hombres y mujeres.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lo hagamos de mala gana, sino voluntariamente y con alegría.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amor a las almas que se están perdiendo hacia la eternidad.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BA755-0906-45FF-A726-E633A689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09676"/>
            <a:ext cx="4019550" cy="56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E781C3-95C6-4738-875D-AAB226A4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E55853-2753-44AF-96CE-A75505519F1A}"/>
              </a:ext>
            </a:extLst>
          </p:cNvPr>
          <p:cNvSpPr/>
          <p:nvPr/>
        </p:nvSpPr>
        <p:spPr>
          <a:xfrm>
            <a:off x="0" y="5762625"/>
            <a:ext cx="9144000" cy="10953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A06C364-9498-4FE9-B93D-F454E2E37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68841DB-1DD4-4E83-A6B1-917BFFE9D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5" y="1325563"/>
            <a:ext cx="549592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que cumplirlo.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la vida de predicadores no hay lugar para el orgullo.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predicamos o anunciamos el evangelio, no hacemos más que nuestra “obligación”.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Lucas.17:10.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también vosotros, cuando hayáis hecho todo lo que se os ha ordenado,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decid: "Siervos inútiles somos;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hemos hecho sólo lo que debíamos haber hecho."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2CAE7-7353-48DE-8D16-101EDCD4C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7" y="1325563"/>
            <a:ext cx="36480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266B3E-7A06-47FA-BE17-80C8CD6DD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699" y="1325563"/>
            <a:ext cx="544829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tenemos nada de que gloriarnos.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Corintios.9:17.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hago esto voluntariamente, tengo recompensa; pero si lo hago en contra de mi voluntad,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un encargo se me ha confiado.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hacerlo voluntariamente, ya que tendremos recompensa por hacerlo.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BA755-0906-45FF-A726-E633A689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25562"/>
            <a:ext cx="369570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65F4141-4F5F-4354-B52B-1B2C3BB0B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9" y="1325563"/>
            <a:ext cx="5429249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obligación es individual, de cada uno de nosotros.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“Obligación”,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griego: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Anagke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-necesidad, compulsión y obligación, en la forma adverbial, indica algo hecho por compulsión, coacción y obligación.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“¡Ay de mí si no anunciare el evangelio!”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“Ay”, griego: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“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Ouai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”  → expresa el sentido de dolor o lamento, una tristeza íntima.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“Haced alguna cosa, hacedla pronto, con todas las fuerzas;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CF332D-B054-4AE9-9CAA-29A7AE2C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325563"/>
            <a:ext cx="3714749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A645D1-4A89-4161-8B3B-99433FC9B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987" y="1325563"/>
            <a:ext cx="5434012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Inclusive un ángel desfallecería con un reposo muy largo; y Él mismo Dios, si estuviera inactivo, no sería más bendito”.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tenemos que hacerlo a tiempo y fuera de tiempo.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II Timoteo.4:2.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Predica la palabra; insiste a tiempo y fuera de tiempo;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redarguye, reprende, exhorta con mucha paciencia e instrucción.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BAEC19-E61F-420A-8C61-4FA99B44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1325563"/>
            <a:ext cx="3743324" cy="5532436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2130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06CC4B1-A05D-41FB-83C2-718DB79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75" y="1325563"/>
            <a:ext cx="549592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hay un tiempo determinado para predicar el evangelio, cualquier hora, cualquier tiempo es necesario y bueno para hacerlo.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Imitemos a nuestro Señor Jesucristo que así lo hizo.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Marcos.1:32-33.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A la caída de la tarde,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después de la puesta del sol, le trajeron todos los que estaban enfermos y los endemoniados.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V.33.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2CAE7-7353-48DE-8D16-101EDCD4C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7" y="1325563"/>
            <a:ext cx="364807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813C07-E4BD-493E-A45E-AC049E23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1CEE322-577A-46FC-8AF4-4E3B8714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AY DE MI, SINO ANUNCIO EL EVANGELIO. I CORINTIOS.9:16.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CE56C35-63E0-4779-A784-2EBE4CFA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699" y="1325563"/>
            <a:ext cx="544829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toda la ciudad se había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amontonado a la puerta.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está trabajando hasta muy tarde, no sabemos con seguridad hasta que hora de la noche termino Jesús.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muy de mañana también.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Marcos.1:35.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Levantándose muy de mañana, cuando todavía estaba oscuro,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salió, y se fue a un lugar solitario, y allí oraba.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ir a predicar a otras ciudades.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1BA755-0906-45FF-A726-E633A689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25562"/>
            <a:ext cx="3695701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2333</Words>
  <Application>Microsoft Office PowerPoint</Application>
  <PresentationFormat>Presentación en pantalla (4:3)</PresentationFormat>
  <Paragraphs>189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Maiandra GD</vt:lpstr>
      <vt:lpstr>Tema de Office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AY DE MI, SINO ANUNCIO EL EVANGELIO. I CORINTIOS.9:16.</vt:lpstr>
      <vt:lpstr>¿PORQUE DEBEMOS PREDICAR EL EVANGELIO?</vt:lpstr>
      <vt:lpstr>¿PORQUE DEBEMOS PREDICAR EL EVANGELIO?</vt:lpstr>
      <vt:lpstr>¿PORQUE DEBEMOS PREDICAR EL EVANGELIO?</vt:lpstr>
      <vt:lpstr>¿PORQUE DEBEMOS PREDICAR EL EVANGELIO?</vt:lpstr>
      <vt:lpstr>¿PORQUE DEBEMOS PREDICAR EL EVANGELIO?</vt:lpstr>
      <vt:lpstr>¿PORQUE DEBEMOS PREDICAR EL EVANGELIO?</vt:lpstr>
      <vt:lpstr>¿PORQUE DEBEMOS PREDICAR EL EVANGELIO?</vt:lpstr>
      <vt:lpstr>¿PORQUE DEBEMOS PREDICAR EL EVANGELIO?</vt:lpstr>
      <vt:lpstr>¿PORQUE DEBEMOS PREDICAR EL EVANGELIO?</vt:lpstr>
      <vt:lpstr>CONCLUSIÓN: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 DE MI, SINO ANUNCIO EL EVANGELIO. I CORINTIOS.9:16.</dc:title>
  <dc:creator>Word Group</dc:creator>
  <cp:lastModifiedBy>Word Group</cp:lastModifiedBy>
  <cp:revision>21</cp:revision>
  <dcterms:created xsi:type="dcterms:W3CDTF">2022-12-25T21:08:01Z</dcterms:created>
  <dcterms:modified xsi:type="dcterms:W3CDTF">2022-12-27T23:58:17Z</dcterms:modified>
</cp:coreProperties>
</file>