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57" r:id="rId3"/>
    <p:sldId id="258" r:id="rId4"/>
    <p:sldId id="260" r:id="rId5"/>
    <p:sldId id="261" r:id="rId6"/>
    <p:sldId id="262" r:id="rId7"/>
    <p:sldId id="263" r:id="rId8"/>
    <p:sldId id="265" r:id="rId9"/>
    <p:sldId id="266" r:id="rId10"/>
    <p:sldId id="267" r:id="rId11"/>
    <p:sldId id="268" r:id="rId12"/>
    <p:sldId id="269" r:id="rId13"/>
    <p:sldId id="282" r:id="rId14"/>
    <p:sldId id="270" r:id="rId15"/>
    <p:sldId id="271" r:id="rId16"/>
    <p:sldId id="272" r:id="rId17"/>
    <p:sldId id="273" r:id="rId18"/>
    <p:sldId id="274" r:id="rId19"/>
    <p:sldId id="283" r:id="rId20"/>
    <p:sldId id="284" r:id="rId21"/>
    <p:sldId id="275" r:id="rId22"/>
    <p:sldId id="276" r:id="rId23"/>
    <p:sldId id="277" r:id="rId24"/>
    <p:sldId id="278" r:id="rId25"/>
    <p:sldId id="286" r:id="rId26"/>
    <p:sldId id="285" r:id="rId27"/>
    <p:sldId id="279" r:id="rId28"/>
    <p:sldId id="288" r:id="rId29"/>
    <p:sldId id="287" r:id="rId30"/>
    <p:sldId id="280" r:id="rId31"/>
    <p:sldId id="281" r:id="rId32"/>
  </p:sldIdLst>
  <p:sldSz cx="12192000" cy="6858000"/>
  <p:notesSz cx="6858000" cy="9144000"/>
  <p:defaultTextStyle>
    <a:defPPr>
      <a:defRPr lang="es-N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CC00FF"/>
    <a:srgbClr val="9900CC"/>
    <a:srgbClr val="66CCFF"/>
    <a:srgbClr val="CC66FF"/>
    <a:srgbClr val="66FFCC"/>
    <a:srgbClr val="9900FF"/>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NI"/>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14DD73-AAF1-460E-A6A8-A4F3E611D417}" type="datetimeFigureOut">
              <a:rPr lang="es-NI" smtClean="0"/>
              <a:t>2/2/2026</a:t>
            </a:fld>
            <a:endParaRPr lang="es-NI"/>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NI"/>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NI"/>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NI"/>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7E20F3-B797-409D-B911-3E4049B5DFE1}" type="slidenum">
              <a:rPr lang="es-NI" smtClean="0"/>
              <a:t>‹Nº›</a:t>
            </a:fld>
            <a:endParaRPr lang="es-NI"/>
          </a:p>
        </p:txBody>
      </p:sp>
    </p:spTree>
    <p:extLst>
      <p:ext uri="{BB962C8B-B14F-4D97-AF65-F5344CB8AC3E}">
        <p14:creationId xmlns:p14="http://schemas.microsoft.com/office/powerpoint/2010/main" val="1881234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a:t>Masquil (o </a:t>
            </a:r>
            <a:r>
              <a:rPr lang="es-ES" dirty="0" err="1"/>
              <a:t>Maskil</a:t>
            </a:r>
            <a:r>
              <a:rPr lang="es-ES" dirty="0"/>
              <a:t>) en los Salmos es un término hebreo que aparece en los encabezamientos de 13 salmos y generalmente significa «poema contemplativo», «canción instructiva» o «poema de sabiduría». </a:t>
            </a:r>
            <a:endParaRPr lang="es-NI" dirty="0"/>
          </a:p>
        </p:txBody>
      </p:sp>
      <p:sp>
        <p:nvSpPr>
          <p:cNvPr id="4" name="Marcador de número de diapositiva 3"/>
          <p:cNvSpPr>
            <a:spLocks noGrp="1"/>
          </p:cNvSpPr>
          <p:nvPr>
            <p:ph type="sldNum" sz="quarter" idx="5"/>
          </p:nvPr>
        </p:nvSpPr>
        <p:spPr/>
        <p:txBody>
          <a:bodyPr/>
          <a:lstStyle/>
          <a:p>
            <a:fld id="{A77E20F3-B797-409D-B911-3E4049B5DFE1}" type="slidenum">
              <a:rPr lang="es-NI" smtClean="0"/>
              <a:t>3</a:t>
            </a:fld>
            <a:endParaRPr lang="es-NI"/>
          </a:p>
        </p:txBody>
      </p:sp>
    </p:spTree>
    <p:extLst>
      <p:ext uri="{BB962C8B-B14F-4D97-AF65-F5344CB8AC3E}">
        <p14:creationId xmlns:p14="http://schemas.microsoft.com/office/powerpoint/2010/main" val="17336571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a:t>"</a:t>
            </a:r>
            <a:r>
              <a:rPr lang="es-ES" dirty="0" err="1"/>
              <a:t>Selah</a:t>
            </a:r>
            <a:r>
              <a:rPr lang="es-ES" dirty="0"/>
              <a:t>" en los Salmos es un término hebreo, musical o litúrgica para reflexionar, meditar o alabar. Funciona como una invitación a detenerse, escuchar y reflexionar sobre la verdad que se acaba de leer o cantar, indicando un interludio o cambio de tono. </a:t>
            </a:r>
            <a:endParaRPr lang="es-NI" dirty="0"/>
          </a:p>
        </p:txBody>
      </p:sp>
      <p:sp>
        <p:nvSpPr>
          <p:cNvPr id="4" name="Marcador de número de diapositiva 3"/>
          <p:cNvSpPr>
            <a:spLocks noGrp="1"/>
          </p:cNvSpPr>
          <p:nvPr>
            <p:ph type="sldNum" sz="quarter" idx="5"/>
          </p:nvPr>
        </p:nvSpPr>
        <p:spPr/>
        <p:txBody>
          <a:bodyPr/>
          <a:lstStyle/>
          <a:p>
            <a:fld id="{A77E20F3-B797-409D-B911-3E4049B5DFE1}" type="slidenum">
              <a:rPr lang="es-NI" smtClean="0"/>
              <a:t>8</a:t>
            </a:fld>
            <a:endParaRPr lang="es-NI"/>
          </a:p>
        </p:txBody>
      </p:sp>
    </p:spTree>
    <p:extLst>
      <p:ext uri="{BB962C8B-B14F-4D97-AF65-F5344CB8AC3E}">
        <p14:creationId xmlns:p14="http://schemas.microsoft.com/office/powerpoint/2010/main" val="39161079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a:t>El versículo destaca la incomprensión y el rechazo social que enfrenta Él cristiano al vivir bajo los estándares de Dios en lugar de los del mundo.</a:t>
            </a:r>
            <a:endParaRPr lang="es-NI" dirty="0"/>
          </a:p>
        </p:txBody>
      </p:sp>
      <p:sp>
        <p:nvSpPr>
          <p:cNvPr id="4" name="Marcador de número de diapositiva 3"/>
          <p:cNvSpPr>
            <a:spLocks noGrp="1"/>
          </p:cNvSpPr>
          <p:nvPr>
            <p:ph type="sldNum" sz="quarter" idx="5"/>
          </p:nvPr>
        </p:nvSpPr>
        <p:spPr/>
        <p:txBody>
          <a:bodyPr/>
          <a:lstStyle/>
          <a:p>
            <a:fld id="{A77E20F3-B797-409D-B911-3E4049B5DFE1}" type="slidenum">
              <a:rPr lang="es-NI" smtClean="0"/>
              <a:t>13</a:t>
            </a:fld>
            <a:endParaRPr lang="es-NI"/>
          </a:p>
        </p:txBody>
      </p:sp>
    </p:spTree>
    <p:extLst>
      <p:ext uri="{BB962C8B-B14F-4D97-AF65-F5344CB8AC3E}">
        <p14:creationId xmlns:p14="http://schemas.microsoft.com/office/powerpoint/2010/main" val="5916319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B10F145-717D-220B-0CE0-DEC34B7D3675}"/>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NI"/>
          </a:p>
        </p:txBody>
      </p:sp>
      <p:sp>
        <p:nvSpPr>
          <p:cNvPr id="3" name="Subtítulo 2">
            <a:extLst>
              <a:ext uri="{FF2B5EF4-FFF2-40B4-BE49-F238E27FC236}">
                <a16:creationId xmlns:a16="http://schemas.microsoft.com/office/drawing/2014/main" id="{3B387CAD-4C58-6233-8B3D-366CE58B7F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NI"/>
          </a:p>
        </p:txBody>
      </p:sp>
      <p:sp>
        <p:nvSpPr>
          <p:cNvPr id="4" name="Marcador de fecha 3">
            <a:extLst>
              <a:ext uri="{FF2B5EF4-FFF2-40B4-BE49-F238E27FC236}">
                <a16:creationId xmlns:a16="http://schemas.microsoft.com/office/drawing/2014/main" id="{BDFA368D-A6A8-2F1D-6C2F-F46A7074297C}"/>
              </a:ext>
            </a:extLst>
          </p:cNvPr>
          <p:cNvSpPr>
            <a:spLocks noGrp="1"/>
          </p:cNvSpPr>
          <p:nvPr>
            <p:ph type="dt" sz="half" idx="10"/>
          </p:nvPr>
        </p:nvSpPr>
        <p:spPr/>
        <p:txBody>
          <a:bodyPr/>
          <a:lstStyle/>
          <a:p>
            <a:fld id="{8BB5925A-89A7-416A-88C8-AC1DD45CCBF4}" type="datetimeFigureOut">
              <a:rPr lang="es-NI" smtClean="0"/>
              <a:t>2/2/2026</a:t>
            </a:fld>
            <a:endParaRPr lang="es-NI"/>
          </a:p>
        </p:txBody>
      </p:sp>
      <p:sp>
        <p:nvSpPr>
          <p:cNvPr id="5" name="Marcador de pie de página 4">
            <a:extLst>
              <a:ext uri="{FF2B5EF4-FFF2-40B4-BE49-F238E27FC236}">
                <a16:creationId xmlns:a16="http://schemas.microsoft.com/office/drawing/2014/main" id="{379DC566-412D-CCC4-C9CF-66E7D58546A1}"/>
              </a:ext>
            </a:extLst>
          </p:cNvPr>
          <p:cNvSpPr>
            <a:spLocks noGrp="1"/>
          </p:cNvSpPr>
          <p:nvPr>
            <p:ph type="ftr" sz="quarter" idx="11"/>
          </p:nvPr>
        </p:nvSpPr>
        <p:spPr/>
        <p:txBody>
          <a:bodyPr/>
          <a:lstStyle/>
          <a:p>
            <a:endParaRPr lang="es-NI"/>
          </a:p>
        </p:txBody>
      </p:sp>
      <p:sp>
        <p:nvSpPr>
          <p:cNvPr id="6" name="Marcador de número de diapositiva 5">
            <a:extLst>
              <a:ext uri="{FF2B5EF4-FFF2-40B4-BE49-F238E27FC236}">
                <a16:creationId xmlns:a16="http://schemas.microsoft.com/office/drawing/2014/main" id="{FA4D5711-4BB7-9910-DE3B-DEB86089ED06}"/>
              </a:ext>
            </a:extLst>
          </p:cNvPr>
          <p:cNvSpPr>
            <a:spLocks noGrp="1"/>
          </p:cNvSpPr>
          <p:nvPr>
            <p:ph type="sldNum" sz="quarter" idx="12"/>
          </p:nvPr>
        </p:nvSpPr>
        <p:spPr/>
        <p:txBody>
          <a:bodyPr/>
          <a:lstStyle/>
          <a:p>
            <a:fld id="{9DAC318B-98AC-40BA-ACAA-463EE563BF71}" type="slidenum">
              <a:rPr lang="es-NI" smtClean="0"/>
              <a:t>‹Nº›</a:t>
            </a:fld>
            <a:endParaRPr lang="es-NI"/>
          </a:p>
        </p:txBody>
      </p:sp>
    </p:spTree>
    <p:extLst>
      <p:ext uri="{BB962C8B-B14F-4D97-AF65-F5344CB8AC3E}">
        <p14:creationId xmlns:p14="http://schemas.microsoft.com/office/powerpoint/2010/main" val="41537347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D0FB29D-2075-544A-18DF-9B06B370B4E0}"/>
              </a:ext>
            </a:extLst>
          </p:cNvPr>
          <p:cNvSpPr>
            <a:spLocks noGrp="1"/>
          </p:cNvSpPr>
          <p:nvPr>
            <p:ph type="title"/>
          </p:nvPr>
        </p:nvSpPr>
        <p:spPr/>
        <p:txBody>
          <a:bodyPr/>
          <a:lstStyle/>
          <a:p>
            <a:r>
              <a:rPr lang="es-ES"/>
              <a:t>Haga clic para modificar el estilo de título del patrón</a:t>
            </a:r>
            <a:endParaRPr lang="es-NI"/>
          </a:p>
        </p:txBody>
      </p:sp>
      <p:sp>
        <p:nvSpPr>
          <p:cNvPr id="3" name="Marcador de texto vertical 2">
            <a:extLst>
              <a:ext uri="{FF2B5EF4-FFF2-40B4-BE49-F238E27FC236}">
                <a16:creationId xmlns:a16="http://schemas.microsoft.com/office/drawing/2014/main" id="{AE818AA4-4A22-FDDB-EE16-A56451794BE5}"/>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NI"/>
          </a:p>
        </p:txBody>
      </p:sp>
      <p:sp>
        <p:nvSpPr>
          <p:cNvPr id="4" name="Marcador de fecha 3">
            <a:extLst>
              <a:ext uri="{FF2B5EF4-FFF2-40B4-BE49-F238E27FC236}">
                <a16:creationId xmlns:a16="http://schemas.microsoft.com/office/drawing/2014/main" id="{35739E00-F48A-81B1-C128-6B609CD9C0E5}"/>
              </a:ext>
            </a:extLst>
          </p:cNvPr>
          <p:cNvSpPr>
            <a:spLocks noGrp="1"/>
          </p:cNvSpPr>
          <p:nvPr>
            <p:ph type="dt" sz="half" idx="10"/>
          </p:nvPr>
        </p:nvSpPr>
        <p:spPr/>
        <p:txBody>
          <a:bodyPr/>
          <a:lstStyle/>
          <a:p>
            <a:fld id="{8BB5925A-89A7-416A-88C8-AC1DD45CCBF4}" type="datetimeFigureOut">
              <a:rPr lang="es-NI" smtClean="0"/>
              <a:t>2/2/2026</a:t>
            </a:fld>
            <a:endParaRPr lang="es-NI"/>
          </a:p>
        </p:txBody>
      </p:sp>
      <p:sp>
        <p:nvSpPr>
          <p:cNvPr id="5" name="Marcador de pie de página 4">
            <a:extLst>
              <a:ext uri="{FF2B5EF4-FFF2-40B4-BE49-F238E27FC236}">
                <a16:creationId xmlns:a16="http://schemas.microsoft.com/office/drawing/2014/main" id="{C123CE80-0921-D19A-DACB-AA950F700DE7}"/>
              </a:ext>
            </a:extLst>
          </p:cNvPr>
          <p:cNvSpPr>
            <a:spLocks noGrp="1"/>
          </p:cNvSpPr>
          <p:nvPr>
            <p:ph type="ftr" sz="quarter" idx="11"/>
          </p:nvPr>
        </p:nvSpPr>
        <p:spPr/>
        <p:txBody>
          <a:bodyPr/>
          <a:lstStyle/>
          <a:p>
            <a:endParaRPr lang="es-NI"/>
          </a:p>
        </p:txBody>
      </p:sp>
      <p:sp>
        <p:nvSpPr>
          <p:cNvPr id="6" name="Marcador de número de diapositiva 5">
            <a:extLst>
              <a:ext uri="{FF2B5EF4-FFF2-40B4-BE49-F238E27FC236}">
                <a16:creationId xmlns:a16="http://schemas.microsoft.com/office/drawing/2014/main" id="{E049385C-F02C-BBDE-D0AF-392B485E889F}"/>
              </a:ext>
            </a:extLst>
          </p:cNvPr>
          <p:cNvSpPr>
            <a:spLocks noGrp="1"/>
          </p:cNvSpPr>
          <p:nvPr>
            <p:ph type="sldNum" sz="quarter" idx="12"/>
          </p:nvPr>
        </p:nvSpPr>
        <p:spPr/>
        <p:txBody>
          <a:bodyPr/>
          <a:lstStyle/>
          <a:p>
            <a:fld id="{9DAC318B-98AC-40BA-ACAA-463EE563BF71}" type="slidenum">
              <a:rPr lang="es-NI" smtClean="0"/>
              <a:t>‹Nº›</a:t>
            </a:fld>
            <a:endParaRPr lang="es-NI"/>
          </a:p>
        </p:txBody>
      </p:sp>
    </p:spTree>
    <p:extLst>
      <p:ext uri="{BB962C8B-B14F-4D97-AF65-F5344CB8AC3E}">
        <p14:creationId xmlns:p14="http://schemas.microsoft.com/office/powerpoint/2010/main" val="3416511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CE022506-06B2-3057-D5DD-D699E58202C9}"/>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NI"/>
          </a:p>
        </p:txBody>
      </p:sp>
      <p:sp>
        <p:nvSpPr>
          <p:cNvPr id="3" name="Marcador de texto vertical 2">
            <a:extLst>
              <a:ext uri="{FF2B5EF4-FFF2-40B4-BE49-F238E27FC236}">
                <a16:creationId xmlns:a16="http://schemas.microsoft.com/office/drawing/2014/main" id="{A27B8A20-5F72-35DD-AE83-9CD6BA127518}"/>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NI"/>
          </a:p>
        </p:txBody>
      </p:sp>
      <p:sp>
        <p:nvSpPr>
          <p:cNvPr id="4" name="Marcador de fecha 3">
            <a:extLst>
              <a:ext uri="{FF2B5EF4-FFF2-40B4-BE49-F238E27FC236}">
                <a16:creationId xmlns:a16="http://schemas.microsoft.com/office/drawing/2014/main" id="{677F9719-DB0F-CE20-2013-25B26A571DF6}"/>
              </a:ext>
            </a:extLst>
          </p:cNvPr>
          <p:cNvSpPr>
            <a:spLocks noGrp="1"/>
          </p:cNvSpPr>
          <p:nvPr>
            <p:ph type="dt" sz="half" idx="10"/>
          </p:nvPr>
        </p:nvSpPr>
        <p:spPr/>
        <p:txBody>
          <a:bodyPr/>
          <a:lstStyle/>
          <a:p>
            <a:fld id="{8BB5925A-89A7-416A-88C8-AC1DD45CCBF4}" type="datetimeFigureOut">
              <a:rPr lang="es-NI" smtClean="0"/>
              <a:t>2/2/2026</a:t>
            </a:fld>
            <a:endParaRPr lang="es-NI"/>
          </a:p>
        </p:txBody>
      </p:sp>
      <p:sp>
        <p:nvSpPr>
          <p:cNvPr id="5" name="Marcador de pie de página 4">
            <a:extLst>
              <a:ext uri="{FF2B5EF4-FFF2-40B4-BE49-F238E27FC236}">
                <a16:creationId xmlns:a16="http://schemas.microsoft.com/office/drawing/2014/main" id="{3F9DBFF6-241C-3935-0CA0-5589D3129878}"/>
              </a:ext>
            </a:extLst>
          </p:cNvPr>
          <p:cNvSpPr>
            <a:spLocks noGrp="1"/>
          </p:cNvSpPr>
          <p:nvPr>
            <p:ph type="ftr" sz="quarter" idx="11"/>
          </p:nvPr>
        </p:nvSpPr>
        <p:spPr/>
        <p:txBody>
          <a:bodyPr/>
          <a:lstStyle/>
          <a:p>
            <a:endParaRPr lang="es-NI"/>
          </a:p>
        </p:txBody>
      </p:sp>
      <p:sp>
        <p:nvSpPr>
          <p:cNvPr id="6" name="Marcador de número de diapositiva 5">
            <a:extLst>
              <a:ext uri="{FF2B5EF4-FFF2-40B4-BE49-F238E27FC236}">
                <a16:creationId xmlns:a16="http://schemas.microsoft.com/office/drawing/2014/main" id="{5C80C8DF-FA4A-FEAE-6AC6-DEDFAAD44471}"/>
              </a:ext>
            </a:extLst>
          </p:cNvPr>
          <p:cNvSpPr>
            <a:spLocks noGrp="1"/>
          </p:cNvSpPr>
          <p:nvPr>
            <p:ph type="sldNum" sz="quarter" idx="12"/>
          </p:nvPr>
        </p:nvSpPr>
        <p:spPr/>
        <p:txBody>
          <a:bodyPr/>
          <a:lstStyle/>
          <a:p>
            <a:fld id="{9DAC318B-98AC-40BA-ACAA-463EE563BF71}" type="slidenum">
              <a:rPr lang="es-NI" smtClean="0"/>
              <a:t>‹Nº›</a:t>
            </a:fld>
            <a:endParaRPr lang="es-NI"/>
          </a:p>
        </p:txBody>
      </p:sp>
    </p:spTree>
    <p:extLst>
      <p:ext uri="{BB962C8B-B14F-4D97-AF65-F5344CB8AC3E}">
        <p14:creationId xmlns:p14="http://schemas.microsoft.com/office/powerpoint/2010/main" val="3845828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AFFC03C-10AB-E13C-8C04-174BFA7973B6}"/>
              </a:ext>
            </a:extLst>
          </p:cNvPr>
          <p:cNvSpPr>
            <a:spLocks noGrp="1"/>
          </p:cNvSpPr>
          <p:nvPr>
            <p:ph type="title"/>
          </p:nvPr>
        </p:nvSpPr>
        <p:spPr/>
        <p:txBody>
          <a:bodyPr/>
          <a:lstStyle/>
          <a:p>
            <a:r>
              <a:rPr lang="es-ES"/>
              <a:t>Haga clic para modificar el estilo de título del patrón</a:t>
            </a:r>
            <a:endParaRPr lang="es-NI"/>
          </a:p>
        </p:txBody>
      </p:sp>
      <p:sp>
        <p:nvSpPr>
          <p:cNvPr id="3" name="Marcador de contenido 2">
            <a:extLst>
              <a:ext uri="{FF2B5EF4-FFF2-40B4-BE49-F238E27FC236}">
                <a16:creationId xmlns:a16="http://schemas.microsoft.com/office/drawing/2014/main" id="{5FD3C3D2-2398-6C79-E427-3D3C8C38E845}"/>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NI"/>
          </a:p>
        </p:txBody>
      </p:sp>
      <p:sp>
        <p:nvSpPr>
          <p:cNvPr id="4" name="Marcador de fecha 3">
            <a:extLst>
              <a:ext uri="{FF2B5EF4-FFF2-40B4-BE49-F238E27FC236}">
                <a16:creationId xmlns:a16="http://schemas.microsoft.com/office/drawing/2014/main" id="{D076E3C9-E57C-6A11-5095-4B06B3D28336}"/>
              </a:ext>
            </a:extLst>
          </p:cNvPr>
          <p:cNvSpPr>
            <a:spLocks noGrp="1"/>
          </p:cNvSpPr>
          <p:nvPr>
            <p:ph type="dt" sz="half" idx="10"/>
          </p:nvPr>
        </p:nvSpPr>
        <p:spPr/>
        <p:txBody>
          <a:bodyPr/>
          <a:lstStyle/>
          <a:p>
            <a:fld id="{8BB5925A-89A7-416A-88C8-AC1DD45CCBF4}" type="datetimeFigureOut">
              <a:rPr lang="es-NI" smtClean="0"/>
              <a:t>2/2/2026</a:t>
            </a:fld>
            <a:endParaRPr lang="es-NI"/>
          </a:p>
        </p:txBody>
      </p:sp>
      <p:sp>
        <p:nvSpPr>
          <p:cNvPr id="5" name="Marcador de pie de página 4">
            <a:extLst>
              <a:ext uri="{FF2B5EF4-FFF2-40B4-BE49-F238E27FC236}">
                <a16:creationId xmlns:a16="http://schemas.microsoft.com/office/drawing/2014/main" id="{5C969737-D4E9-C445-CE10-67520747B217}"/>
              </a:ext>
            </a:extLst>
          </p:cNvPr>
          <p:cNvSpPr>
            <a:spLocks noGrp="1"/>
          </p:cNvSpPr>
          <p:nvPr>
            <p:ph type="ftr" sz="quarter" idx="11"/>
          </p:nvPr>
        </p:nvSpPr>
        <p:spPr/>
        <p:txBody>
          <a:bodyPr/>
          <a:lstStyle/>
          <a:p>
            <a:endParaRPr lang="es-NI"/>
          </a:p>
        </p:txBody>
      </p:sp>
      <p:sp>
        <p:nvSpPr>
          <p:cNvPr id="6" name="Marcador de número de diapositiva 5">
            <a:extLst>
              <a:ext uri="{FF2B5EF4-FFF2-40B4-BE49-F238E27FC236}">
                <a16:creationId xmlns:a16="http://schemas.microsoft.com/office/drawing/2014/main" id="{7A2CB3B5-E0E9-E5A4-9538-4C12D864D5AE}"/>
              </a:ext>
            </a:extLst>
          </p:cNvPr>
          <p:cNvSpPr>
            <a:spLocks noGrp="1"/>
          </p:cNvSpPr>
          <p:nvPr>
            <p:ph type="sldNum" sz="quarter" idx="12"/>
          </p:nvPr>
        </p:nvSpPr>
        <p:spPr/>
        <p:txBody>
          <a:bodyPr/>
          <a:lstStyle/>
          <a:p>
            <a:fld id="{9DAC318B-98AC-40BA-ACAA-463EE563BF71}" type="slidenum">
              <a:rPr lang="es-NI" smtClean="0"/>
              <a:t>‹Nº›</a:t>
            </a:fld>
            <a:endParaRPr lang="es-NI"/>
          </a:p>
        </p:txBody>
      </p:sp>
    </p:spTree>
    <p:extLst>
      <p:ext uri="{BB962C8B-B14F-4D97-AF65-F5344CB8AC3E}">
        <p14:creationId xmlns:p14="http://schemas.microsoft.com/office/powerpoint/2010/main" val="2635051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CA054D-0DF3-EA34-0832-2A5F48B39774}"/>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NI"/>
          </a:p>
        </p:txBody>
      </p:sp>
      <p:sp>
        <p:nvSpPr>
          <p:cNvPr id="3" name="Marcador de texto 2">
            <a:extLst>
              <a:ext uri="{FF2B5EF4-FFF2-40B4-BE49-F238E27FC236}">
                <a16:creationId xmlns:a16="http://schemas.microsoft.com/office/drawing/2014/main" id="{7F40FD98-B8E3-FD84-E00B-A2FAF7A184B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AFB003DB-0D53-2291-0BBF-1FF648F244C4}"/>
              </a:ext>
            </a:extLst>
          </p:cNvPr>
          <p:cNvSpPr>
            <a:spLocks noGrp="1"/>
          </p:cNvSpPr>
          <p:nvPr>
            <p:ph type="dt" sz="half" idx="10"/>
          </p:nvPr>
        </p:nvSpPr>
        <p:spPr/>
        <p:txBody>
          <a:bodyPr/>
          <a:lstStyle/>
          <a:p>
            <a:fld id="{8BB5925A-89A7-416A-88C8-AC1DD45CCBF4}" type="datetimeFigureOut">
              <a:rPr lang="es-NI" smtClean="0"/>
              <a:t>2/2/2026</a:t>
            </a:fld>
            <a:endParaRPr lang="es-NI"/>
          </a:p>
        </p:txBody>
      </p:sp>
      <p:sp>
        <p:nvSpPr>
          <p:cNvPr id="5" name="Marcador de pie de página 4">
            <a:extLst>
              <a:ext uri="{FF2B5EF4-FFF2-40B4-BE49-F238E27FC236}">
                <a16:creationId xmlns:a16="http://schemas.microsoft.com/office/drawing/2014/main" id="{58E7FD8C-D0FA-1640-E8D5-E2145AD8ED54}"/>
              </a:ext>
            </a:extLst>
          </p:cNvPr>
          <p:cNvSpPr>
            <a:spLocks noGrp="1"/>
          </p:cNvSpPr>
          <p:nvPr>
            <p:ph type="ftr" sz="quarter" idx="11"/>
          </p:nvPr>
        </p:nvSpPr>
        <p:spPr/>
        <p:txBody>
          <a:bodyPr/>
          <a:lstStyle/>
          <a:p>
            <a:endParaRPr lang="es-NI"/>
          </a:p>
        </p:txBody>
      </p:sp>
      <p:sp>
        <p:nvSpPr>
          <p:cNvPr id="6" name="Marcador de número de diapositiva 5">
            <a:extLst>
              <a:ext uri="{FF2B5EF4-FFF2-40B4-BE49-F238E27FC236}">
                <a16:creationId xmlns:a16="http://schemas.microsoft.com/office/drawing/2014/main" id="{193DFCD7-A016-D12F-B9F3-3496A3235808}"/>
              </a:ext>
            </a:extLst>
          </p:cNvPr>
          <p:cNvSpPr>
            <a:spLocks noGrp="1"/>
          </p:cNvSpPr>
          <p:nvPr>
            <p:ph type="sldNum" sz="quarter" idx="12"/>
          </p:nvPr>
        </p:nvSpPr>
        <p:spPr/>
        <p:txBody>
          <a:bodyPr/>
          <a:lstStyle/>
          <a:p>
            <a:fld id="{9DAC318B-98AC-40BA-ACAA-463EE563BF71}" type="slidenum">
              <a:rPr lang="es-NI" smtClean="0"/>
              <a:t>‹Nº›</a:t>
            </a:fld>
            <a:endParaRPr lang="es-NI"/>
          </a:p>
        </p:txBody>
      </p:sp>
    </p:spTree>
    <p:extLst>
      <p:ext uri="{BB962C8B-B14F-4D97-AF65-F5344CB8AC3E}">
        <p14:creationId xmlns:p14="http://schemas.microsoft.com/office/powerpoint/2010/main" val="41047038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40F236-A5BC-1C49-8D5D-AE839B04883C}"/>
              </a:ext>
            </a:extLst>
          </p:cNvPr>
          <p:cNvSpPr>
            <a:spLocks noGrp="1"/>
          </p:cNvSpPr>
          <p:nvPr>
            <p:ph type="title"/>
          </p:nvPr>
        </p:nvSpPr>
        <p:spPr/>
        <p:txBody>
          <a:bodyPr/>
          <a:lstStyle/>
          <a:p>
            <a:r>
              <a:rPr lang="es-ES"/>
              <a:t>Haga clic para modificar el estilo de título del patrón</a:t>
            </a:r>
            <a:endParaRPr lang="es-NI"/>
          </a:p>
        </p:txBody>
      </p:sp>
      <p:sp>
        <p:nvSpPr>
          <p:cNvPr id="3" name="Marcador de contenido 2">
            <a:extLst>
              <a:ext uri="{FF2B5EF4-FFF2-40B4-BE49-F238E27FC236}">
                <a16:creationId xmlns:a16="http://schemas.microsoft.com/office/drawing/2014/main" id="{A16ADE87-7EFA-3767-6EF8-4C2AD01315C4}"/>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NI"/>
          </a:p>
        </p:txBody>
      </p:sp>
      <p:sp>
        <p:nvSpPr>
          <p:cNvPr id="4" name="Marcador de contenido 3">
            <a:extLst>
              <a:ext uri="{FF2B5EF4-FFF2-40B4-BE49-F238E27FC236}">
                <a16:creationId xmlns:a16="http://schemas.microsoft.com/office/drawing/2014/main" id="{330AE3E8-A6F1-0CB3-6868-7794C1DB1B65}"/>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NI"/>
          </a:p>
        </p:txBody>
      </p:sp>
      <p:sp>
        <p:nvSpPr>
          <p:cNvPr id="5" name="Marcador de fecha 4">
            <a:extLst>
              <a:ext uri="{FF2B5EF4-FFF2-40B4-BE49-F238E27FC236}">
                <a16:creationId xmlns:a16="http://schemas.microsoft.com/office/drawing/2014/main" id="{C115A92C-7E4F-0FF6-7B7C-0A84C5C35E13}"/>
              </a:ext>
            </a:extLst>
          </p:cNvPr>
          <p:cNvSpPr>
            <a:spLocks noGrp="1"/>
          </p:cNvSpPr>
          <p:nvPr>
            <p:ph type="dt" sz="half" idx="10"/>
          </p:nvPr>
        </p:nvSpPr>
        <p:spPr/>
        <p:txBody>
          <a:bodyPr/>
          <a:lstStyle/>
          <a:p>
            <a:fld id="{8BB5925A-89A7-416A-88C8-AC1DD45CCBF4}" type="datetimeFigureOut">
              <a:rPr lang="es-NI" smtClean="0"/>
              <a:t>2/2/2026</a:t>
            </a:fld>
            <a:endParaRPr lang="es-NI"/>
          </a:p>
        </p:txBody>
      </p:sp>
      <p:sp>
        <p:nvSpPr>
          <p:cNvPr id="6" name="Marcador de pie de página 5">
            <a:extLst>
              <a:ext uri="{FF2B5EF4-FFF2-40B4-BE49-F238E27FC236}">
                <a16:creationId xmlns:a16="http://schemas.microsoft.com/office/drawing/2014/main" id="{7BFEAD8B-FF34-11CF-6EFC-A110A4A2D9BC}"/>
              </a:ext>
            </a:extLst>
          </p:cNvPr>
          <p:cNvSpPr>
            <a:spLocks noGrp="1"/>
          </p:cNvSpPr>
          <p:nvPr>
            <p:ph type="ftr" sz="quarter" idx="11"/>
          </p:nvPr>
        </p:nvSpPr>
        <p:spPr/>
        <p:txBody>
          <a:bodyPr/>
          <a:lstStyle/>
          <a:p>
            <a:endParaRPr lang="es-NI"/>
          </a:p>
        </p:txBody>
      </p:sp>
      <p:sp>
        <p:nvSpPr>
          <p:cNvPr id="7" name="Marcador de número de diapositiva 6">
            <a:extLst>
              <a:ext uri="{FF2B5EF4-FFF2-40B4-BE49-F238E27FC236}">
                <a16:creationId xmlns:a16="http://schemas.microsoft.com/office/drawing/2014/main" id="{C2C87160-36F8-AAB6-48D0-0579C9AE3124}"/>
              </a:ext>
            </a:extLst>
          </p:cNvPr>
          <p:cNvSpPr>
            <a:spLocks noGrp="1"/>
          </p:cNvSpPr>
          <p:nvPr>
            <p:ph type="sldNum" sz="quarter" idx="12"/>
          </p:nvPr>
        </p:nvSpPr>
        <p:spPr/>
        <p:txBody>
          <a:bodyPr/>
          <a:lstStyle/>
          <a:p>
            <a:fld id="{9DAC318B-98AC-40BA-ACAA-463EE563BF71}" type="slidenum">
              <a:rPr lang="es-NI" smtClean="0"/>
              <a:t>‹Nº›</a:t>
            </a:fld>
            <a:endParaRPr lang="es-NI"/>
          </a:p>
        </p:txBody>
      </p:sp>
    </p:spTree>
    <p:extLst>
      <p:ext uri="{BB962C8B-B14F-4D97-AF65-F5344CB8AC3E}">
        <p14:creationId xmlns:p14="http://schemas.microsoft.com/office/powerpoint/2010/main" val="4104990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90FD5E-0A15-6F35-1E1A-5BB25F23CD89}"/>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NI"/>
          </a:p>
        </p:txBody>
      </p:sp>
      <p:sp>
        <p:nvSpPr>
          <p:cNvPr id="3" name="Marcador de texto 2">
            <a:extLst>
              <a:ext uri="{FF2B5EF4-FFF2-40B4-BE49-F238E27FC236}">
                <a16:creationId xmlns:a16="http://schemas.microsoft.com/office/drawing/2014/main" id="{4618F639-2941-1EF6-D675-7C2802070D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F392C339-1142-2638-8EBA-02FF88D76EB5}"/>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NI"/>
          </a:p>
        </p:txBody>
      </p:sp>
      <p:sp>
        <p:nvSpPr>
          <p:cNvPr id="5" name="Marcador de texto 4">
            <a:extLst>
              <a:ext uri="{FF2B5EF4-FFF2-40B4-BE49-F238E27FC236}">
                <a16:creationId xmlns:a16="http://schemas.microsoft.com/office/drawing/2014/main" id="{051C0A7C-DE09-E42F-EB8E-E71D8293D3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2CAB3EA2-1FE3-D3DB-8919-FA5D2BBE367E}"/>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NI"/>
          </a:p>
        </p:txBody>
      </p:sp>
      <p:sp>
        <p:nvSpPr>
          <p:cNvPr id="7" name="Marcador de fecha 6">
            <a:extLst>
              <a:ext uri="{FF2B5EF4-FFF2-40B4-BE49-F238E27FC236}">
                <a16:creationId xmlns:a16="http://schemas.microsoft.com/office/drawing/2014/main" id="{7351BB37-D34E-F626-D8BE-4335C3903230}"/>
              </a:ext>
            </a:extLst>
          </p:cNvPr>
          <p:cNvSpPr>
            <a:spLocks noGrp="1"/>
          </p:cNvSpPr>
          <p:nvPr>
            <p:ph type="dt" sz="half" idx="10"/>
          </p:nvPr>
        </p:nvSpPr>
        <p:spPr/>
        <p:txBody>
          <a:bodyPr/>
          <a:lstStyle/>
          <a:p>
            <a:fld id="{8BB5925A-89A7-416A-88C8-AC1DD45CCBF4}" type="datetimeFigureOut">
              <a:rPr lang="es-NI" smtClean="0"/>
              <a:t>2/2/2026</a:t>
            </a:fld>
            <a:endParaRPr lang="es-NI"/>
          </a:p>
        </p:txBody>
      </p:sp>
      <p:sp>
        <p:nvSpPr>
          <p:cNvPr id="8" name="Marcador de pie de página 7">
            <a:extLst>
              <a:ext uri="{FF2B5EF4-FFF2-40B4-BE49-F238E27FC236}">
                <a16:creationId xmlns:a16="http://schemas.microsoft.com/office/drawing/2014/main" id="{B3ED6B17-564E-49B4-A263-F75B9EB02094}"/>
              </a:ext>
            </a:extLst>
          </p:cNvPr>
          <p:cNvSpPr>
            <a:spLocks noGrp="1"/>
          </p:cNvSpPr>
          <p:nvPr>
            <p:ph type="ftr" sz="quarter" idx="11"/>
          </p:nvPr>
        </p:nvSpPr>
        <p:spPr/>
        <p:txBody>
          <a:bodyPr/>
          <a:lstStyle/>
          <a:p>
            <a:endParaRPr lang="es-NI"/>
          </a:p>
        </p:txBody>
      </p:sp>
      <p:sp>
        <p:nvSpPr>
          <p:cNvPr id="9" name="Marcador de número de diapositiva 8">
            <a:extLst>
              <a:ext uri="{FF2B5EF4-FFF2-40B4-BE49-F238E27FC236}">
                <a16:creationId xmlns:a16="http://schemas.microsoft.com/office/drawing/2014/main" id="{545B06BF-17A0-3F15-5388-918D1CFC1C90}"/>
              </a:ext>
            </a:extLst>
          </p:cNvPr>
          <p:cNvSpPr>
            <a:spLocks noGrp="1"/>
          </p:cNvSpPr>
          <p:nvPr>
            <p:ph type="sldNum" sz="quarter" idx="12"/>
          </p:nvPr>
        </p:nvSpPr>
        <p:spPr/>
        <p:txBody>
          <a:bodyPr/>
          <a:lstStyle/>
          <a:p>
            <a:fld id="{9DAC318B-98AC-40BA-ACAA-463EE563BF71}" type="slidenum">
              <a:rPr lang="es-NI" smtClean="0"/>
              <a:t>‹Nº›</a:t>
            </a:fld>
            <a:endParaRPr lang="es-NI"/>
          </a:p>
        </p:txBody>
      </p:sp>
    </p:spTree>
    <p:extLst>
      <p:ext uri="{BB962C8B-B14F-4D97-AF65-F5344CB8AC3E}">
        <p14:creationId xmlns:p14="http://schemas.microsoft.com/office/powerpoint/2010/main" val="3532609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BC815E-1F41-DE5B-BE55-A6E989A5D6E9}"/>
              </a:ext>
            </a:extLst>
          </p:cNvPr>
          <p:cNvSpPr>
            <a:spLocks noGrp="1"/>
          </p:cNvSpPr>
          <p:nvPr>
            <p:ph type="title"/>
          </p:nvPr>
        </p:nvSpPr>
        <p:spPr/>
        <p:txBody>
          <a:bodyPr/>
          <a:lstStyle/>
          <a:p>
            <a:r>
              <a:rPr lang="es-ES"/>
              <a:t>Haga clic para modificar el estilo de título del patrón</a:t>
            </a:r>
            <a:endParaRPr lang="es-NI"/>
          </a:p>
        </p:txBody>
      </p:sp>
      <p:sp>
        <p:nvSpPr>
          <p:cNvPr id="3" name="Marcador de fecha 2">
            <a:extLst>
              <a:ext uri="{FF2B5EF4-FFF2-40B4-BE49-F238E27FC236}">
                <a16:creationId xmlns:a16="http://schemas.microsoft.com/office/drawing/2014/main" id="{71960314-D2A0-38E4-6C68-66C6D776D7AC}"/>
              </a:ext>
            </a:extLst>
          </p:cNvPr>
          <p:cNvSpPr>
            <a:spLocks noGrp="1"/>
          </p:cNvSpPr>
          <p:nvPr>
            <p:ph type="dt" sz="half" idx="10"/>
          </p:nvPr>
        </p:nvSpPr>
        <p:spPr/>
        <p:txBody>
          <a:bodyPr/>
          <a:lstStyle/>
          <a:p>
            <a:fld id="{8BB5925A-89A7-416A-88C8-AC1DD45CCBF4}" type="datetimeFigureOut">
              <a:rPr lang="es-NI" smtClean="0"/>
              <a:t>2/2/2026</a:t>
            </a:fld>
            <a:endParaRPr lang="es-NI"/>
          </a:p>
        </p:txBody>
      </p:sp>
      <p:sp>
        <p:nvSpPr>
          <p:cNvPr id="4" name="Marcador de pie de página 3">
            <a:extLst>
              <a:ext uri="{FF2B5EF4-FFF2-40B4-BE49-F238E27FC236}">
                <a16:creationId xmlns:a16="http://schemas.microsoft.com/office/drawing/2014/main" id="{8044155D-C4BF-6C23-ED89-D4ED79A59221}"/>
              </a:ext>
            </a:extLst>
          </p:cNvPr>
          <p:cNvSpPr>
            <a:spLocks noGrp="1"/>
          </p:cNvSpPr>
          <p:nvPr>
            <p:ph type="ftr" sz="quarter" idx="11"/>
          </p:nvPr>
        </p:nvSpPr>
        <p:spPr/>
        <p:txBody>
          <a:bodyPr/>
          <a:lstStyle/>
          <a:p>
            <a:endParaRPr lang="es-NI"/>
          </a:p>
        </p:txBody>
      </p:sp>
      <p:sp>
        <p:nvSpPr>
          <p:cNvPr id="5" name="Marcador de número de diapositiva 4">
            <a:extLst>
              <a:ext uri="{FF2B5EF4-FFF2-40B4-BE49-F238E27FC236}">
                <a16:creationId xmlns:a16="http://schemas.microsoft.com/office/drawing/2014/main" id="{5BD5A4C4-4CEB-8F4F-E50F-CA06F5E5EE08}"/>
              </a:ext>
            </a:extLst>
          </p:cNvPr>
          <p:cNvSpPr>
            <a:spLocks noGrp="1"/>
          </p:cNvSpPr>
          <p:nvPr>
            <p:ph type="sldNum" sz="quarter" idx="12"/>
          </p:nvPr>
        </p:nvSpPr>
        <p:spPr/>
        <p:txBody>
          <a:bodyPr/>
          <a:lstStyle/>
          <a:p>
            <a:fld id="{9DAC318B-98AC-40BA-ACAA-463EE563BF71}" type="slidenum">
              <a:rPr lang="es-NI" smtClean="0"/>
              <a:t>‹Nº›</a:t>
            </a:fld>
            <a:endParaRPr lang="es-NI"/>
          </a:p>
        </p:txBody>
      </p:sp>
    </p:spTree>
    <p:extLst>
      <p:ext uri="{BB962C8B-B14F-4D97-AF65-F5344CB8AC3E}">
        <p14:creationId xmlns:p14="http://schemas.microsoft.com/office/powerpoint/2010/main" val="843531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217BC383-5330-334E-13A5-15BBA61AF0DB}"/>
              </a:ext>
            </a:extLst>
          </p:cNvPr>
          <p:cNvSpPr>
            <a:spLocks noGrp="1"/>
          </p:cNvSpPr>
          <p:nvPr>
            <p:ph type="dt" sz="half" idx="10"/>
          </p:nvPr>
        </p:nvSpPr>
        <p:spPr/>
        <p:txBody>
          <a:bodyPr/>
          <a:lstStyle/>
          <a:p>
            <a:fld id="{8BB5925A-89A7-416A-88C8-AC1DD45CCBF4}" type="datetimeFigureOut">
              <a:rPr lang="es-NI" smtClean="0"/>
              <a:t>2/2/2026</a:t>
            </a:fld>
            <a:endParaRPr lang="es-NI"/>
          </a:p>
        </p:txBody>
      </p:sp>
      <p:sp>
        <p:nvSpPr>
          <p:cNvPr id="3" name="Marcador de pie de página 2">
            <a:extLst>
              <a:ext uri="{FF2B5EF4-FFF2-40B4-BE49-F238E27FC236}">
                <a16:creationId xmlns:a16="http://schemas.microsoft.com/office/drawing/2014/main" id="{54671FD3-C0FA-0A62-BC10-56B061C6965B}"/>
              </a:ext>
            </a:extLst>
          </p:cNvPr>
          <p:cNvSpPr>
            <a:spLocks noGrp="1"/>
          </p:cNvSpPr>
          <p:nvPr>
            <p:ph type="ftr" sz="quarter" idx="11"/>
          </p:nvPr>
        </p:nvSpPr>
        <p:spPr/>
        <p:txBody>
          <a:bodyPr/>
          <a:lstStyle/>
          <a:p>
            <a:endParaRPr lang="es-NI"/>
          </a:p>
        </p:txBody>
      </p:sp>
      <p:sp>
        <p:nvSpPr>
          <p:cNvPr id="4" name="Marcador de número de diapositiva 3">
            <a:extLst>
              <a:ext uri="{FF2B5EF4-FFF2-40B4-BE49-F238E27FC236}">
                <a16:creationId xmlns:a16="http://schemas.microsoft.com/office/drawing/2014/main" id="{C6E1D218-4A60-23DD-73BA-4BFEBCA06E6C}"/>
              </a:ext>
            </a:extLst>
          </p:cNvPr>
          <p:cNvSpPr>
            <a:spLocks noGrp="1"/>
          </p:cNvSpPr>
          <p:nvPr>
            <p:ph type="sldNum" sz="quarter" idx="12"/>
          </p:nvPr>
        </p:nvSpPr>
        <p:spPr/>
        <p:txBody>
          <a:bodyPr/>
          <a:lstStyle/>
          <a:p>
            <a:fld id="{9DAC318B-98AC-40BA-ACAA-463EE563BF71}" type="slidenum">
              <a:rPr lang="es-NI" smtClean="0"/>
              <a:t>‹Nº›</a:t>
            </a:fld>
            <a:endParaRPr lang="es-NI"/>
          </a:p>
        </p:txBody>
      </p:sp>
    </p:spTree>
    <p:extLst>
      <p:ext uri="{BB962C8B-B14F-4D97-AF65-F5344CB8AC3E}">
        <p14:creationId xmlns:p14="http://schemas.microsoft.com/office/powerpoint/2010/main" val="40519941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6D0D89A-3344-853F-BE77-149524C1EEB3}"/>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NI"/>
          </a:p>
        </p:txBody>
      </p:sp>
      <p:sp>
        <p:nvSpPr>
          <p:cNvPr id="3" name="Marcador de contenido 2">
            <a:extLst>
              <a:ext uri="{FF2B5EF4-FFF2-40B4-BE49-F238E27FC236}">
                <a16:creationId xmlns:a16="http://schemas.microsoft.com/office/drawing/2014/main" id="{FB089E15-2B79-EA86-6599-ED920954880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NI"/>
          </a:p>
        </p:txBody>
      </p:sp>
      <p:sp>
        <p:nvSpPr>
          <p:cNvPr id="4" name="Marcador de texto 3">
            <a:extLst>
              <a:ext uri="{FF2B5EF4-FFF2-40B4-BE49-F238E27FC236}">
                <a16:creationId xmlns:a16="http://schemas.microsoft.com/office/drawing/2014/main" id="{CCEA03B2-5DCA-BF13-8711-4D00DD3E7B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53D52F36-4FA5-7F97-AE36-1E08E43F967B}"/>
              </a:ext>
            </a:extLst>
          </p:cNvPr>
          <p:cNvSpPr>
            <a:spLocks noGrp="1"/>
          </p:cNvSpPr>
          <p:nvPr>
            <p:ph type="dt" sz="half" idx="10"/>
          </p:nvPr>
        </p:nvSpPr>
        <p:spPr/>
        <p:txBody>
          <a:bodyPr/>
          <a:lstStyle/>
          <a:p>
            <a:fld id="{8BB5925A-89A7-416A-88C8-AC1DD45CCBF4}" type="datetimeFigureOut">
              <a:rPr lang="es-NI" smtClean="0"/>
              <a:t>2/2/2026</a:t>
            </a:fld>
            <a:endParaRPr lang="es-NI"/>
          </a:p>
        </p:txBody>
      </p:sp>
      <p:sp>
        <p:nvSpPr>
          <p:cNvPr id="6" name="Marcador de pie de página 5">
            <a:extLst>
              <a:ext uri="{FF2B5EF4-FFF2-40B4-BE49-F238E27FC236}">
                <a16:creationId xmlns:a16="http://schemas.microsoft.com/office/drawing/2014/main" id="{37CE8E5E-CDE3-1D82-D61D-5B16931244A0}"/>
              </a:ext>
            </a:extLst>
          </p:cNvPr>
          <p:cNvSpPr>
            <a:spLocks noGrp="1"/>
          </p:cNvSpPr>
          <p:nvPr>
            <p:ph type="ftr" sz="quarter" idx="11"/>
          </p:nvPr>
        </p:nvSpPr>
        <p:spPr/>
        <p:txBody>
          <a:bodyPr/>
          <a:lstStyle/>
          <a:p>
            <a:endParaRPr lang="es-NI"/>
          </a:p>
        </p:txBody>
      </p:sp>
      <p:sp>
        <p:nvSpPr>
          <p:cNvPr id="7" name="Marcador de número de diapositiva 6">
            <a:extLst>
              <a:ext uri="{FF2B5EF4-FFF2-40B4-BE49-F238E27FC236}">
                <a16:creationId xmlns:a16="http://schemas.microsoft.com/office/drawing/2014/main" id="{4DC496AC-F592-D7A9-61C3-6F9AE6B00511}"/>
              </a:ext>
            </a:extLst>
          </p:cNvPr>
          <p:cNvSpPr>
            <a:spLocks noGrp="1"/>
          </p:cNvSpPr>
          <p:nvPr>
            <p:ph type="sldNum" sz="quarter" idx="12"/>
          </p:nvPr>
        </p:nvSpPr>
        <p:spPr/>
        <p:txBody>
          <a:bodyPr/>
          <a:lstStyle/>
          <a:p>
            <a:fld id="{9DAC318B-98AC-40BA-ACAA-463EE563BF71}" type="slidenum">
              <a:rPr lang="es-NI" smtClean="0"/>
              <a:t>‹Nº›</a:t>
            </a:fld>
            <a:endParaRPr lang="es-NI"/>
          </a:p>
        </p:txBody>
      </p:sp>
    </p:spTree>
    <p:extLst>
      <p:ext uri="{BB962C8B-B14F-4D97-AF65-F5344CB8AC3E}">
        <p14:creationId xmlns:p14="http://schemas.microsoft.com/office/powerpoint/2010/main" val="3144916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8885D55-5C73-E833-6196-D1CC14E19159}"/>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NI"/>
          </a:p>
        </p:txBody>
      </p:sp>
      <p:sp>
        <p:nvSpPr>
          <p:cNvPr id="3" name="Marcador de posición de imagen 2">
            <a:extLst>
              <a:ext uri="{FF2B5EF4-FFF2-40B4-BE49-F238E27FC236}">
                <a16:creationId xmlns:a16="http://schemas.microsoft.com/office/drawing/2014/main" id="{D29F20F3-9B23-04CB-9C72-691526F1D0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NI"/>
          </a:p>
        </p:txBody>
      </p:sp>
      <p:sp>
        <p:nvSpPr>
          <p:cNvPr id="4" name="Marcador de texto 3">
            <a:extLst>
              <a:ext uri="{FF2B5EF4-FFF2-40B4-BE49-F238E27FC236}">
                <a16:creationId xmlns:a16="http://schemas.microsoft.com/office/drawing/2014/main" id="{A75D5ACE-8D9F-A4AE-B837-848670567F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6A2D38D-261E-33C5-87A7-470B26EEE897}"/>
              </a:ext>
            </a:extLst>
          </p:cNvPr>
          <p:cNvSpPr>
            <a:spLocks noGrp="1"/>
          </p:cNvSpPr>
          <p:nvPr>
            <p:ph type="dt" sz="half" idx="10"/>
          </p:nvPr>
        </p:nvSpPr>
        <p:spPr/>
        <p:txBody>
          <a:bodyPr/>
          <a:lstStyle/>
          <a:p>
            <a:fld id="{8BB5925A-89A7-416A-88C8-AC1DD45CCBF4}" type="datetimeFigureOut">
              <a:rPr lang="es-NI" smtClean="0"/>
              <a:t>2/2/2026</a:t>
            </a:fld>
            <a:endParaRPr lang="es-NI"/>
          </a:p>
        </p:txBody>
      </p:sp>
      <p:sp>
        <p:nvSpPr>
          <p:cNvPr id="6" name="Marcador de pie de página 5">
            <a:extLst>
              <a:ext uri="{FF2B5EF4-FFF2-40B4-BE49-F238E27FC236}">
                <a16:creationId xmlns:a16="http://schemas.microsoft.com/office/drawing/2014/main" id="{E18BC9FC-3000-397F-1EB9-C7357868B6E6}"/>
              </a:ext>
            </a:extLst>
          </p:cNvPr>
          <p:cNvSpPr>
            <a:spLocks noGrp="1"/>
          </p:cNvSpPr>
          <p:nvPr>
            <p:ph type="ftr" sz="quarter" idx="11"/>
          </p:nvPr>
        </p:nvSpPr>
        <p:spPr/>
        <p:txBody>
          <a:bodyPr/>
          <a:lstStyle/>
          <a:p>
            <a:endParaRPr lang="es-NI"/>
          </a:p>
        </p:txBody>
      </p:sp>
      <p:sp>
        <p:nvSpPr>
          <p:cNvPr id="7" name="Marcador de número de diapositiva 6">
            <a:extLst>
              <a:ext uri="{FF2B5EF4-FFF2-40B4-BE49-F238E27FC236}">
                <a16:creationId xmlns:a16="http://schemas.microsoft.com/office/drawing/2014/main" id="{841F804D-1427-F99E-4DA3-7C715D1F9AE0}"/>
              </a:ext>
            </a:extLst>
          </p:cNvPr>
          <p:cNvSpPr>
            <a:spLocks noGrp="1"/>
          </p:cNvSpPr>
          <p:nvPr>
            <p:ph type="sldNum" sz="quarter" idx="12"/>
          </p:nvPr>
        </p:nvSpPr>
        <p:spPr/>
        <p:txBody>
          <a:bodyPr/>
          <a:lstStyle/>
          <a:p>
            <a:fld id="{9DAC318B-98AC-40BA-ACAA-463EE563BF71}" type="slidenum">
              <a:rPr lang="es-NI" smtClean="0"/>
              <a:t>‹Nº›</a:t>
            </a:fld>
            <a:endParaRPr lang="es-NI"/>
          </a:p>
        </p:txBody>
      </p:sp>
    </p:spTree>
    <p:extLst>
      <p:ext uri="{BB962C8B-B14F-4D97-AF65-F5344CB8AC3E}">
        <p14:creationId xmlns:p14="http://schemas.microsoft.com/office/powerpoint/2010/main" val="2070068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F4B3FC45-F057-877A-4786-6AE17E1B7A6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NI"/>
          </a:p>
        </p:txBody>
      </p:sp>
      <p:sp>
        <p:nvSpPr>
          <p:cNvPr id="3" name="Marcador de texto 2">
            <a:extLst>
              <a:ext uri="{FF2B5EF4-FFF2-40B4-BE49-F238E27FC236}">
                <a16:creationId xmlns:a16="http://schemas.microsoft.com/office/drawing/2014/main" id="{F57F48F0-52B7-B33F-758E-E1F278752E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NI"/>
          </a:p>
        </p:txBody>
      </p:sp>
      <p:sp>
        <p:nvSpPr>
          <p:cNvPr id="4" name="Marcador de fecha 3">
            <a:extLst>
              <a:ext uri="{FF2B5EF4-FFF2-40B4-BE49-F238E27FC236}">
                <a16:creationId xmlns:a16="http://schemas.microsoft.com/office/drawing/2014/main" id="{0164376E-1D42-0295-CFF0-3760BACCF0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B5925A-89A7-416A-88C8-AC1DD45CCBF4}" type="datetimeFigureOut">
              <a:rPr lang="es-NI" smtClean="0"/>
              <a:t>2/2/2026</a:t>
            </a:fld>
            <a:endParaRPr lang="es-NI"/>
          </a:p>
        </p:txBody>
      </p:sp>
      <p:sp>
        <p:nvSpPr>
          <p:cNvPr id="5" name="Marcador de pie de página 4">
            <a:extLst>
              <a:ext uri="{FF2B5EF4-FFF2-40B4-BE49-F238E27FC236}">
                <a16:creationId xmlns:a16="http://schemas.microsoft.com/office/drawing/2014/main" id="{2A72A5C4-D9BC-8DA2-D853-6A059BA7792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NI"/>
          </a:p>
        </p:txBody>
      </p:sp>
      <p:sp>
        <p:nvSpPr>
          <p:cNvPr id="6" name="Marcador de número de diapositiva 5">
            <a:extLst>
              <a:ext uri="{FF2B5EF4-FFF2-40B4-BE49-F238E27FC236}">
                <a16:creationId xmlns:a16="http://schemas.microsoft.com/office/drawing/2014/main" id="{AA3510B2-F893-97A2-1BE6-B6E4EE51BC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AC318B-98AC-40BA-ACAA-463EE563BF71}" type="slidenum">
              <a:rPr lang="es-NI" smtClean="0"/>
              <a:t>‹Nº›</a:t>
            </a:fld>
            <a:endParaRPr lang="es-NI"/>
          </a:p>
        </p:txBody>
      </p:sp>
    </p:spTree>
    <p:extLst>
      <p:ext uri="{BB962C8B-B14F-4D97-AF65-F5344CB8AC3E}">
        <p14:creationId xmlns:p14="http://schemas.microsoft.com/office/powerpoint/2010/main" val="830951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N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image" Target="../media/image2.jpg"/></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image" Target="../media/image2.jpg"/></Relationships>
</file>

<file path=ppt/slides/_rels/slide3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3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image" Target="../media/image2.jpg"/></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a:extLst>
              <a:ext uri="{FF2B5EF4-FFF2-40B4-BE49-F238E27FC236}">
                <a16:creationId xmlns:a16="http://schemas.microsoft.com/office/drawing/2014/main" id="{1300F137-4B6A-3084-A3C7-88AA87ACE6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58000"/>
          </a:xfrm>
          <a:prstGeom prst="rect">
            <a:avLst/>
          </a:prstGeom>
        </p:spPr>
      </p:pic>
      <p:pic>
        <p:nvPicPr>
          <p:cNvPr id="10" name="Imagen 9">
            <a:extLst>
              <a:ext uri="{FF2B5EF4-FFF2-40B4-BE49-F238E27FC236}">
                <a16:creationId xmlns:a16="http://schemas.microsoft.com/office/drawing/2014/main" id="{FA056326-2C17-3BEB-8BFB-6B5E93EDFBB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91999" cy="1325563"/>
          </a:xfrm>
          <a:prstGeom prst="rect">
            <a:avLst/>
          </a:prstGeom>
        </p:spPr>
      </p:pic>
      <p:sp>
        <p:nvSpPr>
          <p:cNvPr id="4" name="Título 3">
            <a:extLst>
              <a:ext uri="{FF2B5EF4-FFF2-40B4-BE49-F238E27FC236}">
                <a16:creationId xmlns:a16="http://schemas.microsoft.com/office/drawing/2014/main" id="{A2A3FC59-A044-CD75-4BA5-2592775ECE23}"/>
              </a:ext>
            </a:extLst>
          </p:cNvPr>
          <p:cNvSpPr>
            <a:spLocks noGrp="1"/>
          </p:cNvSpPr>
          <p:nvPr>
            <p:ph type="title"/>
          </p:nvPr>
        </p:nvSpPr>
        <p:spPr>
          <a:xfrm>
            <a:off x="0" y="0"/>
            <a:ext cx="12192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5300" b="1" u="sng" dirty="0">
                <a:solidFill>
                  <a:schemeClr val="bg1"/>
                </a:solidFill>
                <a:effectLst>
                  <a:outerShdw blurRad="38100" dist="38100" dir="2700000" algn="tl">
                    <a:srgbClr val="000000">
                      <a:alpha val="43137"/>
                    </a:srgbClr>
                  </a:outerShdw>
                </a:effectLst>
                <a:latin typeface="Maiandra GD" panose="020E0502030308020204" pitchFamily="34" charset="0"/>
              </a:rPr>
              <a:t>AYUDA CUÀNDO ERES ABANDONADO Y TRAICIONADO. SALMOS.54:1-7.</a:t>
            </a:r>
            <a:br>
              <a:rPr lang="es-ES" b="1" u="sng" dirty="0">
                <a:effectLst>
                  <a:outerShdw blurRad="38100" dist="38100" dir="2700000" algn="tl">
                    <a:srgbClr val="000000">
                      <a:alpha val="43137"/>
                    </a:srgbClr>
                  </a:outerShdw>
                </a:effectLst>
                <a:latin typeface="Maiandra GD" panose="020E0502030308020204" pitchFamily="34" charset="0"/>
              </a:rPr>
            </a:b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174D27F6-E29B-6544-F598-7FF1F578C0FA}"/>
              </a:ext>
            </a:extLst>
          </p:cNvPr>
          <p:cNvSpPr>
            <a:spLocks noGrp="1"/>
          </p:cNvSpPr>
          <p:nvPr>
            <p:ph idx="1"/>
          </p:nvPr>
        </p:nvSpPr>
        <p:spPr>
          <a:xfrm>
            <a:off x="4149212" y="1325564"/>
            <a:ext cx="8042787" cy="5532436"/>
          </a:xfrm>
        </p:spPr>
        <p:txBody>
          <a:bodyPr>
            <a:normAutofit/>
          </a:bodyPr>
          <a:lstStyle/>
          <a:p>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INTRODUCCIÒN:</a:t>
            </a:r>
          </a:p>
          <a:p>
            <a:r>
              <a:rPr lang="es-ES" b="1" dirty="0">
                <a:latin typeface="Maiandra GD" panose="020E0502030308020204" pitchFamily="34" charset="0"/>
              </a:rPr>
              <a:t>Este salmo se titula Al músico principal; en Neginot. Masquil de David, cuando vinieron los zifeos y dijeron a Saúl: ¿No está David Escondido en nuestra tierra? </a:t>
            </a:r>
          </a:p>
          <a:p>
            <a:r>
              <a:rPr lang="es-ES" b="1" dirty="0">
                <a:latin typeface="Maiandra GD" panose="020E0502030308020204" pitchFamily="34" charset="0"/>
              </a:rPr>
              <a:t>En realidad, hubo dos ocasiones en las que los zifeos traicionaron a David ante Él rey Saúl, la primera en I Samuel 23 y la segunda en I Samuel 26. </a:t>
            </a:r>
          </a:p>
          <a:p>
            <a:r>
              <a:rPr lang="es-ES" b="1" dirty="0">
                <a:latin typeface="Maiandra GD" panose="020E0502030308020204" pitchFamily="34" charset="0"/>
              </a:rPr>
              <a:t>David escapó en ambas ocasiones, pero las circunstancias de este Salmo parecen ajustarse mejor a las circunstancias de I Samuel 23. </a:t>
            </a:r>
          </a:p>
        </p:txBody>
      </p:sp>
      <p:pic>
        <p:nvPicPr>
          <p:cNvPr id="8" name="Imagen 7">
            <a:extLst>
              <a:ext uri="{FF2B5EF4-FFF2-40B4-BE49-F238E27FC236}">
                <a16:creationId xmlns:a16="http://schemas.microsoft.com/office/drawing/2014/main" id="{89B687FB-F829-ABEA-7C65-D97542EC420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25562"/>
            <a:ext cx="4149211" cy="5532437"/>
          </a:xfrm>
          <a:prstGeom prst="rect">
            <a:avLst/>
          </a:prstGeom>
        </p:spPr>
      </p:pic>
    </p:spTree>
    <p:extLst>
      <p:ext uri="{BB962C8B-B14F-4D97-AF65-F5344CB8AC3E}">
        <p14:creationId xmlns:p14="http://schemas.microsoft.com/office/powerpoint/2010/main" val="32692412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additive="base">
                                        <p:cTn id="14"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
                                            <p:txEl>
                                              <p:pRg st="1" end="1"/>
                                            </p:txEl>
                                          </p:spTgt>
                                        </p:tgtEl>
                                        <p:attrNameLst>
                                          <p:attrName>style.visibility</p:attrName>
                                        </p:attrNameLst>
                                      </p:cBhvr>
                                      <p:to>
                                        <p:strVal val="visible"/>
                                      </p:to>
                                    </p:set>
                                    <p:anim calcmode="lin" valueType="num">
                                      <p:cBhvr additive="base">
                                        <p:cTn id="20"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5">
                                            <p:txEl>
                                              <p:pRg st="2" end="2"/>
                                            </p:txEl>
                                          </p:spTgt>
                                        </p:tgtEl>
                                        <p:attrNameLst>
                                          <p:attrName>style.visibility</p:attrName>
                                        </p:attrNameLst>
                                      </p:cBhvr>
                                      <p:to>
                                        <p:strVal val="visible"/>
                                      </p:to>
                                    </p:set>
                                    <p:anim calcmode="lin" valueType="num">
                                      <p:cBhvr additive="base">
                                        <p:cTn id="26"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5">
                                            <p:txEl>
                                              <p:pRg st="3" end="3"/>
                                            </p:txEl>
                                          </p:spTgt>
                                        </p:tgtEl>
                                        <p:attrNameLst>
                                          <p:attrName>style.visibility</p:attrName>
                                        </p:attrNameLst>
                                      </p:cBhvr>
                                      <p:to>
                                        <p:strVal val="visible"/>
                                      </p:to>
                                    </p:set>
                                    <p:anim calcmode="lin" valueType="num">
                                      <p:cBhvr additive="base">
                                        <p:cTn id="32"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FEDEFA-F127-2066-954F-F748E81B5899}"/>
            </a:ext>
          </a:extLst>
        </p:cNvPr>
        <p:cNvGrpSpPr/>
        <p:nvPr/>
      </p:nvGrpSpPr>
      <p:grpSpPr>
        <a:xfrm>
          <a:off x="0" y="0"/>
          <a:ext cx="0" cy="0"/>
          <a:chOff x="0" y="0"/>
          <a:chExt cx="0" cy="0"/>
        </a:xfrm>
      </p:grpSpPr>
      <p:pic>
        <p:nvPicPr>
          <p:cNvPr id="14" name="Imagen 13">
            <a:extLst>
              <a:ext uri="{FF2B5EF4-FFF2-40B4-BE49-F238E27FC236}">
                <a16:creationId xmlns:a16="http://schemas.microsoft.com/office/drawing/2014/main" id="{CCE6C8A0-714E-E2AC-EF73-B7285DECD74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58000"/>
          </a:xfrm>
          <a:prstGeom prst="rect">
            <a:avLst/>
          </a:prstGeom>
        </p:spPr>
      </p:pic>
      <p:pic>
        <p:nvPicPr>
          <p:cNvPr id="10" name="Imagen 9">
            <a:extLst>
              <a:ext uri="{FF2B5EF4-FFF2-40B4-BE49-F238E27FC236}">
                <a16:creationId xmlns:a16="http://schemas.microsoft.com/office/drawing/2014/main" id="{638B75C2-87B7-863C-87C1-9B46B3313C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91999" cy="1325563"/>
          </a:xfrm>
          <a:prstGeom prst="rect">
            <a:avLst/>
          </a:prstGeom>
        </p:spPr>
      </p:pic>
      <p:sp>
        <p:nvSpPr>
          <p:cNvPr id="4" name="Título 3">
            <a:extLst>
              <a:ext uri="{FF2B5EF4-FFF2-40B4-BE49-F238E27FC236}">
                <a16:creationId xmlns:a16="http://schemas.microsoft.com/office/drawing/2014/main" id="{5E80B415-4565-B2F7-9052-5C5E6ECF1AA6}"/>
              </a:ext>
            </a:extLst>
          </p:cNvPr>
          <p:cNvSpPr>
            <a:spLocks noGrp="1"/>
          </p:cNvSpPr>
          <p:nvPr>
            <p:ph type="title"/>
          </p:nvPr>
        </p:nvSpPr>
        <p:spPr>
          <a:xfrm>
            <a:off x="0" y="0"/>
            <a:ext cx="12192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5300" b="1" u="sng" dirty="0">
                <a:solidFill>
                  <a:schemeClr val="bg1"/>
                </a:solidFill>
                <a:effectLst>
                  <a:outerShdw blurRad="38100" dist="38100" dir="2700000" algn="tl">
                    <a:srgbClr val="000000">
                      <a:alpha val="43137"/>
                    </a:srgbClr>
                  </a:outerShdw>
                </a:effectLst>
                <a:latin typeface="Maiandra GD" panose="020E0502030308020204" pitchFamily="34" charset="0"/>
              </a:rPr>
              <a:t>DAVID DESCRIBE SU NECESIDAD SU PROBLEMA. SALMOS.54:3.</a:t>
            </a:r>
            <a:br>
              <a:rPr lang="es-ES" b="1" u="sng" dirty="0">
                <a:effectLst>
                  <a:outerShdw blurRad="38100" dist="38100" dir="2700000" algn="tl">
                    <a:srgbClr val="000000">
                      <a:alpha val="43137"/>
                    </a:srgbClr>
                  </a:outerShdw>
                </a:effectLst>
                <a:latin typeface="Maiandra GD" panose="020E0502030308020204" pitchFamily="34" charset="0"/>
              </a:rPr>
            </a:b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94AEBAD5-89E4-5B82-5EFC-3E5CF349D7DF}"/>
              </a:ext>
            </a:extLst>
          </p:cNvPr>
          <p:cNvSpPr>
            <a:spLocks noGrp="1"/>
          </p:cNvSpPr>
          <p:nvPr>
            <p:ph idx="1"/>
          </p:nvPr>
        </p:nvSpPr>
        <p:spPr>
          <a:xfrm>
            <a:off x="4149212" y="1325564"/>
            <a:ext cx="8042787" cy="5532436"/>
          </a:xfrm>
        </p:spPr>
        <p:txBody>
          <a:bodyPr/>
          <a:lstStyle/>
          <a:p>
            <a:r>
              <a:rPr lang="es-ES" b="1" dirty="0">
                <a:latin typeface="Maiandra GD" panose="020E0502030308020204" pitchFamily="34" charset="0"/>
              </a:rPr>
              <a:t>No pusieron a Dios por delante sus problemas no solo se relacionaban con David, sino también con Dios. </a:t>
            </a:r>
          </a:p>
          <a:p>
            <a:r>
              <a:rPr lang="es-ES" b="1" dirty="0">
                <a:latin typeface="Maiandra GD" panose="020E0502030308020204" pitchFamily="34" charset="0"/>
              </a:rPr>
              <a:t>Su rechazo a David fue solo otra forma de rechazar a Dios. </a:t>
            </a:r>
          </a:p>
          <a:p>
            <a:r>
              <a:rPr lang="es-ES" b="1" dirty="0">
                <a:latin typeface="Maiandra GD" panose="020E0502030308020204" pitchFamily="34" charset="0"/>
              </a:rPr>
              <a:t>No sabemos si David tenía en mente específicamente a Saúl, pero sin duda encajaba con Él rey celoso.</a:t>
            </a:r>
          </a:p>
          <a:p>
            <a:r>
              <a:rPr lang="es-ES" b="1" dirty="0">
                <a:latin typeface="Maiandra GD" panose="020E0502030308020204" pitchFamily="34" charset="0"/>
              </a:rPr>
              <a:t>David sentía que el ateísmo era la causa de la enemistad que lo perseguía. </a:t>
            </a:r>
          </a:p>
          <a:p>
            <a:r>
              <a:rPr lang="es-ES" b="1" dirty="0">
                <a:latin typeface="Maiandra GD" panose="020E0502030308020204" pitchFamily="34" charset="0"/>
              </a:rPr>
              <a:t>Los hombres buenos son odiados por causa de Dios. </a:t>
            </a:r>
          </a:p>
        </p:txBody>
      </p:sp>
      <p:pic>
        <p:nvPicPr>
          <p:cNvPr id="8" name="Imagen 7">
            <a:extLst>
              <a:ext uri="{FF2B5EF4-FFF2-40B4-BE49-F238E27FC236}">
                <a16:creationId xmlns:a16="http://schemas.microsoft.com/office/drawing/2014/main" id="{6B1E13AA-7E44-2A35-6AC2-6BDC4AE8248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25562"/>
            <a:ext cx="4149211" cy="5532437"/>
          </a:xfrm>
          <a:prstGeom prst="rect">
            <a:avLst/>
          </a:prstGeom>
        </p:spPr>
      </p:pic>
    </p:spTree>
    <p:extLst>
      <p:ext uri="{BB962C8B-B14F-4D97-AF65-F5344CB8AC3E}">
        <p14:creationId xmlns:p14="http://schemas.microsoft.com/office/powerpoint/2010/main" val="31097001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004671-0EB3-659B-14EC-DB7BE12D32A7}"/>
            </a:ext>
          </a:extLst>
        </p:cNvPr>
        <p:cNvGrpSpPr/>
        <p:nvPr/>
      </p:nvGrpSpPr>
      <p:grpSpPr>
        <a:xfrm>
          <a:off x="0" y="0"/>
          <a:ext cx="0" cy="0"/>
          <a:chOff x="0" y="0"/>
          <a:chExt cx="0" cy="0"/>
        </a:xfrm>
      </p:grpSpPr>
      <p:pic>
        <p:nvPicPr>
          <p:cNvPr id="14" name="Imagen 13">
            <a:extLst>
              <a:ext uri="{FF2B5EF4-FFF2-40B4-BE49-F238E27FC236}">
                <a16:creationId xmlns:a16="http://schemas.microsoft.com/office/drawing/2014/main" id="{A7A7EC43-8039-9C01-0635-7AE2EC70E4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58000"/>
          </a:xfrm>
          <a:prstGeom prst="rect">
            <a:avLst/>
          </a:prstGeom>
        </p:spPr>
      </p:pic>
      <p:pic>
        <p:nvPicPr>
          <p:cNvPr id="10" name="Imagen 9">
            <a:extLst>
              <a:ext uri="{FF2B5EF4-FFF2-40B4-BE49-F238E27FC236}">
                <a16:creationId xmlns:a16="http://schemas.microsoft.com/office/drawing/2014/main" id="{7DCA7E6A-280D-23BD-1E58-2352BC14C6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91999" cy="1325563"/>
          </a:xfrm>
          <a:prstGeom prst="rect">
            <a:avLst/>
          </a:prstGeom>
        </p:spPr>
      </p:pic>
      <p:sp>
        <p:nvSpPr>
          <p:cNvPr id="4" name="Título 3">
            <a:extLst>
              <a:ext uri="{FF2B5EF4-FFF2-40B4-BE49-F238E27FC236}">
                <a16:creationId xmlns:a16="http://schemas.microsoft.com/office/drawing/2014/main" id="{C5349CC6-57F1-A434-2348-EBEB79E0E4D7}"/>
              </a:ext>
            </a:extLst>
          </p:cNvPr>
          <p:cNvSpPr>
            <a:spLocks noGrp="1"/>
          </p:cNvSpPr>
          <p:nvPr>
            <p:ph type="title"/>
          </p:nvPr>
        </p:nvSpPr>
        <p:spPr>
          <a:xfrm>
            <a:off x="0" y="0"/>
            <a:ext cx="12192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5300" b="1" u="sng" dirty="0">
                <a:solidFill>
                  <a:schemeClr val="bg1"/>
                </a:solidFill>
                <a:effectLst>
                  <a:outerShdw blurRad="38100" dist="38100" dir="2700000" algn="tl">
                    <a:srgbClr val="000000">
                      <a:alpha val="43137"/>
                    </a:srgbClr>
                  </a:outerShdw>
                </a:effectLst>
                <a:latin typeface="Maiandra GD" panose="020E0502030308020204" pitchFamily="34" charset="0"/>
              </a:rPr>
              <a:t>DAVID DESCRIBE SU NECESIDAD SU PROBLEMA. SALMOS.54:3.</a:t>
            </a:r>
            <a:br>
              <a:rPr lang="es-ES" b="1" u="sng" dirty="0">
                <a:effectLst>
                  <a:outerShdw blurRad="38100" dist="38100" dir="2700000" algn="tl">
                    <a:srgbClr val="000000">
                      <a:alpha val="43137"/>
                    </a:srgbClr>
                  </a:outerShdw>
                </a:effectLst>
                <a:latin typeface="Maiandra GD" panose="020E0502030308020204" pitchFamily="34" charset="0"/>
              </a:rPr>
            </a:b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32578143-3395-E154-07C1-B73583DB470A}"/>
              </a:ext>
            </a:extLst>
          </p:cNvPr>
          <p:cNvSpPr>
            <a:spLocks noGrp="1"/>
          </p:cNvSpPr>
          <p:nvPr>
            <p:ph idx="1"/>
          </p:nvPr>
        </p:nvSpPr>
        <p:spPr>
          <a:xfrm>
            <a:off x="4149212" y="1325564"/>
            <a:ext cx="8042787" cy="5532436"/>
          </a:xfrm>
        </p:spPr>
        <p:txBody>
          <a:bodyPr/>
          <a:lstStyle/>
          <a:p>
            <a:r>
              <a:rPr lang="es-ES" b="1" dirty="0">
                <a:latin typeface="Maiandra GD" panose="020E0502030308020204" pitchFamily="34" charset="0"/>
              </a:rPr>
              <a:t>Este fue un mal momento para David. Fue un tiempo en el que aparentemente no tenía adónde ir. </a:t>
            </a:r>
          </a:p>
          <a:p>
            <a:r>
              <a:rPr lang="es-ES" b="1" dirty="0">
                <a:latin typeface="Maiandra GD" panose="020E0502030308020204" pitchFamily="34" charset="0"/>
              </a:rPr>
              <a:t>Estaba inseguro incluso en el desierto, y casi no había nadie en quien confiar.</a:t>
            </a:r>
          </a:p>
          <a:p>
            <a:r>
              <a:rPr lang="es-ES" b="1" dirty="0">
                <a:latin typeface="Maiandra GD" panose="020E0502030308020204" pitchFamily="34" charset="0"/>
              </a:rPr>
              <a:t>Como Jesús les dijo a sus discípulos los de nuestra propia casa serán nuestros enemigos.</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Mateo.10:36.</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008000"/>
                </a:highlight>
                <a:latin typeface="Maiandra GD" panose="020E0502030308020204" pitchFamily="34" charset="0"/>
              </a:rPr>
              <a:t>y LOS ENEMIGOS DEL HOMBRE</a:t>
            </a:r>
            <a:r>
              <a:rPr lang="es-ES" b="1" dirty="0">
                <a:latin typeface="Maiandra GD" panose="020E0502030308020204" pitchFamily="34" charset="0"/>
              </a:rPr>
              <a:t> serán LOS DE SU MISMA CASA.</a:t>
            </a:r>
          </a:p>
          <a:p>
            <a:r>
              <a:rPr lang="es-ES" b="1" dirty="0">
                <a:latin typeface="Maiandra GD" panose="020E0502030308020204" pitchFamily="34" charset="0"/>
              </a:rPr>
              <a:t>El hermano entregara a su hermano a la muerte.</a:t>
            </a:r>
          </a:p>
          <a:p>
            <a:pPr algn="ctr"/>
            <a:r>
              <a:rPr lang="es-NI"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Mateo.10:21-22.</a:t>
            </a:r>
            <a:r>
              <a:rPr lang="es-NI" b="1" dirty="0">
                <a:latin typeface="Maiandra GD" panose="020E0502030308020204" pitchFamily="34" charset="0"/>
              </a:rPr>
              <a:t> </a:t>
            </a:r>
          </a:p>
        </p:txBody>
      </p:sp>
      <p:pic>
        <p:nvPicPr>
          <p:cNvPr id="8" name="Imagen 7">
            <a:extLst>
              <a:ext uri="{FF2B5EF4-FFF2-40B4-BE49-F238E27FC236}">
                <a16:creationId xmlns:a16="http://schemas.microsoft.com/office/drawing/2014/main" id="{6A0375F1-004E-2650-0A20-537FE89928A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25562"/>
            <a:ext cx="4149211" cy="5532437"/>
          </a:xfrm>
          <a:prstGeom prst="rect">
            <a:avLst/>
          </a:prstGeom>
        </p:spPr>
      </p:pic>
    </p:spTree>
    <p:extLst>
      <p:ext uri="{BB962C8B-B14F-4D97-AF65-F5344CB8AC3E}">
        <p14:creationId xmlns:p14="http://schemas.microsoft.com/office/powerpoint/2010/main" val="829497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554FEA-4C50-B2FF-BB28-05A86ABCB0BD}"/>
            </a:ext>
          </a:extLst>
        </p:cNvPr>
        <p:cNvGrpSpPr/>
        <p:nvPr/>
      </p:nvGrpSpPr>
      <p:grpSpPr>
        <a:xfrm>
          <a:off x="0" y="0"/>
          <a:ext cx="0" cy="0"/>
          <a:chOff x="0" y="0"/>
          <a:chExt cx="0" cy="0"/>
        </a:xfrm>
      </p:grpSpPr>
      <p:pic>
        <p:nvPicPr>
          <p:cNvPr id="14" name="Imagen 13">
            <a:extLst>
              <a:ext uri="{FF2B5EF4-FFF2-40B4-BE49-F238E27FC236}">
                <a16:creationId xmlns:a16="http://schemas.microsoft.com/office/drawing/2014/main" id="{238D4D16-BC56-895B-6114-78B4A742EC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58000"/>
          </a:xfrm>
          <a:prstGeom prst="rect">
            <a:avLst/>
          </a:prstGeom>
        </p:spPr>
      </p:pic>
      <p:pic>
        <p:nvPicPr>
          <p:cNvPr id="10" name="Imagen 9">
            <a:extLst>
              <a:ext uri="{FF2B5EF4-FFF2-40B4-BE49-F238E27FC236}">
                <a16:creationId xmlns:a16="http://schemas.microsoft.com/office/drawing/2014/main" id="{D57419CA-70F0-15C8-5B19-3F9C5C0BF84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91999" cy="1325563"/>
          </a:xfrm>
          <a:prstGeom prst="rect">
            <a:avLst/>
          </a:prstGeom>
        </p:spPr>
      </p:pic>
      <p:sp>
        <p:nvSpPr>
          <p:cNvPr id="4" name="Título 3">
            <a:extLst>
              <a:ext uri="{FF2B5EF4-FFF2-40B4-BE49-F238E27FC236}">
                <a16:creationId xmlns:a16="http://schemas.microsoft.com/office/drawing/2014/main" id="{73411E5D-C41E-EB08-3AF7-65608CB46F3B}"/>
              </a:ext>
            </a:extLst>
          </p:cNvPr>
          <p:cNvSpPr>
            <a:spLocks noGrp="1"/>
          </p:cNvSpPr>
          <p:nvPr>
            <p:ph type="title"/>
          </p:nvPr>
        </p:nvSpPr>
        <p:spPr>
          <a:xfrm>
            <a:off x="0" y="0"/>
            <a:ext cx="12192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5300" b="1" u="sng" dirty="0">
                <a:solidFill>
                  <a:schemeClr val="bg1"/>
                </a:solidFill>
                <a:effectLst>
                  <a:outerShdw blurRad="38100" dist="38100" dir="2700000" algn="tl">
                    <a:srgbClr val="000000">
                      <a:alpha val="43137"/>
                    </a:srgbClr>
                  </a:outerShdw>
                </a:effectLst>
                <a:latin typeface="Maiandra GD" panose="020E0502030308020204" pitchFamily="34" charset="0"/>
              </a:rPr>
              <a:t>DAVID DESCRIBE SU NECESIDAD SU PROBLEMA. SALMOS.54:3.</a:t>
            </a:r>
            <a:br>
              <a:rPr lang="es-ES" b="1" u="sng" dirty="0">
                <a:effectLst>
                  <a:outerShdw blurRad="38100" dist="38100" dir="2700000" algn="tl">
                    <a:srgbClr val="000000">
                      <a:alpha val="43137"/>
                    </a:srgbClr>
                  </a:outerShdw>
                </a:effectLst>
                <a:latin typeface="Maiandra GD" panose="020E0502030308020204" pitchFamily="34" charset="0"/>
              </a:rPr>
            </a:b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AE5A851E-8ED3-60BA-4935-AB3D495060CA}"/>
              </a:ext>
            </a:extLst>
          </p:cNvPr>
          <p:cNvSpPr>
            <a:spLocks noGrp="1"/>
          </p:cNvSpPr>
          <p:nvPr>
            <p:ph idx="1"/>
          </p:nvPr>
        </p:nvSpPr>
        <p:spPr>
          <a:xfrm>
            <a:off x="4149212" y="1325564"/>
            <a:ext cx="8042787" cy="5532436"/>
          </a:xfrm>
        </p:spPr>
        <p:txBody>
          <a:bodyPr>
            <a:normAutofit lnSpcReduction="10000"/>
          </a:bodyPr>
          <a:lstStyle/>
          <a:p>
            <a:r>
              <a:rPr lang="es-ES" b="1" u="sng" dirty="0">
                <a:solidFill>
                  <a:schemeClr val="bg1"/>
                </a:solidFill>
                <a:effectLst>
                  <a:outerShdw blurRad="38100" dist="38100" dir="2700000" algn="tl">
                    <a:srgbClr val="000000">
                      <a:alpha val="43137"/>
                    </a:srgbClr>
                  </a:outerShdw>
                </a:effectLst>
                <a:highlight>
                  <a:srgbClr val="800000"/>
                </a:highlight>
                <a:latin typeface="Maiandra GD" panose="020E0502030308020204" pitchFamily="34" charset="0"/>
              </a:rPr>
              <a:t>»El hermano entregará a la muerte al hermano, y el padre al hijo;</a:t>
            </a:r>
            <a:r>
              <a:rPr lang="es-ES" b="1" dirty="0">
                <a:latin typeface="Maiandra GD" panose="020E0502030308020204" pitchFamily="34" charset="0"/>
              </a:rPr>
              <a:t> y los hijos se levantarán contra los padres, y les causarán la muerte. </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V.22.</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808000"/>
                </a:highlight>
                <a:latin typeface="Maiandra GD" panose="020E0502030308020204" pitchFamily="34" charset="0"/>
              </a:rPr>
              <a:t>»Y serán odiados de todos por causa de Mi nombre,</a:t>
            </a:r>
            <a:r>
              <a:rPr lang="es-ES" b="1" dirty="0">
                <a:latin typeface="Maiandra GD" panose="020E0502030308020204" pitchFamily="34" charset="0"/>
              </a:rPr>
              <a:t> pero el que persevere hasta el fin, ese será salvo. </a:t>
            </a:r>
          </a:p>
          <a:p>
            <a:r>
              <a:rPr lang="es-ES" b="1" dirty="0">
                <a:latin typeface="Maiandra GD" panose="020E0502030308020204" pitchFamily="34" charset="0"/>
              </a:rPr>
              <a:t>Nos advierte que seguir a Jesús puede causar divisiones profundas, incluso entre seres queridos. </a:t>
            </a:r>
          </a:p>
          <a:p>
            <a:r>
              <a:rPr lang="es-ES" b="1" dirty="0">
                <a:latin typeface="Maiandra GD" panose="020E0502030308020204" pitchFamily="34" charset="0"/>
              </a:rPr>
              <a:t>Jesús señala que el compromiso con el evangelio puede enfrentar a miembros de la familia, priorizando la lealtad a Dios sobre la lealtad familiar.</a:t>
            </a:r>
          </a:p>
          <a:p>
            <a:endParaRPr lang="es-NI" b="1" dirty="0">
              <a:latin typeface="Maiandra GD" panose="020E0502030308020204" pitchFamily="34" charset="0"/>
            </a:endParaRPr>
          </a:p>
        </p:txBody>
      </p:sp>
      <p:pic>
        <p:nvPicPr>
          <p:cNvPr id="8" name="Imagen 7">
            <a:extLst>
              <a:ext uri="{FF2B5EF4-FFF2-40B4-BE49-F238E27FC236}">
                <a16:creationId xmlns:a16="http://schemas.microsoft.com/office/drawing/2014/main" id="{607A70AF-9369-F41F-58A7-30D3F378D18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25562"/>
            <a:ext cx="4149211" cy="5532437"/>
          </a:xfrm>
          <a:prstGeom prst="rect">
            <a:avLst/>
          </a:prstGeom>
        </p:spPr>
      </p:pic>
    </p:spTree>
    <p:extLst>
      <p:ext uri="{BB962C8B-B14F-4D97-AF65-F5344CB8AC3E}">
        <p14:creationId xmlns:p14="http://schemas.microsoft.com/office/powerpoint/2010/main" val="2623767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93BE96-2BBE-6F7B-06E8-7AD0FBBE4EAF}"/>
            </a:ext>
          </a:extLst>
        </p:cNvPr>
        <p:cNvGrpSpPr/>
        <p:nvPr/>
      </p:nvGrpSpPr>
      <p:grpSpPr>
        <a:xfrm>
          <a:off x="0" y="0"/>
          <a:ext cx="0" cy="0"/>
          <a:chOff x="0" y="0"/>
          <a:chExt cx="0" cy="0"/>
        </a:xfrm>
      </p:grpSpPr>
      <p:pic>
        <p:nvPicPr>
          <p:cNvPr id="14" name="Imagen 13">
            <a:extLst>
              <a:ext uri="{FF2B5EF4-FFF2-40B4-BE49-F238E27FC236}">
                <a16:creationId xmlns:a16="http://schemas.microsoft.com/office/drawing/2014/main" id="{7A511ADC-F53A-2387-9DD9-8417E26EF79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92001" cy="6858000"/>
          </a:xfrm>
          <a:prstGeom prst="rect">
            <a:avLst/>
          </a:prstGeom>
        </p:spPr>
      </p:pic>
      <p:pic>
        <p:nvPicPr>
          <p:cNvPr id="10" name="Imagen 9">
            <a:extLst>
              <a:ext uri="{FF2B5EF4-FFF2-40B4-BE49-F238E27FC236}">
                <a16:creationId xmlns:a16="http://schemas.microsoft.com/office/drawing/2014/main" id="{850280D4-DFF4-C611-39E7-1412B8BB4C0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0"/>
            <a:ext cx="12191999" cy="1325563"/>
          </a:xfrm>
          <a:prstGeom prst="rect">
            <a:avLst/>
          </a:prstGeom>
        </p:spPr>
      </p:pic>
      <p:sp>
        <p:nvSpPr>
          <p:cNvPr id="4" name="Título 3">
            <a:extLst>
              <a:ext uri="{FF2B5EF4-FFF2-40B4-BE49-F238E27FC236}">
                <a16:creationId xmlns:a16="http://schemas.microsoft.com/office/drawing/2014/main" id="{E7DDE3A7-E284-D9CD-8601-C5523F026646}"/>
              </a:ext>
            </a:extLst>
          </p:cNvPr>
          <p:cNvSpPr>
            <a:spLocks noGrp="1"/>
          </p:cNvSpPr>
          <p:nvPr>
            <p:ph type="title"/>
          </p:nvPr>
        </p:nvSpPr>
        <p:spPr>
          <a:xfrm>
            <a:off x="0" y="0"/>
            <a:ext cx="12192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5300" b="1" u="sng" dirty="0">
                <a:solidFill>
                  <a:schemeClr val="bg1"/>
                </a:solidFill>
                <a:effectLst>
                  <a:outerShdw blurRad="38100" dist="38100" dir="2700000" algn="tl">
                    <a:srgbClr val="000000">
                      <a:alpha val="43137"/>
                    </a:srgbClr>
                  </a:outerShdw>
                </a:effectLst>
                <a:latin typeface="Maiandra GD" panose="020E0502030308020204" pitchFamily="34" charset="0"/>
              </a:rPr>
              <a:t>DAVID DESCRIBE SU NECESIDAD SU PROBLEMA. SALMOS.54:3.</a:t>
            </a:r>
            <a:br>
              <a:rPr lang="es-ES" b="1" u="sng" dirty="0">
                <a:effectLst>
                  <a:outerShdw blurRad="38100" dist="38100" dir="2700000" algn="tl">
                    <a:srgbClr val="000000">
                      <a:alpha val="43137"/>
                    </a:srgbClr>
                  </a:outerShdw>
                </a:effectLst>
                <a:latin typeface="Maiandra GD" panose="020E0502030308020204" pitchFamily="34" charset="0"/>
              </a:rPr>
            </a:b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0164E57-DA3D-146B-3A25-770F5E32B61D}"/>
              </a:ext>
            </a:extLst>
          </p:cNvPr>
          <p:cNvSpPr>
            <a:spLocks noGrp="1"/>
          </p:cNvSpPr>
          <p:nvPr>
            <p:ph idx="1"/>
          </p:nvPr>
        </p:nvSpPr>
        <p:spPr>
          <a:xfrm>
            <a:off x="4149212" y="1325564"/>
            <a:ext cx="8042787" cy="5532436"/>
          </a:xfrm>
        </p:spPr>
        <p:txBody>
          <a:bodyPr>
            <a:normAutofit lnSpcReduction="10000"/>
          </a:bodyPr>
          <a:lstStyle/>
          <a:p>
            <a:r>
              <a:rPr lang="es-ES" b="1" dirty="0">
                <a:latin typeface="Maiandra GD" panose="020E0502030308020204" pitchFamily="34" charset="0"/>
              </a:rPr>
              <a:t>La verdad sobre la mentira, la justicia sobre la injusticia.</a:t>
            </a:r>
          </a:p>
          <a:p>
            <a:r>
              <a:rPr lang="es-ES" b="1" dirty="0">
                <a:latin typeface="Maiandra GD" panose="020E0502030308020204" pitchFamily="34" charset="0"/>
              </a:rPr>
              <a:t>Como no corremos o no hacemos lo que ellos hacen nos maltratan y ofenden.</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I Pedro.4:4.</a:t>
            </a:r>
            <a:r>
              <a:rPr lang="es-ES" b="1" dirty="0">
                <a:latin typeface="Maiandra GD" panose="020E0502030308020204" pitchFamily="34" charset="0"/>
              </a:rPr>
              <a:t> </a:t>
            </a:r>
          </a:p>
          <a:p>
            <a:r>
              <a:rPr lang="es-ES" b="1" dirty="0">
                <a:latin typeface="Maiandra GD" panose="020E0502030308020204" pitchFamily="34" charset="0"/>
              </a:rPr>
              <a:t>Y en todo esto, se sorprenden de que ustedes no corren con ellos en el mismo desenfreno de disolución, </a:t>
            </a:r>
            <a:r>
              <a:rPr lang="es-ES" b="1" u="sng" dirty="0">
                <a:solidFill>
                  <a:schemeClr val="bg1"/>
                </a:solidFill>
                <a:effectLst>
                  <a:outerShdw blurRad="38100" dist="38100" dir="2700000" algn="tl">
                    <a:srgbClr val="000000">
                      <a:alpha val="43137"/>
                    </a:srgbClr>
                  </a:outerShdw>
                </a:effectLst>
                <a:highlight>
                  <a:srgbClr val="000000"/>
                </a:highlight>
                <a:latin typeface="Maiandra GD" panose="020E0502030308020204" pitchFamily="34" charset="0"/>
              </a:rPr>
              <a:t>y los insultan.</a:t>
            </a:r>
            <a:r>
              <a:rPr lang="es-ES" b="1" dirty="0">
                <a:latin typeface="Maiandra GD" panose="020E0502030308020204" pitchFamily="34" charset="0"/>
              </a:rPr>
              <a:t> </a:t>
            </a:r>
          </a:p>
          <a:p>
            <a:r>
              <a:rPr lang="es-ES" b="1" dirty="0">
                <a:latin typeface="Maiandra GD" panose="020E0502030308020204" pitchFamily="34" charset="0"/>
              </a:rPr>
              <a:t>Al dejar atrás una vida de excesos y pecado para seguir a Cristo, los cristianos serán vistos como extraños y criticados o calumniados por sus antiguos compañeros, quienes se sorprenden de que ya no participen en su conducta libertina. </a:t>
            </a:r>
          </a:p>
        </p:txBody>
      </p:sp>
      <p:pic>
        <p:nvPicPr>
          <p:cNvPr id="8" name="Imagen 7">
            <a:extLst>
              <a:ext uri="{FF2B5EF4-FFF2-40B4-BE49-F238E27FC236}">
                <a16:creationId xmlns:a16="http://schemas.microsoft.com/office/drawing/2014/main" id="{AC08517E-065D-C76D-1016-D6907047529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1325562"/>
            <a:ext cx="4149211" cy="5532437"/>
          </a:xfrm>
          <a:prstGeom prst="rect">
            <a:avLst/>
          </a:prstGeom>
        </p:spPr>
      </p:pic>
    </p:spTree>
    <p:extLst>
      <p:ext uri="{BB962C8B-B14F-4D97-AF65-F5344CB8AC3E}">
        <p14:creationId xmlns:p14="http://schemas.microsoft.com/office/powerpoint/2010/main" val="24999973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475837-2B91-76E2-4759-160D18545E25}"/>
            </a:ext>
          </a:extLst>
        </p:cNvPr>
        <p:cNvGrpSpPr/>
        <p:nvPr/>
      </p:nvGrpSpPr>
      <p:grpSpPr>
        <a:xfrm>
          <a:off x="0" y="0"/>
          <a:ext cx="0" cy="0"/>
          <a:chOff x="0" y="0"/>
          <a:chExt cx="0" cy="0"/>
        </a:xfrm>
      </p:grpSpPr>
      <p:pic>
        <p:nvPicPr>
          <p:cNvPr id="14" name="Imagen 13">
            <a:extLst>
              <a:ext uri="{FF2B5EF4-FFF2-40B4-BE49-F238E27FC236}">
                <a16:creationId xmlns:a16="http://schemas.microsoft.com/office/drawing/2014/main" id="{308FA9D3-6059-5D43-8AF6-1E9726C111C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58000"/>
          </a:xfrm>
          <a:prstGeom prst="rect">
            <a:avLst/>
          </a:prstGeom>
        </p:spPr>
      </p:pic>
      <p:pic>
        <p:nvPicPr>
          <p:cNvPr id="10" name="Imagen 9">
            <a:extLst>
              <a:ext uri="{FF2B5EF4-FFF2-40B4-BE49-F238E27FC236}">
                <a16:creationId xmlns:a16="http://schemas.microsoft.com/office/drawing/2014/main" id="{AB8AAD62-8F3C-8E77-2311-F7E59C275ED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91999" cy="1325563"/>
          </a:xfrm>
          <a:prstGeom prst="rect">
            <a:avLst/>
          </a:prstGeom>
        </p:spPr>
      </p:pic>
      <p:sp>
        <p:nvSpPr>
          <p:cNvPr id="4" name="Título 3">
            <a:extLst>
              <a:ext uri="{FF2B5EF4-FFF2-40B4-BE49-F238E27FC236}">
                <a16:creationId xmlns:a16="http://schemas.microsoft.com/office/drawing/2014/main" id="{8368F74F-84E9-3752-43BE-A09E9009ABE6}"/>
              </a:ext>
            </a:extLst>
          </p:cNvPr>
          <p:cNvSpPr>
            <a:spLocks noGrp="1"/>
          </p:cNvSpPr>
          <p:nvPr>
            <p:ph type="title"/>
          </p:nvPr>
        </p:nvSpPr>
        <p:spPr>
          <a:xfrm>
            <a:off x="0" y="0"/>
            <a:ext cx="12192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6000" b="1" u="sng" dirty="0">
                <a:solidFill>
                  <a:schemeClr val="bg1"/>
                </a:solidFill>
                <a:effectLst>
                  <a:outerShdw blurRad="38100" dist="38100" dir="2700000" algn="tl">
                    <a:srgbClr val="000000">
                      <a:alpha val="43137"/>
                    </a:srgbClr>
                  </a:outerShdw>
                </a:effectLst>
                <a:latin typeface="Maiandra GD" panose="020E0502030308020204" pitchFamily="34" charset="0"/>
              </a:rPr>
              <a:t>DAVID CONFIA EN DIOS. SALMOS.54:4-5.</a:t>
            </a:r>
            <a:br>
              <a:rPr lang="es-ES" b="1" u="sng" dirty="0">
                <a:effectLst>
                  <a:outerShdw blurRad="38100" dist="38100" dir="2700000" algn="tl">
                    <a:srgbClr val="000000">
                      <a:alpha val="43137"/>
                    </a:srgbClr>
                  </a:outerShdw>
                </a:effectLst>
                <a:latin typeface="Maiandra GD" panose="020E0502030308020204" pitchFamily="34" charset="0"/>
              </a:rPr>
            </a:b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4BEFE15A-FDEC-46F5-842A-7E9D5F9DB227}"/>
              </a:ext>
            </a:extLst>
          </p:cNvPr>
          <p:cNvSpPr>
            <a:spLocks noGrp="1"/>
          </p:cNvSpPr>
          <p:nvPr>
            <p:ph idx="1"/>
          </p:nvPr>
        </p:nvSpPr>
        <p:spPr>
          <a:xfrm>
            <a:off x="4149212" y="1325564"/>
            <a:ext cx="8042787" cy="5532436"/>
          </a:xfrm>
        </p:spPr>
        <p:txBody>
          <a:bodyPr/>
          <a:lstStyle/>
          <a:p>
            <a:r>
              <a:rPr lang="es-ES" b="1" u="sng" dirty="0">
                <a:solidFill>
                  <a:schemeClr val="bg1"/>
                </a:solidFill>
                <a:effectLst>
                  <a:outerShdw blurRad="38100" dist="38100" dir="2700000" algn="tl">
                    <a:srgbClr val="000000">
                      <a:alpha val="43137"/>
                    </a:srgbClr>
                  </a:outerShdw>
                </a:effectLst>
                <a:highlight>
                  <a:srgbClr val="FF3399"/>
                </a:highlight>
                <a:latin typeface="Maiandra GD" panose="020E0502030308020204" pitchFamily="34" charset="0"/>
              </a:rPr>
              <a:t>Pero Dios es el que me ayuda;</a:t>
            </a:r>
            <a:r>
              <a:rPr lang="es-ES" b="1" dirty="0">
                <a:latin typeface="Maiandra GD" panose="020E0502030308020204" pitchFamily="34" charset="0"/>
              </a:rPr>
              <a:t> El Señor es el que sostiene mi alma. </a:t>
            </a:r>
          </a:p>
          <a:p>
            <a:r>
              <a:rPr lang="es-ES" b="1" dirty="0">
                <a:latin typeface="Maiandra GD" panose="020E0502030308020204" pitchFamily="34" charset="0"/>
              </a:rPr>
              <a:t>Es una declaración de confianza inquebrantable en medio de la adversidad. David, perseguido y traicionado, afirma que Dios no solo brinda ayuda externa, sino que sostiene activamente su vida y fortaleza interior, convirtiéndose en su refugio personal.</a:t>
            </a:r>
          </a:p>
          <a:p>
            <a:r>
              <a:rPr lang="es-ES" b="1" dirty="0">
                <a:latin typeface="Maiandra GD" panose="020E0502030308020204" pitchFamily="34" charset="0"/>
              </a:rPr>
              <a:t>Aunque era un hombre perseguido, David podía confiar en la ayuda de Dios. </a:t>
            </a:r>
          </a:p>
          <a:p>
            <a:r>
              <a:rPr lang="es-ES" b="1" dirty="0">
                <a:latin typeface="Maiandra GD" panose="020E0502030308020204" pitchFamily="34" charset="0"/>
              </a:rPr>
              <a:t>Su adversidad actual no lo había llevado a cuestionar la bondad de Dios, sino a recurrir a ella.</a:t>
            </a:r>
          </a:p>
          <a:p>
            <a:endParaRPr lang="es-NI" b="1" dirty="0">
              <a:latin typeface="Maiandra GD" panose="020E0502030308020204" pitchFamily="34" charset="0"/>
            </a:endParaRPr>
          </a:p>
        </p:txBody>
      </p:sp>
      <p:pic>
        <p:nvPicPr>
          <p:cNvPr id="8" name="Imagen 7">
            <a:extLst>
              <a:ext uri="{FF2B5EF4-FFF2-40B4-BE49-F238E27FC236}">
                <a16:creationId xmlns:a16="http://schemas.microsoft.com/office/drawing/2014/main" id="{4E93746B-F7F6-1BDD-886C-4CDD24A6B7E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25562"/>
            <a:ext cx="4149211" cy="5532437"/>
          </a:xfrm>
          <a:prstGeom prst="rect">
            <a:avLst/>
          </a:prstGeom>
        </p:spPr>
      </p:pic>
    </p:spTree>
    <p:extLst>
      <p:ext uri="{BB962C8B-B14F-4D97-AF65-F5344CB8AC3E}">
        <p14:creationId xmlns:p14="http://schemas.microsoft.com/office/powerpoint/2010/main" val="7518597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additive="base">
                                        <p:cTn id="14"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
                                            <p:txEl>
                                              <p:pRg st="1" end="1"/>
                                            </p:txEl>
                                          </p:spTgt>
                                        </p:tgtEl>
                                        <p:attrNameLst>
                                          <p:attrName>style.visibility</p:attrName>
                                        </p:attrNameLst>
                                      </p:cBhvr>
                                      <p:to>
                                        <p:strVal val="visible"/>
                                      </p:to>
                                    </p:set>
                                    <p:anim calcmode="lin" valueType="num">
                                      <p:cBhvr additive="base">
                                        <p:cTn id="20"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5">
                                            <p:txEl>
                                              <p:pRg st="2" end="2"/>
                                            </p:txEl>
                                          </p:spTgt>
                                        </p:tgtEl>
                                        <p:attrNameLst>
                                          <p:attrName>style.visibility</p:attrName>
                                        </p:attrNameLst>
                                      </p:cBhvr>
                                      <p:to>
                                        <p:strVal val="visible"/>
                                      </p:to>
                                    </p:set>
                                    <p:anim calcmode="lin" valueType="num">
                                      <p:cBhvr additive="base">
                                        <p:cTn id="26"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5">
                                            <p:txEl>
                                              <p:pRg st="3" end="3"/>
                                            </p:txEl>
                                          </p:spTgt>
                                        </p:tgtEl>
                                        <p:attrNameLst>
                                          <p:attrName>style.visibility</p:attrName>
                                        </p:attrNameLst>
                                      </p:cBhvr>
                                      <p:to>
                                        <p:strVal val="visible"/>
                                      </p:to>
                                    </p:set>
                                    <p:anim calcmode="lin" valueType="num">
                                      <p:cBhvr additive="base">
                                        <p:cTn id="32"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D7F4AB-3DED-AE91-B332-82E966BE074C}"/>
            </a:ext>
          </a:extLst>
        </p:cNvPr>
        <p:cNvGrpSpPr/>
        <p:nvPr/>
      </p:nvGrpSpPr>
      <p:grpSpPr>
        <a:xfrm>
          <a:off x="0" y="0"/>
          <a:ext cx="0" cy="0"/>
          <a:chOff x="0" y="0"/>
          <a:chExt cx="0" cy="0"/>
        </a:xfrm>
      </p:grpSpPr>
      <p:pic>
        <p:nvPicPr>
          <p:cNvPr id="14" name="Imagen 13">
            <a:extLst>
              <a:ext uri="{FF2B5EF4-FFF2-40B4-BE49-F238E27FC236}">
                <a16:creationId xmlns:a16="http://schemas.microsoft.com/office/drawing/2014/main" id="{7FE98808-52B3-4994-3B3E-8CE3CBD6C8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58000"/>
          </a:xfrm>
          <a:prstGeom prst="rect">
            <a:avLst/>
          </a:prstGeom>
        </p:spPr>
      </p:pic>
      <p:pic>
        <p:nvPicPr>
          <p:cNvPr id="10" name="Imagen 9">
            <a:extLst>
              <a:ext uri="{FF2B5EF4-FFF2-40B4-BE49-F238E27FC236}">
                <a16:creationId xmlns:a16="http://schemas.microsoft.com/office/drawing/2014/main" id="{F9F9696B-9580-DB9C-85A6-D959403EF49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91999" cy="1325563"/>
          </a:xfrm>
          <a:prstGeom prst="rect">
            <a:avLst/>
          </a:prstGeom>
        </p:spPr>
      </p:pic>
      <p:sp>
        <p:nvSpPr>
          <p:cNvPr id="4" name="Título 3">
            <a:extLst>
              <a:ext uri="{FF2B5EF4-FFF2-40B4-BE49-F238E27FC236}">
                <a16:creationId xmlns:a16="http://schemas.microsoft.com/office/drawing/2014/main" id="{A6C53CA5-261A-640A-4AA3-2868A733C32B}"/>
              </a:ext>
            </a:extLst>
          </p:cNvPr>
          <p:cNvSpPr>
            <a:spLocks noGrp="1"/>
          </p:cNvSpPr>
          <p:nvPr>
            <p:ph type="title"/>
          </p:nvPr>
        </p:nvSpPr>
        <p:spPr>
          <a:xfrm>
            <a:off x="0" y="0"/>
            <a:ext cx="12192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6000" b="1" u="sng" dirty="0">
                <a:solidFill>
                  <a:schemeClr val="bg1"/>
                </a:solidFill>
                <a:effectLst>
                  <a:outerShdw blurRad="38100" dist="38100" dir="2700000" algn="tl">
                    <a:srgbClr val="000000">
                      <a:alpha val="43137"/>
                    </a:srgbClr>
                  </a:outerShdw>
                </a:effectLst>
                <a:latin typeface="Maiandra GD" panose="020E0502030308020204" pitchFamily="34" charset="0"/>
              </a:rPr>
              <a:t>DAVID CONFIA EN DIOS. SALMOS.54:4-5.</a:t>
            </a:r>
            <a:br>
              <a:rPr lang="es-ES" b="1" u="sng" dirty="0">
                <a:effectLst>
                  <a:outerShdw blurRad="38100" dist="38100" dir="2700000" algn="tl">
                    <a:srgbClr val="000000">
                      <a:alpha val="43137"/>
                    </a:srgbClr>
                  </a:outerShdw>
                </a:effectLst>
                <a:latin typeface="Maiandra GD" panose="020E0502030308020204" pitchFamily="34" charset="0"/>
              </a:rPr>
            </a:b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3BDFFDCD-CA30-169F-D289-CEEEAEA1B715}"/>
              </a:ext>
            </a:extLst>
          </p:cNvPr>
          <p:cNvSpPr>
            <a:spLocks noGrp="1"/>
          </p:cNvSpPr>
          <p:nvPr>
            <p:ph idx="1"/>
          </p:nvPr>
        </p:nvSpPr>
        <p:spPr>
          <a:xfrm>
            <a:off x="4149212" y="1325564"/>
            <a:ext cx="8042787" cy="5532436"/>
          </a:xfrm>
        </p:spPr>
        <p:txBody>
          <a:bodyPr>
            <a:normAutofit/>
          </a:bodyPr>
          <a:lstStyle/>
          <a:p>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Él Señor está con los que sostienen mi vida:</a:t>
            </a:r>
            <a:r>
              <a:rPr lang="es-ES" b="1" dirty="0">
                <a:latin typeface="Maiandra GD" panose="020E0502030308020204" pitchFamily="34" charset="0"/>
              </a:rPr>
              <a:t> </a:t>
            </a:r>
          </a:p>
          <a:p>
            <a:r>
              <a:rPr lang="es-ES" b="1" dirty="0">
                <a:latin typeface="Maiandra GD" panose="020E0502030308020204" pitchFamily="34" charset="0"/>
              </a:rPr>
              <a:t>El sentido de esta notable declaración es que Dios está entre aquellos que me ayudan sosteniendo mi vida.</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Salmos.118:5-7.</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9900FF"/>
                </a:highlight>
                <a:latin typeface="Maiandra GD" panose="020E0502030308020204" pitchFamily="34" charset="0"/>
              </a:rPr>
              <a:t>En medio de mi angustia invoqué al SEÑOR; El SEÑOR me respondió</a:t>
            </a:r>
            <a:r>
              <a:rPr lang="es-ES" b="1" dirty="0">
                <a:latin typeface="Maiandra GD" panose="020E0502030308020204" pitchFamily="34" charset="0"/>
              </a:rPr>
              <a:t> y me puso en un lugar espacioso. </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V.6.</a:t>
            </a:r>
            <a:r>
              <a:rPr lang="es-ES" b="1" dirty="0">
                <a:latin typeface="Maiandra GD" panose="020E0502030308020204" pitchFamily="34" charset="0"/>
              </a:rPr>
              <a:t> </a:t>
            </a:r>
          </a:p>
          <a:p>
            <a:r>
              <a:rPr lang="es-ES" b="1" u="sng" dirty="0">
                <a:effectLst>
                  <a:outerShdw blurRad="38100" dist="38100" dir="2700000" algn="tl">
                    <a:srgbClr val="000000">
                      <a:alpha val="43137"/>
                    </a:srgbClr>
                  </a:outerShdw>
                </a:effectLst>
                <a:highlight>
                  <a:srgbClr val="66FFCC"/>
                </a:highlight>
                <a:latin typeface="Maiandra GD" panose="020E0502030308020204" pitchFamily="34" charset="0"/>
              </a:rPr>
              <a:t>El SEÑOR está a mi favor;</a:t>
            </a:r>
            <a:r>
              <a:rPr lang="es-ES" b="1" dirty="0">
                <a:latin typeface="Maiandra GD" panose="020E0502030308020204" pitchFamily="34" charset="0"/>
              </a:rPr>
              <a:t> no temeré. ¿Qué puede hacerme el hombre? </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V.7.</a:t>
            </a:r>
            <a:r>
              <a:rPr lang="es-ES" b="1" dirty="0">
                <a:latin typeface="Maiandra GD" panose="020E0502030308020204" pitchFamily="34" charset="0"/>
              </a:rPr>
              <a:t> </a:t>
            </a:r>
          </a:p>
        </p:txBody>
      </p:sp>
      <p:pic>
        <p:nvPicPr>
          <p:cNvPr id="8" name="Imagen 7">
            <a:extLst>
              <a:ext uri="{FF2B5EF4-FFF2-40B4-BE49-F238E27FC236}">
                <a16:creationId xmlns:a16="http://schemas.microsoft.com/office/drawing/2014/main" id="{4B87129C-AA2C-66DF-A1DF-7281FAA67FE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25562"/>
            <a:ext cx="4149211" cy="5532437"/>
          </a:xfrm>
          <a:prstGeom prst="rect">
            <a:avLst/>
          </a:prstGeom>
        </p:spPr>
      </p:pic>
    </p:spTree>
    <p:extLst>
      <p:ext uri="{BB962C8B-B14F-4D97-AF65-F5344CB8AC3E}">
        <p14:creationId xmlns:p14="http://schemas.microsoft.com/office/powerpoint/2010/main" val="32662153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8313B2-C5F6-EE0B-EF6B-F6AAE623837A}"/>
            </a:ext>
          </a:extLst>
        </p:cNvPr>
        <p:cNvGrpSpPr/>
        <p:nvPr/>
      </p:nvGrpSpPr>
      <p:grpSpPr>
        <a:xfrm>
          <a:off x="0" y="0"/>
          <a:ext cx="0" cy="0"/>
          <a:chOff x="0" y="0"/>
          <a:chExt cx="0" cy="0"/>
        </a:xfrm>
      </p:grpSpPr>
      <p:pic>
        <p:nvPicPr>
          <p:cNvPr id="14" name="Imagen 13">
            <a:extLst>
              <a:ext uri="{FF2B5EF4-FFF2-40B4-BE49-F238E27FC236}">
                <a16:creationId xmlns:a16="http://schemas.microsoft.com/office/drawing/2014/main" id="{96990184-8D36-C6FF-88E1-D6E261DBEE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58000"/>
          </a:xfrm>
          <a:prstGeom prst="rect">
            <a:avLst/>
          </a:prstGeom>
        </p:spPr>
      </p:pic>
      <p:pic>
        <p:nvPicPr>
          <p:cNvPr id="10" name="Imagen 9">
            <a:extLst>
              <a:ext uri="{FF2B5EF4-FFF2-40B4-BE49-F238E27FC236}">
                <a16:creationId xmlns:a16="http://schemas.microsoft.com/office/drawing/2014/main" id="{B42B9932-349B-16AD-EA82-913B258009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91999" cy="1325563"/>
          </a:xfrm>
          <a:prstGeom prst="rect">
            <a:avLst/>
          </a:prstGeom>
        </p:spPr>
      </p:pic>
      <p:sp>
        <p:nvSpPr>
          <p:cNvPr id="4" name="Título 3">
            <a:extLst>
              <a:ext uri="{FF2B5EF4-FFF2-40B4-BE49-F238E27FC236}">
                <a16:creationId xmlns:a16="http://schemas.microsoft.com/office/drawing/2014/main" id="{C229A48A-23DA-4E5D-EEB7-5F3D888E51FE}"/>
              </a:ext>
            </a:extLst>
          </p:cNvPr>
          <p:cNvSpPr>
            <a:spLocks noGrp="1"/>
          </p:cNvSpPr>
          <p:nvPr>
            <p:ph type="title"/>
          </p:nvPr>
        </p:nvSpPr>
        <p:spPr>
          <a:xfrm>
            <a:off x="0" y="0"/>
            <a:ext cx="12192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6000" b="1" u="sng" dirty="0">
                <a:solidFill>
                  <a:schemeClr val="bg1"/>
                </a:solidFill>
                <a:effectLst>
                  <a:outerShdw blurRad="38100" dist="38100" dir="2700000" algn="tl">
                    <a:srgbClr val="000000">
                      <a:alpha val="43137"/>
                    </a:srgbClr>
                  </a:outerShdw>
                </a:effectLst>
                <a:latin typeface="Maiandra GD" panose="020E0502030308020204" pitchFamily="34" charset="0"/>
              </a:rPr>
              <a:t>DAVID CONFIA EN DIOS. SALMOS.54:4-5.</a:t>
            </a:r>
            <a:br>
              <a:rPr lang="es-ES" b="1" u="sng" dirty="0">
                <a:effectLst>
                  <a:outerShdw blurRad="38100" dist="38100" dir="2700000" algn="tl">
                    <a:srgbClr val="000000">
                      <a:alpha val="43137"/>
                    </a:srgbClr>
                  </a:outerShdw>
                </a:effectLst>
                <a:latin typeface="Maiandra GD" panose="020E0502030308020204" pitchFamily="34" charset="0"/>
              </a:rPr>
            </a:b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0996A292-AE0D-9D57-E67B-BF4886B5BEDF}"/>
              </a:ext>
            </a:extLst>
          </p:cNvPr>
          <p:cNvSpPr>
            <a:spLocks noGrp="1"/>
          </p:cNvSpPr>
          <p:nvPr>
            <p:ph idx="1"/>
          </p:nvPr>
        </p:nvSpPr>
        <p:spPr>
          <a:xfrm>
            <a:off x="4149212" y="1325564"/>
            <a:ext cx="8042787" cy="5532436"/>
          </a:xfrm>
        </p:spPr>
        <p:txBody>
          <a:bodyPr/>
          <a:lstStyle/>
          <a:p>
            <a:r>
              <a:rPr lang="es-ES" b="1" u="sng" dirty="0">
                <a:solidFill>
                  <a:schemeClr val="bg1"/>
                </a:solidFill>
                <a:effectLst>
                  <a:outerShdw blurRad="38100" dist="38100" dir="2700000" algn="tl">
                    <a:srgbClr val="000000">
                      <a:alpha val="43137"/>
                    </a:srgbClr>
                  </a:outerShdw>
                </a:effectLst>
                <a:highlight>
                  <a:srgbClr val="CC66FF"/>
                </a:highlight>
                <a:latin typeface="Maiandra GD" panose="020E0502030308020204" pitchFamily="34" charset="0"/>
              </a:rPr>
              <a:t>El SEÑOR está por mí entre los que me ayudan;</a:t>
            </a:r>
            <a:r>
              <a:rPr lang="es-ES" b="1" dirty="0">
                <a:latin typeface="Maiandra GD" panose="020E0502030308020204" pitchFamily="34" charset="0"/>
              </a:rPr>
              <a:t> Por tanto, miraré triunfante sobre los que me aborrecen. </a:t>
            </a:r>
          </a:p>
          <a:p>
            <a:r>
              <a:rPr lang="es-ES" b="1" dirty="0">
                <a:latin typeface="Maiandra GD" panose="020E0502030308020204" pitchFamily="34" charset="0"/>
              </a:rPr>
              <a:t>Dios es quien nos sostiene siempre ante las adversidades.</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Salmos.18:35-36.</a:t>
            </a:r>
            <a:r>
              <a:rPr lang="es-ES" b="1" dirty="0">
                <a:latin typeface="Maiandra GD" panose="020E0502030308020204" pitchFamily="34" charset="0"/>
              </a:rPr>
              <a:t> </a:t>
            </a:r>
          </a:p>
          <a:p>
            <a:r>
              <a:rPr lang="es-ES" b="1" u="sng" dirty="0">
                <a:effectLst>
                  <a:outerShdw blurRad="38100" dist="38100" dir="2700000" algn="tl">
                    <a:srgbClr val="000000">
                      <a:alpha val="43137"/>
                    </a:srgbClr>
                  </a:outerShdw>
                </a:effectLst>
                <a:highlight>
                  <a:srgbClr val="66CCFF"/>
                </a:highlight>
                <a:latin typeface="Maiandra GD" panose="020E0502030308020204" pitchFamily="34" charset="0"/>
              </a:rPr>
              <a:t>Tú me has dado también el escudo de Tu salvación;</a:t>
            </a:r>
            <a:r>
              <a:rPr lang="es-ES" b="1" dirty="0">
                <a:latin typeface="Maiandra GD" panose="020E0502030308020204" pitchFamily="34" charset="0"/>
              </a:rPr>
              <a:t> Tu diestra me sostiene, Y Tu benevolencia me engrandece. </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V.36.</a:t>
            </a:r>
            <a:r>
              <a:rPr lang="es-ES" b="1" dirty="0">
                <a:latin typeface="Maiandra GD" panose="020E0502030308020204" pitchFamily="34" charset="0"/>
              </a:rPr>
              <a:t> </a:t>
            </a:r>
          </a:p>
          <a:p>
            <a:r>
              <a:rPr lang="es-ES" b="1" dirty="0">
                <a:latin typeface="Maiandra GD" panose="020E0502030308020204" pitchFamily="34" charset="0"/>
              </a:rPr>
              <a:t>Ensanchas mis pasos debajo de mí, </a:t>
            </a: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Y mis pies no han resbalado.</a:t>
            </a:r>
            <a:r>
              <a:rPr lang="es-ES" b="1" dirty="0">
                <a:latin typeface="Maiandra GD" panose="020E0502030308020204" pitchFamily="34" charset="0"/>
              </a:rPr>
              <a:t> </a:t>
            </a:r>
          </a:p>
          <a:p>
            <a:endParaRPr lang="es-NI" b="1" dirty="0">
              <a:latin typeface="Maiandra GD" panose="020E0502030308020204" pitchFamily="34" charset="0"/>
            </a:endParaRPr>
          </a:p>
        </p:txBody>
      </p:sp>
      <p:pic>
        <p:nvPicPr>
          <p:cNvPr id="8" name="Imagen 7">
            <a:extLst>
              <a:ext uri="{FF2B5EF4-FFF2-40B4-BE49-F238E27FC236}">
                <a16:creationId xmlns:a16="http://schemas.microsoft.com/office/drawing/2014/main" id="{FB9A7096-6B83-10A4-8165-62F6C29F577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25562"/>
            <a:ext cx="4149211" cy="5532437"/>
          </a:xfrm>
          <a:prstGeom prst="rect">
            <a:avLst/>
          </a:prstGeom>
        </p:spPr>
      </p:pic>
    </p:spTree>
    <p:extLst>
      <p:ext uri="{BB962C8B-B14F-4D97-AF65-F5344CB8AC3E}">
        <p14:creationId xmlns:p14="http://schemas.microsoft.com/office/powerpoint/2010/main" val="23698807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6D4A60-C274-3979-F13B-CD537931074D}"/>
            </a:ext>
          </a:extLst>
        </p:cNvPr>
        <p:cNvGrpSpPr/>
        <p:nvPr/>
      </p:nvGrpSpPr>
      <p:grpSpPr>
        <a:xfrm>
          <a:off x="0" y="0"/>
          <a:ext cx="0" cy="0"/>
          <a:chOff x="0" y="0"/>
          <a:chExt cx="0" cy="0"/>
        </a:xfrm>
      </p:grpSpPr>
      <p:pic>
        <p:nvPicPr>
          <p:cNvPr id="14" name="Imagen 13">
            <a:extLst>
              <a:ext uri="{FF2B5EF4-FFF2-40B4-BE49-F238E27FC236}">
                <a16:creationId xmlns:a16="http://schemas.microsoft.com/office/drawing/2014/main" id="{CB2B996B-19F0-6EF0-41A3-D8258ACE86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58000"/>
          </a:xfrm>
          <a:prstGeom prst="rect">
            <a:avLst/>
          </a:prstGeom>
        </p:spPr>
      </p:pic>
      <p:pic>
        <p:nvPicPr>
          <p:cNvPr id="10" name="Imagen 9">
            <a:extLst>
              <a:ext uri="{FF2B5EF4-FFF2-40B4-BE49-F238E27FC236}">
                <a16:creationId xmlns:a16="http://schemas.microsoft.com/office/drawing/2014/main" id="{8ABB0202-648F-CD91-F12A-3715D4D6C6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91999" cy="1325563"/>
          </a:xfrm>
          <a:prstGeom prst="rect">
            <a:avLst/>
          </a:prstGeom>
        </p:spPr>
      </p:pic>
      <p:sp>
        <p:nvSpPr>
          <p:cNvPr id="4" name="Título 3">
            <a:extLst>
              <a:ext uri="{FF2B5EF4-FFF2-40B4-BE49-F238E27FC236}">
                <a16:creationId xmlns:a16="http://schemas.microsoft.com/office/drawing/2014/main" id="{1640B317-3D0E-A687-C9CE-9B9C3F963EBA}"/>
              </a:ext>
            </a:extLst>
          </p:cNvPr>
          <p:cNvSpPr>
            <a:spLocks noGrp="1"/>
          </p:cNvSpPr>
          <p:nvPr>
            <p:ph type="title"/>
          </p:nvPr>
        </p:nvSpPr>
        <p:spPr>
          <a:xfrm>
            <a:off x="0" y="0"/>
            <a:ext cx="12192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6000" b="1" u="sng" dirty="0">
                <a:solidFill>
                  <a:schemeClr val="bg1"/>
                </a:solidFill>
                <a:effectLst>
                  <a:outerShdw blurRad="38100" dist="38100" dir="2700000" algn="tl">
                    <a:srgbClr val="000000">
                      <a:alpha val="43137"/>
                    </a:srgbClr>
                  </a:outerShdw>
                </a:effectLst>
                <a:latin typeface="Maiandra GD" panose="020E0502030308020204" pitchFamily="34" charset="0"/>
              </a:rPr>
              <a:t>DAVID CONFIA EN DIOS. SALMOS.54:4-5.</a:t>
            </a:r>
            <a:br>
              <a:rPr lang="es-ES" b="1" u="sng" dirty="0">
                <a:effectLst>
                  <a:outerShdw blurRad="38100" dist="38100" dir="2700000" algn="tl">
                    <a:srgbClr val="000000">
                      <a:alpha val="43137"/>
                    </a:srgbClr>
                  </a:outerShdw>
                </a:effectLst>
                <a:latin typeface="Maiandra GD" panose="020E0502030308020204" pitchFamily="34" charset="0"/>
              </a:rPr>
            </a:b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68B2D01C-3BCF-D736-6C82-3217B5450EBD}"/>
              </a:ext>
            </a:extLst>
          </p:cNvPr>
          <p:cNvSpPr>
            <a:spLocks noGrp="1"/>
          </p:cNvSpPr>
          <p:nvPr>
            <p:ph idx="1"/>
          </p:nvPr>
        </p:nvSpPr>
        <p:spPr>
          <a:xfrm>
            <a:off x="4149212" y="1325564"/>
            <a:ext cx="8042787" cy="5532436"/>
          </a:xfrm>
        </p:spPr>
        <p:txBody>
          <a:bodyPr/>
          <a:lstStyle/>
          <a:p>
            <a:r>
              <a:rPr lang="es-ES" b="1" dirty="0">
                <a:latin typeface="Maiandra GD" panose="020E0502030308020204" pitchFamily="34" charset="0"/>
              </a:rPr>
              <a:t>Nos resalta a Dios como la fuente suprema de protección, fuerza y éxito. </a:t>
            </a:r>
          </a:p>
          <a:p>
            <a:r>
              <a:rPr lang="es-ES" b="1" dirty="0">
                <a:latin typeface="Maiandra GD" panose="020E0502030308020204" pitchFamily="34" charset="0"/>
              </a:rPr>
              <a:t>El "escudo de salvación" y la "diestra" de Dios simbolizan su intervención divina que sostiene al fiel, otorgando la capacidad de superar obstáculos y permitiendo avanzar con firmeza sin resbalar en las batallas de la vida.</a:t>
            </a:r>
          </a:p>
          <a:p>
            <a:r>
              <a:rPr lang="es-ES" b="1" dirty="0">
                <a:latin typeface="Maiandra GD" panose="020E0502030308020204" pitchFamily="34" charset="0"/>
              </a:rPr>
              <a:t>Dios es siempre nuestra ayuda.</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Hebreos.13:6.</a:t>
            </a:r>
            <a:r>
              <a:rPr lang="es-ES" b="1" dirty="0">
                <a:latin typeface="Maiandra GD" panose="020E0502030308020204" pitchFamily="34" charset="0"/>
              </a:rPr>
              <a:t> </a:t>
            </a:r>
          </a:p>
          <a:p>
            <a:r>
              <a:rPr lang="es-ES" b="1" dirty="0">
                <a:latin typeface="Maiandra GD" panose="020E0502030308020204" pitchFamily="34" charset="0"/>
              </a:rPr>
              <a:t>de manera que decimos confiadamente: </a:t>
            </a:r>
            <a:r>
              <a:rPr lang="es-ES" b="1" u="sng" dirty="0">
                <a:effectLst>
                  <a:outerShdw blurRad="38100" dist="38100" dir="2700000" algn="tl">
                    <a:srgbClr val="000000">
                      <a:alpha val="43137"/>
                    </a:srgbClr>
                  </a:outerShdw>
                </a:effectLst>
                <a:highlight>
                  <a:srgbClr val="00FF00"/>
                </a:highlight>
                <a:latin typeface="Maiandra GD" panose="020E0502030308020204" pitchFamily="34" charset="0"/>
              </a:rPr>
              <a:t>«EL SEÑOR ES EL QUE ME AYUDA;</a:t>
            </a:r>
            <a:r>
              <a:rPr lang="es-ES" b="1" dirty="0">
                <a:latin typeface="Maiandra GD" panose="020E0502030308020204" pitchFamily="34" charset="0"/>
              </a:rPr>
              <a:t> NO TEMERÉ. ¿QUÉ PODRÁ HACERME EL HOMBRE?». </a:t>
            </a:r>
          </a:p>
        </p:txBody>
      </p:sp>
      <p:pic>
        <p:nvPicPr>
          <p:cNvPr id="8" name="Imagen 7">
            <a:extLst>
              <a:ext uri="{FF2B5EF4-FFF2-40B4-BE49-F238E27FC236}">
                <a16:creationId xmlns:a16="http://schemas.microsoft.com/office/drawing/2014/main" id="{CE00416E-7F68-CF8B-84C9-0FA4BAB174E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25562"/>
            <a:ext cx="4149211" cy="5532437"/>
          </a:xfrm>
          <a:prstGeom prst="rect">
            <a:avLst/>
          </a:prstGeom>
        </p:spPr>
      </p:pic>
    </p:spTree>
    <p:extLst>
      <p:ext uri="{BB962C8B-B14F-4D97-AF65-F5344CB8AC3E}">
        <p14:creationId xmlns:p14="http://schemas.microsoft.com/office/powerpoint/2010/main" val="3679877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E1DDE2-AAC7-83DE-87E9-9757D7FA73D3}"/>
            </a:ext>
          </a:extLst>
        </p:cNvPr>
        <p:cNvGrpSpPr/>
        <p:nvPr/>
      </p:nvGrpSpPr>
      <p:grpSpPr>
        <a:xfrm>
          <a:off x="0" y="0"/>
          <a:ext cx="0" cy="0"/>
          <a:chOff x="0" y="0"/>
          <a:chExt cx="0" cy="0"/>
        </a:xfrm>
      </p:grpSpPr>
      <p:pic>
        <p:nvPicPr>
          <p:cNvPr id="14" name="Imagen 13">
            <a:extLst>
              <a:ext uri="{FF2B5EF4-FFF2-40B4-BE49-F238E27FC236}">
                <a16:creationId xmlns:a16="http://schemas.microsoft.com/office/drawing/2014/main" id="{6E88CBF5-5368-8F35-853B-584135F032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58000"/>
          </a:xfrm>
          <a:prstGeom prst="rect">
            <a:avLst/>
          </a:prstGeom>
        </p:spPr>
      </p:pic>
      <p:pic>
        <p:nvPicPr>
          <p:cNvPr id="10" name="Imagen 9">
            <a:extLst>
              <a:ext uri="{FF2B5EF4-FFF2-40B4-BE49-F238E27FC236}">
                <a16:creationId xmlns:a16="http://schemas.microsoft.com/office/drawing/2014/main" id="{08F7A9E1-20D5-0B03-7B9B-8EE9736FB91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91999" cy="1325563"/>
          </a:xfrm>
          <a:prstGeom prst="rect">
            <a:avLst/>
          </a:prstGeom>
        </p:spPr>
      </p:pic>
      <p:sp>
        <p:nvSpPr>
          <p:cNvPr id="4" name="Título 3">
            <a:extLst>
              <a:ext uri="{FF2B5EF4-FFF2-40B4-BE49-F238E27FC236}">
                <a16:creationId xmlns:a16="http://schemas.microsoft.com/office/drawing/2014/main" id="{A7C8268B-9EDF-FDF8-2C5A-7E61DCD68B6B}"/>
              </a:ext>
            </a:extLst>
          </p:cNvPr>
          <p:cNvSpPr>
            <a:spLocks noGrp="1"/>
          </p:cNvSpPr>
          <p:nvPr>
            <p:ph type="title"/>
          </p:nvPr>
        </p:nvSpPr>
        <p:spPr>
          <a:xfrm>
            <a:off x="0" y="0"/>
            <a:ext cx="12192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6000" b="1" u="sng" dirty="0">
                <a:solidFill>
                  <a:schemeClr val="bg1"/>
                </a:solidFill>
                <a:effectLst>
                  <a:outerShdw blurRad="38100" dist="38100" dir="2700000" algn="tl">
                    <a:srgbClr val="000000">
                      <a:alpha val="43137"/>
                    </a:srgbClr>
                  </a:outerShdw>
                </a:effectLst>
                <a:latin typeface="Maiandra GD" panose="020E0502030308020204" pitchFamily="34" charset="0"/>
              </a:rPr>
              <a:t>DAVID CONFIA EN DIOS. SALMOS.54:4-5.</a:t>
            </a:r>
            <a:br>
              <a:rPr lang="es-ES" b="1" u="sng" dirty="0">
                <a:effectLst>
                  <a:outerShdw blurRad="38100" dist="38100" dir="2700000" algn="tl">
                    <a:srgbClr val="000000">
                      <a:alpha val="43137"/>
                    </a:srgbClr>
                  </a:outerShdw>
                </a:effectLst>
                <a:latin typeface="Maiandra GD" panose="020E0502030308020204" pitchFamily="34" charset="0"/>
              </a:rPr>
            </a:b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0B242C2D-3A38-0D58-6D44-CCAA7BCAC4D8}"/>
              </a:ext>
            </a:extLst>
          </p:cNvPr>
          <p:cNvSpPr>
            <a:spLocks noGrp="1"/>
          </p:cNvSpPr>
          <p:nvPr>
            <p:ph idx="1"/>
          </p:nvPr>
        </p:nvSpPr>
        <p:spPr>
          <a:xfrm>
            <a:off x="4149212" y="1325564"/>
            <a:ext cx="8042787" cy="5532436"/>
          </a:xfrm>
        </p:spPr>
        <p:txBody>
          <a:bodyPr>
            <a:normAutofit lnSpcReduction="10000"/>
          </a:bodyPr>
          <a:lstStyle/>
          <a:p>
            <a:pPr algn="ctr"/>
            <a:r>
              <a:rPr lang="es-ES" b="1" u="sng" dirty="0">
                <a:solidFill>
                  <a:schemeClr val="bg1"/>
                </a:solidFill>
                <a:effectLst>
                  <a:outerShdw blurRad="38100" dist="38100" dir="2700000" algn="tl">
                    <a:srgbClr val="000000">
                      <a:alpha val="43137"/>
                    </a:srgbClr>
                  </a:outerShdw>
                </a:effectLst>
                <a:highlight>
                  <a:srgbClr val="CC00FF"/>
                </a:highlight>
                <a:latin typeface="Maiandra GD" panose="020E0502030308020204" pitchFamily="34" charset="0"/>
              </a:rPr>
              <a:t>Su Palabra nos sostiene siempre.</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Salmos.119:92.</a:t>
            </a:r>
            <a:r>
              <a:rPr lang="es-ES" b="1" dirty="0">
                <a:latin typeface="Maiandra GD" panose="020E0502030308020204" pitchFamily="34" charset="0"/>
              </a:rPr>
              <a:t> </a:t>
            </a:r>
          </a:p>
          <a:p>
            <a:r>
              <a:rPr lang="es-ES" b="1" u="sng" dirty="0">
                <a:effectLst>
                  <a:outerShdw blurRad="38100" dist="38100" dir="2700000" algn="tl">
                    <a:srgbClr val="000000">
                      <a:alpha val="43137"/>
                    </a:srgbClr>
                  </a:outerShdw>
                </a:effectLst>
                <a:highlight>
                  <a:srgbClr val="00FFFF"/>
                </a:highlight>
                <a:latin typeface="Maiandra GD" panose="020E0502030308020204" pitchFamily="34" charset="0"/>
              </a:rPr>
              <a:t>Si Tu ley no hubiera sido mi deleite,</a:t>
            </a:r>
            <a:r>
              <a:rPr lang="es-ES" b="1" dirty="0">
                <a:latin typeface="Maiandra GD" panose="020E0502030308020204" pitchFamily="34" charset="0"/>
              </a:rPr>
              <a:t> Entonces habría perecido en mi aflicción. </a:t>
            </a:r>
          </a:p>
          <a:p>
            <a:r>
              <a:rPr lang="es-ES" b="1" dirty="0">
                <a:latin typeface="Maiandra GD" panose="020E0502030308020204" pitchFamily="34" charset="0"/>
              </a:rPr>
              <a:t>La venganza es solo de Dios.</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Salmos.54:5.</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Él devolverá el mal a mis enemigos;</a:t>
            </a:r>
            <a:r>
              <a:rPr lang="es-ES" b="1" dirty="0">
                <a:latin typeface="Maiandra GD" panose="020E0502030308020204" pitchFamily="34" charset="0"/>
              </a:rPr>
              <a:t> Destrúyelos por Tu fidelidad. </a:t>
            </a:r>
          </a:p>
          <a:p>
            <a:r>
              <a:rPr lang="es-ES" b="1" dirty="0">
                <a:latin typeface="Maiandra GD" panose="020E0502030308020204" pitchFamily="34" charset="0"/>
              </a:rPr>
              <a:t>Es una petición de justicia divina donde David, sintiéndose traicionado y perseguido, pide a Dios que los malvados reciban las consecuencias de sus propias acciones ("Que el mal recaiga sobre ellos"). </a:t>
            </a:r>
          </a:p>
          <a:p>
            <a:endParaRPr lang="es-NI" b="1" dirty="0">
              <a:latin typeface="Maiandra GD" panose="020E0502030308020204" pitchFamily="34" charset="0"/>
            </a:endParaRPr>
          </a:p>
        </p:txBody>
      </p:sp>
      <p:pic>
        <p:nvPicPr>
          <p:cNvPr id="8" name="Imagen 7">
            <a:extLst>
              <a:ext uri="{FF2B5EF4-FFF2-40B4-BE49-F238E27FC236}">
                <a16:creationId xmlns:a16="http://schemas.microsoft.com/office/drawing/2014/main" id="{A7014BBF-96E6-F9F5-2F96-200ABE5FF80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25562"/>
            <a:ext cx="4149211" cy="5532437"/>
          </a:xfrm>
          <a:prstGeom prst="rect">
            <a:avLst/>
          </a:prstGeom>
        </p:spPr>
      </p:pic>
    </p:spTree>
    <p:extLst>
      <p:ext uri="{BB962C8B-B14F-4D97-AF65-F5344CB8AC3E}">
        <p14:creationId xmlns:p14="http://schemas.microsoft.com/office/powerpoint/2010/main" val="8177308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8DBBBD-1FAB-2616-A17D-E63B81962469}"/>
            </a:ext>
          </a:extLst>
        </p:cNvPr>
        <p:cNvGrpSpPr/>
        <p:nvPr/>
      </p:nvGrpSpPr>
      <p:grpSpPr>
        <a:xfrm>
          <a:off x="0" y="0"/>
          <a:ext cx="0" cy="0"/>
          <a:chOff x="0" y="0"/>
          <a:chExt cx="0" cy="0"/>
        </a:xfrm>
      </p:grpSpPr>
      <p:pic>
        <p:nvPicPr>
          <p:cNvPr id="14" name="Imagen 13">
            <a:extLst>
              <a:ext uri="{FF2B5EF4-FFF2-40B4-BE49-F238E27FC236}">
                <a16:creationId xmlns:a16="http://schemas.microsoft.com/office/drawing/2014/main" id="{6C944EF1-431D-5BE0-8CEB-B85A24B96D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58000"/>
          </a:xfrm>
          <a:prstGeom prst="rect">
            <a:avLst/>
          </a:prstGeom>
        </p:spPr>
      </p:pic>
      <p:pic>
        <p:nvPicPr>
          <p:cNvPr id="10" name="Imagen 9">
            <a:extLst>
              <a:ext uri="{FF2B5EF4-FFF2-40B4-BE49-F238E27FC236}">
                <a16:creationId xmlns:a16="http://schemas.microsoft.com/office/drawing/2014/main" id="{D35D0627-BFE4-BBF6-33F6-4D1F647DD48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91999" cy="1325563"/>
          </a:xfrm>
          <a:prstGeom prst="rect">
            <a:avLst/>
          </a:prstGeom>
        </p:spPr>
      </p:pic>
      <p:sp>
        <p:nvSpPr>
          <p:cNvPr id="4" name="Título 3">
            <a:extLst>
              <a:ext uri="{FF2B5EF4-FFF2-40B4-BE49-F238E27FC236}">
                <a16:creationId xmlns:a16="http://schemas.microsoft.com/office/drawing/2014/main" id="{DEBF5A87-C684-0474-23C4-EA05EE8E9530}"/>
              </a:ext>
            </a:extLst>
          </p:cNvPr>
          <p:cNvSpPr>
            <a:spLocks noGrp="1"/>
          </p:cNvSpPr>
          <p:nvPr>
            <p:ph type="title"/>
          </p:nvPr>
        </p:nvSpPr>
        <p:spPr>
          <a:xfrm>
            <a:off x="0" y="0"/>
            <a:ext cx="12192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6000" b="1" u="sng" dirty="0">
                <a:solidFill>
                  <a:schemeClr val="bg1"/>
                </a:solidFill>
                <a:effectLst>
                  <a:outerShdw blurRad="38100" dist="38100" dir="2700000" algn="tl">
                    <a:srgbClr val="000000">
                      <a:alpha val="43137"/>
                    </a:srgbClr>
                  </a:outerShdw>
                </a:effectLst>
                <a:latin typeface="Maiandra GD" panose="020E0502030308020204" pitchFamily="34" charset="0"/>
              </a:rPr>
              <a:t>DAVID CONFIA EN DIOS. SALMOS.54:4-5.</a:t>
            </a:r>
            <a:br>
              <a:rPr lang="es-ES" b="1" u="sng" dirty="0">
                <a:effectLst>
                  <a:outerShdw blurRad="38100" dist="38100" dir="2700000" algn="tl">
                    <a:srgbClr val="000000">
                      <a:alpha val="43137"/>
                    </a:srgbClr>
                  </a:outerShdw>
                </a:effectLst>
                <a:latin typeface="Maiandra GD" panose="020E0502030308020204" pitchFamily="34" charset="0"/>
              </a:rPr>
            </a:b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88288F2B-4A53-2170-A6D3-C89107B31FDA}"/>
              </a:ext>
            </a:extLst>
          </p:cNvPr>
          <p:cNvSpPr>
            <a:spLocks noGrp="1"/>
          </p:cNvSpPr>
          <p:nvPr>
            <p:ph idx="1"/>
          </p:nvPr>
        </p:nvSpPr>
        <p:spPr>
          <a:xfrm>
            <a:off x="4149212" y="1325564"/>
            <a:ext cx="8042787" cy="5532436"/>
          </a:xfrm>
        </p:spPr>
        <p:txBody>
          <a:bodyPr>
            <a:normAutofit lnSpcReduction="10000"/>
          </a:bodyPr>
          <a:lstStyle/>
          <a:p>
            <a:r>
              <a:rPr lang="es-ES" b="1" dirty="0">
                <a:latin typeface="Maiandra GD" panose="020E0502030308020204" pitchFamily="34" charset="0"/>
              </a:rPr>
              <a:t>El versículo subraya la confianza en que Dios es justo, fiel a sus promesas y defensor de los suyos.</a:t>
            </a:r>
          </a:p>
          <a:p>
            <a:r>
              <a:rPr lang="es-ES" b="1" dirty="0">
                <a:latin typeface="Maiandra GD" panose="020E0502030308020204" pitchFamily="34" charset="0"/>
              </a:rPr>
              <a:t>David nunca busco la venganza con sus propias manos, dejo que Dios actuara a su tiempo.</a:t>
            </a:r>
          </a:p>
          <a:p>
            <a:r>
              <a:rPr lang="es-ES" b="1" dirty="0">
                <a:latin typeface="Maiandra GD" panose="020E0502030308020204" pitchFamily="34" charset="0"/>
              </a:rPr>
              <a:t>Nunca debemos vengarnos nosotros dejemos la venganza a Dios.</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Romanos.12:19.</a:t>
            </a:r>
            <a:r>
              <a:rPr lang="es-ES" b="1" dirty="0">
                <a:latin typeface="Maiandra GD" panose="020E0502030308020204" pitchFamily="34" charset="0"/>
              </a:rPr>
              <a:t> </a:t>
            </a:r>
          </a:p>
          <a:p>
            <a:r>
              <a:rPr lang="es-ES" b="1" dirty="0">
                <a:latin typeface="Maiandra GD" panose="020E0502030308020204" pitchFamily="34" charset="0"/>
              </a:rPr>
              <a:t>Amados, nunca tomen venganza ustedes mismos, sino den lugar a la ira de Dios, porque escrito está: </a:t>
            </a:r>
            <a:r>
              <a:rPr lang="es-ES" b="1" u="sng" dirty="0">
                <a:solidFill>
                  <a:schemeClr val="bg1"/>
                </a:solidFill>
                <a:effectLst>
                  <a:outerShdw blurRad="38100" dist="38100" dir="2700000" algn="tl">
                    <a:srgbClr val="000000">
                      <a:alpha val="43137"/>
                    </a:srgbClr>
                  </a:outerShdw>
                </a:effectLst>
                <a:highlight>
                  <a:srgbClr val="FF0000"/>
                </a:highlight>
                <a:latin typeface="Maiandra GD" panose="020E0502030308020204" pitchFamily="34" charset="0"/>
              </a:rPr>
              <a:t>«MÍA ES LA VENGANZA, YO PAGARÉ», dice el Señor.</a:t>
            </a:r>
            <a:r>
              <a:rPr lang="es-ES" b="1" dirty="0">
                <a:latin typeface="Maiandra GD" panose="020E0502030308020204" pitchFamily="34" charset="0"/>
              </a:rPr>
              <a:t> </a:t>
            </a:r>
          </a:p>
          <a:p>
            <a:r>
              <a:rPr lang="es-ES" b="1" dirty="0">
                <a:latin typeface="Maiandra GD" panose="020E0502030308020204" pitchFamily="34" charset="0"/>
              </a:rPr>
              <a:t>Nos instruye a los cristianos a no tomar venganza personal cuando somos agraviados. </a:t>
            </a:r>
            <a:endParaRPr lang="es-NI" b="1" dirty="0">
              <a:latin typeface="Maiandra GD" panose="020E0502030308020204" pitchFamily="34" charset="0"/>
            </a:endParaRPr>
          </a:p>
        </p:txBody>
      </p:sp>
      <p:pic>
        <p:nvPicPr>
          <p:cNvPr id="8" name="Imagen 7">
            <a:extLst>
              <a:ext uri="{FF2B5EF4-FFF2-40B4-BE49-F238E27FC236}">
                <a16:creationId xmlns:a16="http://schemas.microsoft.com/office/drawing/2014/main" id="{D45D5460-78DF-09EF-7A51-05EFA244CE1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25562"/>
            <a:ext cx="4149211" cy="5532437"/>
          </a:xfrm>
          <a:prstGeom prst="rect">
            <a:avLst/>
          </a:prstGeom>
        </p:spPr>
      </p:pic>
    </p:spTree>
    <p:extLst>
      <p:ext uri="{BB962C8B-B14F-4D97-AF65-F5344CB8AC3E}">
        <p14:creationId xmlns:p14="http://schemas.microsoft.com/office/powerpoint/2010/main" val="14625457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6113D0-0C87-3570-6F8F-7A7AC0FA288A}"/>
            </a:ext>
          </a:extLst>
        </p:cNvPr>
        <p:cNvGrpSpPr/>
        <p:nvPr/>
      </p:nvGrpSpPr>
      <p:grpSpPr>
        <a:xfrm>
          <a:off x="0" y="0"/>
          <a:ext cx="0" cy="0"/>
          <a:chOff x="0" y="0"/>
          <a:chExt cx="0" cy="0"/>
        </a:xfrm>
      </p:grpSpPr>
      <p:pic>
        <p:nvPicPr>
          <p:cNvPr id="14" name="Imagen 13">
            <a:extLst>
              <a:ext uri="{FF2B5EF4-FFF2-40B4-BE49-F238E27FC236}">
                <a16:creationId xmlns:a16="http://schemas.microsoft.com/office/drawing/2014/main" id="{DD058B08-F802-C5A4-CFDE-FF0972401D9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58000"/>
          </a:xfrm>
          <a:prstGeom prst="rect">
            <a:avLst/>
          </a:prstGeom>
        </p:spPr>
      </p:pic>
      <p:pic>
        <p:nvPicPr>
          <p:cNvPr id="10" name="Imagen 9">
            <a:extLst>
              <a:ext uri="{FF2B5EF4-FFF2-40B4-BE49-F238E27FC236}">
                <a16:creationId xmlns:a16="http://schemas.microsoft.com/office/drawing/2014/main" id="{3F8718B7-5A1B-4EE8-73A9-654B5CA34A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91999" cy="1445342"/>
          </a:xfrm>
          <a:prstGeom prst="rect">
            <a:avLst/>
          </a:prstGeom>
        </p:spPr>
      </p:pic>
      <p:sp>
        <p:nvSpPr>
          <p:cNvPr id="4" name="Título 3">
            <a:extLst>
              <a:ext uri="{FF2B5EF4-FFF2-40B4-BE49-F238E27FC236}">
                <a16:creationId xmlns:a16="http://schemas.microsoft.com/office/drawing/2014/main" id="{71DC9A4B-81CE-A37B-5DC9-E62C83557E43}"/>
              </a:ext>
            </a:extLst>
          </p:cNvPr>
          <p:cNvSpPr>
            <a:spLocks noGrp="1"/>
          </p:cNvSpPr>
          <p:nvPr>
            <p:ph type="title"/>
          </p:nvPr>
        </p:nvSpPr>
        <p:spPr>
          <a:xfrm>
            <a:off x="0" y="0"/>
            <a:ext cx="12192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br>
              <a:rPr lang="es-ES" b="1" u="sng" dirty="0">
                <a:effectLst>
                  <a:outerShdw blurRad="38100" dist="38100" dir="2700000" algn="tl">
                    <a:srgbClr val="000000">
                      <a:alpha val="43137"/>
                    </a:srgbClr>
                  </a:outerShdw>
                </a:effectLst>
                <a:latin typeface="Maiandra GD" panose="020E0502030308020204" pitchFamily="34" charset="0"/>
              </a:rPr>
            </a:br>
            <a:br>
              <a:rPr lang="es-ES" b="1" u="sng" dirty="0">
                <a:effectLst>
                  <a:outerShdw blurRad="38100" dist="38100" dir="2700000" algn="tl">
                    <a:srgbClr val="000000">
                      <a:alpha val="43137"/>
                    </a:srgbClr>
                  </a:outerShdw>
                </a:effectLst>
                <a:latin typeface="Maiandra GD" panose="020E0502030308020204" pitchFamily="34" charset="0"/>
              </a:rPr>
            </a:br>
            <a:r>
              <a:rPr lang="es-ES" sz="10700" b="1" u="sng" dirty="0">
                <a:solidFill>
                  <a:schemeClr val="bg1"/>
                </a:solidFill>
                <a:effectLst>
                  <a:outerShdw blurRad="38100" dist="38100" dir="2700000" algn="tl">
                    <a:srgbClr val="000000">
                      <a:alpha val="43137"/>
                    </a:srgbClr>
                  </a:outerShdw>
                </a:effectLst>
                <a:latin typeface="Maiandra GD" panose="020E0502030308020204" pitchFamily="34" charset="0"/>
              </a:rPr>
              <a:t>INTRODUCCIÒN:</a:t>
            </a:r>
            <a:br>
              <a:rPr lang="es-ES" sz="10700" b="1" u="sng" dirty="0">
                <a:effectLst>
                  <a:outerShdw blurRad="38100" dist="38100" dir="2700000" algn="tl">
                    <a:srgbClr val="000000">
                      <a:alpha val="43137"/>
                    </a:srgbClr>
                  </a:outerShdw>
                </a:effectLst>
                <a:latin typeface="Maiandra GD" panose="020E0502030308020204" pitchFamily="34" charset="0"/>
              </a:rPr>
            </a:br>
            <a:endParaRPr lang="es-NI" sz="107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4186EAC5-47FD-9525-96D6-3AEB7AF74D31}"/>
              </a:ext>
            </a:extLst>
          </p:cNvPr>
          <p:cNvSpPr>
            <a:spLocks noGrp="1"/>
          </p:cNvSpPr>
          <p:nvPr>
            <p:ph idx="1"/>
          </p:nvPr>
        </p:nvSpPr>
        <p:spPr>
          <a:xfrm>
            <a:off x="4149212" y="1445342"/>
            <a:ext cx="8042787" cy="5412658"/>
          </a:xfrm>
        </p:spPr>
        <p:txBody>
          <a:bodyPr>
            <a:normAutofit lnSpcReduction="10000"/>
          </a:bodyPr>
          <a:lstStyle/>
          <a:p>
            <a:r>
              <a:rPr lang="es-ES" b="1" dirty="0">
                <a:latin typeface="Maiandra GD" panose="020E0502030308020204" pitchFamily="34" charset="0"/>
              </a:rPr>
              <a:t>Cuando David se enteró de la traición de Zif, pero antes de que se manifestara la liberación de Dios. </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I Samuel.23:26-29.</a:t>
            </a:r>
            <a:r>
              <a:rPr lang="es-ES" b="1" dirty="0">
                <a:latin typeface="Maiandra GD" panose="020E0502030308020204" pitchFamily="34" charset="0"/>
              </a:rPr>
              <a:t> </a:t>
            </a:r>
          </a:p>
          <a:p>
            <a:r>
              <a:rPr lang="es-ES" b="1" dirty="0">
                <a:latin typeface="Maiandra GD" panose="020E0502030308020204" pitchFamily="34" charset="0"/>
              </a:rPr>
              <a:t>Saúl iba por un lado del monte y David y sus hombres por el otro lado del monte. David se apresuraba para huir de Saúl, </a:t>
            </a:r>
            <a:r>
              <a:rPr lang="es-ES" b="1" u="sng" dirty="0">
                <a:effectLst>
                  <a:outerShdw blurRad="38100" dist="38100" dir="2700000" algn="tl">
                    <a:srgbClr val="000000">
                      <a:alpha val="43137"/>
                    </a:srgbClr>
                  </a:outerShdw>
                </a:effectLst>
                <a:highlight>
                  <a:srgbClr val="FFFF00"/>
                </a:highlight>
                <a:latin typeface="Maiandra GD" panose="020E0502030308020204" pitchFamily="34" charset="0"/>
              </a:rPr>
              <a:t>pues Saúl y sus hombres estaban rodeando a David y a sus hombres para apresarlos.</a:t>
            </a:r>
            <a:r>
              <a:rPr lang="es-ES" b="1" dirty="0">
                <a:latin typeface="Maiandra GD" panose="020E0502030308020204" pitchFamily="34" charset="0"/>
              </a:rPr>
              <a:t> </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V.27.</a:t>
            </a:r>
            <a:r>
              <a:rPr lang="es-ES" b="1" dirty="0">
                <a:latin typeface="Maiandra GD" panose="020E0502030308020204" pitchFamily="34" charset="0"/>
              </a:rPr>
              <a:t> </a:t>
            </a:r>
          </a:p>
          <a:p>
            <a:r>
              <a:rPr lang="es-ES" b="1" dirty="0">
                <a:latin typeface="Maiandra GD" panose="020E0502030308020204" pitchFamily="34" charset="0"/>
              </a:rPr>
              <a:t>Pero un mensajero vino a Saúl diciendo: Apresúrese y venga, </a:t>
            </a:r>
            <a:r>
              <a:rPr lang="es-ES" b="1" u="sng" dirty="0">
                <a:effectLst>
                  <a:outerShdw blurRad="38100" dist="38100" dir="2700000" algn="tl">
                    <a:srgbClr val="000000">
                      <a:alpha val="43137"/>
                    </a:srgbClr>
                  </a:outerShdw>
                </a:effectLst>
                <a:highlight>
                  <a:srgbClr val="00FF00"/>
                </a:highlight>
                <a:latin typeface="Maiandra GD" panose="020E0502030308020204" pitchFamily="34" charset="0"/>
              </a:rPr>
              <a:t>pues los filisteos han hecho una incursión en la tierra.</a:t>
            </a:r>
            <a:r>
              <a:rPr lang="es-ES" b="1" dirty="0">
                <a:latin typeface="Maiandra GD" panose="020E0502030308020204" pitchFamily="34" charset="0"/>
              </a:rPr>
              <a:t> </a:t>
            </a:r>
          </a:p>
          <a:p>
            <a:endParaRPr lang="es-NI" b="1" dirty="0">
              <a:latin typeface="Maiandra GD" panose="020E0502030308020204" pitchFamily="34" charset="0"/>
            </a:endParaRPr>
          </a:p>
        </p:txBody>
      </p:sp>
      <p:pic>
        <p:nvPicPr>
          <p:cNvPr id="8" name="Imagen 7">
            <a:extLst>
              <a:ext uri="{FF2B5EF4-FFF2-40B4-BE49-F238E27FC236}">
                <a16:creationId xmlns:a16="http://schemas.microsoft.com/office/drawing/2014/main" id="{9058B643-7949-559F-9940-C4160DE80D4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445341"/>
            <a:ext cx="4149211" cy="5412658"/>
          </a:xfrm>
          <a:prstGeom prst="rect">
            <a:avLst/>
          </a:prstGeom>
        </p:spPr>
      </p:pic>
    </p:spTree>
    <p:extLst>
      <p:ext uri="{BB962C8B-B14F-4D97-AF65-F5344CB8AC3E}">
        <p14:creationId xmlns:p14="http://schemas.microsoft.com/office/powerpoint/2010/main" val="20800582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additive="base">
                                        <p:cTn id="14"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
                                            <p:txEl>
                                              <p:pRg st="1" end="1"/>
                                            </p:txEl>
                                          </p:spTgt>
                                        </p:tgtEl>
                                        <p:attrNameLst>
                                          <p:attrName>style.visibility</p:attrName>
                                        </p:attrNameLst>
                                      </p:cBhvr>
                                      <p:to>
                                        <p:strVal val="visible"/>
                                      </p:to>
                                    </p:set>
                                    <p:anim calcmode="lin" valueType="num">
                                      <p:cBhvr additive="base">
                                        <p:cTn id="20"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5">
                                            <p:txEl>
                                              <p:pRg st="2" end="2"/>
                                            </p:txEl>
                                          </p:spTgt>
                                        </p:tgtEl>
                                        <p:attrNameLst>
                                          <p:attrName>style.visibility</p:attrName>
                                        </p:attrNameLst>
                                      </p:cBhvr>
                                      <p:to>
                                        <p:strVal val="visible"/>
                                      </p:to>
                                    </p:set>
                                    <p:anim calcmode="lin" valueType="num">
                                      <p:cBhvr additive="base">
                                        <p:cTn id="26"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5">
                                            <p:txEl>
                                              <p:pRg st="3" end="3"/>
                                            </p:txEl>
                                          </p:spTgt>
                                        </p:tgtEl>
                                        <p:attrNameLst>
                                          <p:attrName>style.visibility</p:attrName>
                                        </p:attrNameLst>
                                      </p:cBhvr>
                                      <p:to>
                                        <p:strVal val="visible"/>
                                      </p:to>
                                    </p:set>
                                    <p:anim calcmode="lin" valueType="num">
                                      <p:cBhvr additive="base">
                                        <p:cTn id="32"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5">
                                            <p:txEl>
                                              <p:pRg st="4" end="4"/>
                                            </p:txEl>
                                          </p:spTgt>
                                        </p:tgtEl>
                                        <p:attrNameLst>
                                          <p:attrName>style.visibility</p:attrName>
                                        </p:attrNameLst>
                                      </p:cBhvr>
                                      <p:to>
                                        <p:strVal val="visible"/>
                                      </p:to>
                                    </p:set>
                                    <p:anim calcmode="lin" valueType="num">
                                      <p:cBhvr additive="base">
                                        <p:cTn id="38"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819B19-EC5E-7D42-17B9-1A9FA8C6D7FB}"/>
            </a:ext>
          </a:extLst>
        </p:cNvPr>
        <p:cNvGrpSpPr/>
        <p:nvPr/>
      </p:nvGrpSpPr>
      <p:grpSpPr>
        <a:xfrm>
          <a:off x="0" y="0"/>
          <a:ext cx="0" cy="0"/>
          <a:chOff x="0" y="0"/>
          <a:chExt cx="0" cy="0"/>
        </a:xfrm>
      </p:grpSpPr>
      <p:pic>
        <p:nvPicPr>
          <p:cNvPr id="14" name="Imagen 13">
            <a:extLst>
              <a:ext uri="{FF2B5EF4-FFF2-40B4-BE49-F238E27FC236}">
                <a16:creationId xmlns:a16="http://schemas.microsoft.com/office/drawing/2014/main" id="{F0C4614E-F32C-4F9D-AA80-4A4127629E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58000"/>
          </a:xfrm>
          <a:prstGeom prst="rect">
            <a:avLst/>
          </a:prstGeom>
        </p:spPr>
      </p:pic>
      <p:pic>
        <p:nvPicPr>
          <p:cNvPr id="10" name="Imagen 9">
            <a:extLst>
              <a:ext uri="{FF2B5EF4-FFF2-40B4-BE49-F238E27FC236}">
                <a16:creationId xmlns:a16="http://schemas.microsoft.com/office/drawing/2014/main" id="{9D9C8558-21B3-0752-E2E0-DDB27109761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91999" cy="1325563"/>
          </a:xfrm>
          <a:prstGeom prst="rect">
            <a:avLst/>
          </a:prstGeom>
        </p:spPr>
      </p:pic>
      <p:sp>
        <p:nvSpPr>
          <p:cNvPr id="4" name="Título 3">
            <a:extLst>
              <a:ext uri="{FF2B5EF4-FFF2-40B4-BE49-F238E27FC236}">
                <a16:creationId xmlns:a16="http://schemas.microsoft.com/office/drawing/2014/main" id="{5E1F2798-DF5B-2EF7-F3E9-86EE627F0495}"/>
              </a:ext>
            </a:extLst>
          </p:cNvPr>
          <p:cNvSpPr>
            <a:spLocks noGrp="1"/>
          </p:cNvSpPr>
          <p:nvPr>
            <p:ph type="title"/>
          </p:nvPr>
        </p:nvSpPr>
        <p:spPr>
          <a:xfrm>
            <a:off x="0" y="0"/>
            <a:ext cx="12192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6000" b="1" u="sng" dirty="0">
                <a:solidFill>
                  <a:schemeClr val="bg1"/>
                </a:solidFill>
                <a:effectLst>
                  <a:outerShdw blurRad="38100" dist="38100" dir="2700000" algn="tl">
                    <a:srgbClr val="000000">
                      <a:alpha val="43137"/>
                    </a:srgbClr>
                  </a:outerShdw>
                </a:effectLst>
                <a:latin typeface="Maiandra GD" panose="020E0502030308020204" pitchFamily="34" charset="0"/>
              </a:rPr>
              <a:t>DAVID CONFIA EN DIOS. SALMOS.54:4-5.</a:t>
            </a:r>
            <a:br>
              <a:rPr lang="es-ES" b="1" u="sng" dirty="0">
                <a:effectLst>
                  <a:outerShdw blurRad="38100" dist="38100" dir="2700000" algn="tl">
                    <a:srgbClr val="000000">
                      <a:alpha val="43137"/>
                    </a:srgbClr>
                  </a:outerShdw>
                </a:effectLst>
                <a:latin typeface="Maiandra GD" panose="020E0502030308020204" pitchFamily="34" charset="0"/>
              </a:rPr>
            </a:b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48A8FF0-C244-F52C-2F59-7F97E63CF2D9}"/>
              </a:ext>
            </a:extLst>
          </p:cNvPr>
          <p:cNvSpPr>
            <a:spLocks noGrp="1"/>
          </p:cNvSpPr>
          <p:nvPr>
            <p:ph idx="1"/>
          </p:nvPr>
        </p:nvSpPr>
        <p:spPr>
          <a:xfrm>
            <a:off x="4149212" y="1325564"/>
            <a:ext cx="8042787" cy="5532436"/>
          </a:xfrm>
        </p:spPr>
        <p:txBody>
          <a:bodyPr/>
          <a:lstStyle/>
          <a:p>
            <a:r>
              <a:rPr lang="es-ES" b="1" dirty="0">
                <a:latin typeface="Maiandra GD" panose="020E0502030308020204" pitchFamily="34" charset="0"/>
              </a:rPr>
              <a:t>Mejor confiar en que la justicia le corresponde a Dios. </a:t>
            </a:r>
          </a:p>
          <a:p>
            <a:r>
              <a:rPr lang="es-ES" b="1" dirty="0">
                <a:latin typeface="Maiandra GD" panose="020E0502030308020204" pitchFamily="34" charset="0"/>
              </a:rPr>
              <a:t>Nos llama a ceder el juicio al Señor, evitando la ira egoísta y venciendo el mal con el bien.</a:t>
            </a:r>
          </a:p>
          <a:p>
            <a:r>
              <a:rPr lang="es-ES" b="1" dirty="0">
                <a:latin typeface="Maiandra GD" panose="020E0502030308020204" pitchFamily="34" charset="0"/>
              </a:rPr>
              <a:t>Dios es Él Único que tiene el derecho.</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Hebreos.10:30.</a:t>
            </a:r>
            <a:r>
              <a:rPr lang="es-ES" b="1" dirty="0">
                <a:latin typeface="Maiandra GD" panose="020E0502030308020204" pitchFamily="34" charset="0"/>
              </a:rPr>
              <a:t> </a:t>
            </a:r>
          </a:p>
          <a:p>
            <a:r>
              <a:rPr lang="es-ES" b="1" dirty="0">
                <a:latin typeface="Maiandra GD" panose="020E0502030308020204" pitchFamily="34" charset="0"/>
              </a:rPr>
              <a:t>Pues conocemos a Aquel que dijo: </a:t>
            </a:r>
            <a:r>
              <a:rPr lang="es-ES" b="1" u="sng" dirty="0">
                <a:solidFill>
                  <a:schemeClr val="bg1"/>
                </a:solidFill>
                <a:effectLst>
                  <a:outerShdw blurRad="38100" dist="38100" dir="2700000" algn="tl">
                    <a:srgbClr val="000000">
                      <a:alpha val="43137"/>
                    </a:srgbClr>
                  </a:outerShdw>
                </a:effectLst>
                <a:highlight>
                  <a:srgbClr val="000080"/>
                </a:highlight>
                <a:latin typeface="Maiandra GD" panose="020E0502030308020204" pitchFamily="34" charset="0"/>
              </a:rPr>
              <a:t>«MÍA ES LA VENGANZA, YO PAGARÉ».</a:t>
            </a:r>
            <a:r>
              <a:rPr lang="es-ES" b="1" dirty="0">
                <a:latin typeface="Maiandra GD" panose="020E0502030308020204" pitchFamily="34" charset="0"/>
              </a:rPr>
              <a:t> Y otra vez: «EL SEÑOR JUZGARÁ A SU PUEBLO». </a:t>
            </a:r>
          </a:p>
          <a:p>
            <a:r>
              <a:rPr lang="es-ES" b="1" dirty="0">
                <a:latin typeface="Maiandra GD" panose="020E0502030308020204" pitchFamily="34" charset="0"/>
              </a:rPr>
              <a:t>Nunca le robemos el Honor el privilegio y el lugar a Dios de juzgar y castigar al malo.</a:t>
            </a:r>
          </a:p>
        </p:txBody>
      </p:sp>
      <p:pic>
        <p:nvPicPr>
          <p:cNvPr id="8" name="Imagen 7">
            <a:extLst>
              <a:ext uri="{FF2B5EF4-FFF2-40B4-BE49-F238E27FC236}">
                <a16:creationId xmlns:a16="http://schemas.microsoft.com/office/drawing/2014/main" id="{D6B0EE3F-7BDF-CA1B-7C6E-C9291E2E31F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25562"/>
            <a:ext cx="4149211" cy="5532437"/>
          </a:xfrm>
          <a:prstGeom prst="rect">
            <a:avLst/>
          </a:prstGeom>
        </p:spPr>
      </p:pic>
    </p:spTree>
    <p:extLst>
      <p:ext uri="{BB962C8B-B14F-4D97-AF65-F5344CB8AC3E}">
        <p14:creationId xmlns:p14="http://schemas.microsoft.com/office/powerpoint/2010/main" val="141146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B20519-0B5A-1C49-CE16-D65BF43D4A0D}"/>
            </a:ext>
          </a:extLst>
        </p:cNvPr>
        <p:cNvGrpSpPr/>
        <p:nvPr/>
      </p:nvGrpSpPr>
      <p:grpSpPr>
        <a:xfrm>
          <a:off x="0" y="0"/>
          <a:ext cx="0" cy="0"/>
          <a:chOff x="0" y="0"/>
          <a:chExt cx="0" cy="0"/>
        </a:xfrm>
      </p:grpSpPr>
      <p:pic>
        <p:nvPicPr>
          <p:cNvPr id="14" name="Imagen 13">
            <a:extLst>
              <a:ext uri="{FF2B5EF4-FFF2-40B4-BE49-F238E27FC236}">
                <a16:creationId xmlns:a16="http://schemas.microsoft.com/office/drawing/2014/main" id="{343EA3C1-5B3B-364E-A798-FDF1412C24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58000"/>
          </a:xfrm>
          <a:prstGeom prst="rect">
            <a:avLst/>
          </a:prstGeom>
        </p:spPr>
      </p:pic>
      <p:pic>
        <p:nvPicPr>
          <p:cNvPr id="10" name="Imagen 9">
            <a:extLst>
              <a:ext uri="{FF2B5EF4-FFF2-40B4-BE49-F238E27FC236}">
                <a16:creationId xmlns:a16="http://schemas.microsoft.com/office/drawing/2014/main" id="{D2CB3855-DCD0-2ECE-94B0-307F216FF51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91999" cy="1325563"/>
          </a:xfrm>
          <a:prstGeom prst="rect">
            <a:avLst/>
          </a:prstGeom>
        </p:spPr>
      </p:pic>
      <p:sp>
        <p:nvSpPr>
          <p:cNvPr id="4" name="Título 3">
            <a:extLst>
              <a:ext uri="{FF2B5EF4-FFF2-40B4-BE49-F238E27FC236}">
                <a16:creationId xmlns:a16="http://schemas.microsoft.com/office/drawing/2014/main" id="{94FC4FF2-0EA3-FDBD-386C-B4EF7E408C37}"/>
              </a:ext>
            </a:extLst>
          </p:cNvPr>
          <p:cNvSpPr>
            <a:spLocks noGrp="1"/>
          </p:cNvSpPr>
          <p:nvPr>
            <p:ph type="title"/>
          </p:nvPr>
        </p:nvSpPr>
        <p:spPr>
          <a:xfrm>
            <a:off x="0" y="0"/>
            <a:ext cx="12192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900" b="1" u="sng" dirty="0">
                <a:solidFill>
                  <a:schemeClr val="bg1"/>
                </a:solidFill>
                <a:effectLst>
                  <a:outerShdw blurRad="38100" dist="38100" dir="2700000" algn="tl">
                    <a:srgbClr val="000000">
                      <a:alpha val="43137"/>
                    </a:srgbClr>
                  </a:outerShdw>
                </a:effectLst>
                <a:latin typeface="Maiandra GD" panose="020E0502030308020204" pitchFamily="34" charset="0"/>
              </a:rPr>
              <a:t>DAVID ESTÀ MUY AGRADECIDO CON DIOS. </a:t>
            </a:r>
            <a:br>
              <a:rPr lang="es-ES" sz="4900" b="1" u="sng" dirty="0">
                <a:solidFill>
                  <a:schemeClr val="bg1"/>
                </a:solidFill>
                <a:effectLst>
                  <a:outerShdw blurRad="38100" dist="38100" dir="2700000" algn="tl">
                    <a:srgbClr val="000000">
                      <a:alpha val="43137"/>
                    </a:srgbClr>
                  </a:outerShdw>
                </a:effectLst>
                <a:latin typeface="Maiandra GD" panose="020E0502030308020204" pitchFamily="34" charset="0"/>
              </a:rPr>
            </a:br>
            <a:r>
              <a:rPr lang="es-ES" sz="4900" b="1" u="sng" dirty="0">
                <a:solidFill>
                  <a:schemeClr val="bg1"/>
                </a:solidFill>
                <a:effectLst>
                  <a:outerShdw blurRad="38100" dist="38100" dir="2700000" algn="tl">
                    <a:srgbClr val="000000">
                      <a:alpha val="43137"/>
                    </a:srgbClr>
                  </a:outerShdw>
                </a:effectLst>
                <a:latin typeface="Maiandra GD" panose="020E0502030308020204" pitchFamily="34" charset="0"/>
              </a:rPr>
              <a:t>SALMOS.54:6-7.</a:t>
            </a:r>
            <a:br>
              <a:rPr lang="es-ES" b="1" u="sng" dirty="0">
                <a:effectLst>
                  <a:outerShdw blurRad="38100" dist="38100" dir="2700000" algn="tl">
                    <a:srgbClr val="000000">
                      <a:alpha val="43137"/>
                    </a:srgbClr>
                  </a:outerShdw>
                </a:effectLst>
                <a:latin typeface="Maiandra GD" panose="020E0502030308020204" pitchFamily="34" charset="0"/>
              </a:rPr>
            </a:b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D1C931F2-5CDF-44B2-0D6D-CCC767EB7110}"/>
              </a:ext>
            </a:extLst>
          </p:cNvPr>
          <p:cNvSpPr>
            <a:spLocks noGrp="1"/>
          </p:cNvSpPr>
          <p:nvPr>
            <p:ph idx="1"/>
          </p:nvPr>
        </p:nvSpPr>
        <p:spPr>
          <a:xfrm>
            <a:off x="4149212" y="1325564"/>
            <a:ext cx="8042787" cy="5532436"/>
          </a:xfrm>
        </p:spPr>
        <p:txBody>
          <a:bodyPr>
            <a:normAutofit lnSpcReduction="10000"/>
          </a:bodyPr>
          <a:lstStyle/>
          <a:p>
            <a:r>
              <a:rPr lang="es-ES" b="1" u="sng" dirty="0">
                <a:solidFill>
                  <a:schemeClr val="bg1"/>
                </a:solidFill>
                <a:effectLst>
                  <a:outerShdw blurRad="38100" dist="38100" dir="2700000" algn="tl">
                    <a:srgbClr val="000000">
                      <a:alpha val="43137"/>
                    </a:srgbClr>
                  </a:outerShdw>
                </a:effectLst>
                <a:highlight>
                  <a:srgbClr val="FF3399"/>
                </a:highlight>
                <a:latin typeface="Maiandra GD" panose="020E0502030308020204" pitchFamily="34" charset="0"/>
              </a:rPr>
              <a:t>Voluntariamente sacrificaré a Ti;</a:t>
            </a:r>
            <a:r>
              <a:rPr lang="es-ES" b="1" dirty="0">
                <a:latin typeface="Maiandra GD" panose="020E0502030308020204" pitchFamily="34" charset="0"/>
              </a:rPr>
              <a:t> Alabaré Tu nombre, oh SEÑOR, porque es bueno. </a:t>
            </a:r>
          </a:p>
          <a:p>
            <a:r>
              <a:rPr lang="es-ES" b="1" dirty="0">
                <a:latin typeface="Maiandra GD" panose="020E0502030308020204" pitchFamily="34" charset="0"/>
              </a:rPr>
              <a:t>Representa la respuesta de gratitud y confianza de David hacia Dios tras ser librado de sus enemigos (los zifeos). </a:t>
            </a:r>
          </a:p>
          <a:p>
            <a:r>
              <a:rPr lang="es-ES" b="1" dirty="0">
                <a:latin typeface="Maiandra GD" panose="020E0502030308020204" pitchFamily="34" charset="0"/>
              </a:rPr>
              <a:t>Expresa una adoración sincera y alegre, motivada por la bondad divina, ofreciendo alabanza no por obligación, sino de corazón.</a:t>
            </a:r>
          </a:p>
          <a:p>
            <a:r>
              <a:rPr lang="es-ES" b="1" dirty="0">
                <a:latin typeface="Maiandra GD" panose="020E0502030308020204" pitchFamily="34" charset="0"/>
              </a:rPr>
              <a:t>David ofrece voluntariamente un sacrificio por agradecimiento, Esto describe lo que a veces se llama un sacrificio voluntario, uno que se ofrece a Dios sin referencia específica a un voto previo. Era un sacrificio que no era necesario; se hacía libremente por gratitud.</a:t>
            </a:r>
          </a:p>
        </p:txBody>
      </p:sp>
      <p:pic>
        <p:nvPicPr>
          <p:cNvPr id="8" name="Imagen 7">
            <a:extLst>
              <a:ext uri="{FF2B5EF4-FFF2-40B4-BE49-F238E27FC236}">
                <a16:creationId xmlns:a16="http://schemas.microsoft.com/office/drawing/2014/main" id="{567BBEC9-345D-728E-3AF1-B88288860F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25562"/>
            <a:ext cx="4149211" cy="5532437"/>
          </a:xfrm>
          <a:prstGeom prst="rect">
            <a:avLst/>
          </a:prstGeom>
        </p:spPr>
      </p:pic>
    </p:spTree>
    <p:extLst>
      <p:ext uri="{BB962C8B-B14F-4D97-AF65-F5344CB8AC3E}">
        <p14:creationId xmlns:p14="http://schemas.microsoft.com/office/powerpoint/2010/main" val="40444481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additive="base">
                                        <p:cTn id="14"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
                                            <p:txEl>
                                              <p:pRg st="1" end="1"/>
                                            </p:txEl>
                                          </p:spTgt>
                                        </p:tgtEl>
                                        <p:attrNameLst>
                                          <p:attrName>style.visibility</p:attrName>
                                        </p:attrNameLst>
                                      </p:cBhvr>
                                      <p:to>
                                        <p:strVal val="visible"/>
                                      </p:to>
                                    </p:set>
                                    <p:anim calcmode="lin" valueType="num">
                                      <p:cBhvr additive="base">
                                        <p:cTn id="20"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5">
                                            <p:txEl>
                                              <p:pRg st="2" end="2"/>
                                            </p:txEl>
                                          </p:spTgt>
                                        </p:tgtEl>
                                        <p:attrNameLst>
                                          <p:attrName>style.visibility</p:attrName>
                                        </p:attrNameLst>
                                      </p:cBhvr>
                                      <p:to>
                                        <p:strVal val="visible"/>
                                      </p:to>
                                    </p:set>
                                    <p:anim calcmode="lin" valueType="num">
                                      <p:cBhvr additive="base">
                                        <p:cTn id="26"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5">
                                            <p:txEl>
                                              <p:pRg st="3" end="3"/>
                                            </p:txEl>
                                          </p:spTgt>
                                        </p:tgtEl>
                                        <p:attrNameLst>
                                          <p:attrName>style.visibility</p:attrName>
                                        </p:attrNameLst>
                                      </p:cBhvr>
                                      <p:to>
                                        <p:strVal val="visible"/>
                                      </p:to>
                                    </p:set>
                                    <p:anim calcmode="lin" valueType="num">
                                      <p:cBhvr additive="base">
                                        <p:cTn id="32"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8FFAF7-2155-7804-2AF7-C63A706C3B53}"/>
            </a:ext>
          </a:extLst>
        </p:cNvPr>
        <p:cNvGrpSpPr/>
        <p:nvPr/>
      </p:nvGrpSpPr>
      <p:grpSpPr>
        <a:xfrm>
          <a:off x="0" y="0"/>
          <a:ext cx="0" cy="0"/>
          <a:chOff x="0" y="0"/>
          <a:chExt cx="0" cy="0"/>
        </a:xfrm>
      </p:grpSpPr>
      <p:pic>
        <p:nvPicPr>
          <p:cNvPr id="14" name="Imagen 13">
            <a:extLst>
              <a:ext uri="{FF2B5EF4-FFF2-40B4-BE49-F238E27FC236}">
                <a16:creationId xmlns:a16="http://schemas.microsoft.com/office/drawing/2014/main" id="{C9C3C73B-594E-4900-9898-6A210672C3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58000"/>
          </a:xfrm>
          <a:prstGeom prst="rect">
            <a:avLst/>
          </a:prstGeom>
        </p:spPr>
      </p:pic>
      <p:pic>
        <p:nvPicPr>
          <p:cNvPr id="10" name="Imagen 9">
            <a:extLst>
              <a:ext uri="{FF2B5EF4-FFF2-40B4-BE49-F238E27FC236}">
                <a16:creationId xmlns:a16="http://schemas.microsoft.com/office/drawing/2014/main" id="{9C6AEEAF-F1B3-4D94-B5B6-638263A485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91999" cy="1325563"/>
          </a:xfrm>
          <a:prstGeom prst="rect">
            <a:avLst/>
          </a:prstGeom>
        </p:spPr>
      </p:pic>
      <p:sp>
        <p:nvSpPr>
          <p:cNvPr id="4" name="Título 3">
            <a:extLst>
              <a:ext uri="{FF2B5EF4-FFF2-40B4-BE49-F238E27FC236}">
                <a16:creationId xmlns:a16="http://schemas.microsoft.com/office/drawing/2014/main" id="{26702E3E-5E1D-F389-09E6-8D1F48518E07}"/>
              </a:ext>
            </a:extLst>
          </p:cNvPr>
          <p:cNvSpPr>
            <a:spLocks noGrp="1"/>
          </p:cNvSpPr>
          <p:nvPr>
            <p:ph type="title"/>
          </p:nvPr>
        </p:nvSpPr>
        <p:spPr>
          <a:xfrm>
            <a:off x="0" y="0"/>
            <a:ext cx="12192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900" b="1" u="sng" dirty="0">
                <a:solidFill>
                  <a:schemeClr val="bg1"/>
                </a:solidFill>
                <a:effectLst>
                  <a:outerShdw blurRad="38100" dist="38100" dir="2700000" algn="tl">
                    <a:srgbClr val="000000">
                      <a:alpha val="43137"/>
                    </a:srgbClr>
                  </a:outerShdw>
                </a:effectLst>
                <a:latin typeface="Maiandra GD" panose="020E0502030308020204" pitchFamily="34" charset="0"/>
              </a:rPr>
              <a:t>DAVID ESTÀ MUY AGRADECIDO CON DIOS. </a:t>
            </a:r>
            <a:br>
              <a:rPr lang="es-ES" sz="4900" b="1" u="sng" dirty="0">
                <a:solidFill>
                  <a:schemeClr val="bg1"/>
                </a:solidFill>
                <a:effectLst>
                  <a:outerShdw blurRad="38100" dist="38100" dir="2700000" algn="tl">
                    <a:srgbClr val="000000">
                      <a:alpha val="43137"/>
                    </a:srgbClr>
                  </a:outerShdw>
                </a:effectLst>
                <a:latin typeface="Maiandra GD" panose="020E0502030308020204" pitchFamily="34" charset="0"/>
              </a:rPr>
            </a:br>
            <a:r>
              <a:rPr lang="es-ES" sz="4900" b="1" u="sng" dirty="0">
                <a:solidFill>
                  <a:schemeClr val="bg1"/>
                </a:solidFill>
                <a:effectLst>
                  <a:outerShdw blurRad="38100" dist="38100" dir="2700000" algn="tl">
                    <a:srgbClr val="000000">
                      <a:alpha val="43137"/>
                    </a:srgbClr>
                  </a:outerShdw>
                </a:effectLst>
                <a:latin typeface="Maiandra GD" panose="020E0502030308020204" pitchFamily="34" charset="0"/>
              </a:rPr>
              <a:t>SALMOS.54:6-7.</a:t>
            </a:r>
            <a:br>
              <a:rPr lang="es-ES" b="1" u="sng" dirty="0">
                <a:effectLst>
                  <a:outerShdw blurRad="38100" dist="38100" dir="2700000" algn="tl">
                    <a:srgbClr val="000000">
                      <a:alpha val="43137"/>
                    </a:srgbClr>
                  </a:outerShdw>
                </a:effectLst>
                <a:latin typeface="Maiandra GD" panose="020E0502030308020204" pitchFamily="34" charset="0"/>
              </a:rPr>
            </a:b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BD0B2BA-BAD4-F4EE-8B6D-FD2304A5E135}"/>
              </a:ext>
            </a:extLst>
          </p:cNvPr>
          <p:cNvSpPr>
            <a:spLocks noGrp="1"/>
          </p:cNvSpPr>
          <p:nvPr>
            <p:ph idx="1"/>
          </p:nvPr>
        </p:nvSpPr>
        <p:spPr>
          <a:xfrm>
            <a:off x="4149212" y="1325564"/>
            <a:ext cx="8042787" cy="5532436"/>
          </a:xfrm>
        </p:spPr>
        <p:txBody>
          <a:bodyPr>
            <a:normAutofit lnSpcReduction="10000"/>
          </a:bodyPr>
          <a:lstStyle/>
          <a:p>
            <a:r>
              <a:rPr lang="es-ES" b="1" dirty="0">
                <a:latin typeface="Maiandra GD" panose="020E0502030308020204" pitchFamily="34" charset="0"/>
              </a:rPr>
              <a:t>Debemos ser agradecidos siempre con Dios.</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I Tesalonicenses.5:18.</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800080"/>
                </a:highlight>
                <a:latin typeface="Maiandra GD" panose="020E0502030308020204" pitchFamily="34" charset="0"/>
              </a:rPr>
              <a:t>Den gracias en todo,</a:t>
            </a:r>
            <a:r>
              <a:rPr lang="es-ES" b="1" dirty="0">
                <a:latin typeface="Maiandra GD" panose="020E0502030308020204" pitchFamily="34" charset="0"/>
              </a:rPr>
              <a:t> porque esta es la voluntad de Dios para ustedes en Cristo Jesús.</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Hebreos.12:28.</a:t>
            </a:r>
            <a:r>
              <a:rPr lang="es-ES" b="1" dirty="0">
                <a:latin typeface="Maiandra GD" panose="020E0502030308020204" pitchFamily="34" charset="0"/>
              </a:rPr>
              <a:t> </a:t>
            </a:r>
          </a:p>
          <a:p>
            <a:r>
              <a:rPr lang="es-ES" b="1" dirty="0">
                <a:latin typeface="Maiandra GD" panose="020E0502030308020204" pitchFamily="34" charset="0"/>
              </a:rPr>
              <a:t>Por lo cual, puesto que recibimos un reino que es inconmovible, </a:t>
            </a:r>
            <a:r>
              <a:rPr lang="es-ES" b="1" u="sng" dirty="0">
                <a:solidFill>
                  <a:schemeClr val="bg1"/>
                </a:solidFill>
                <a:effectLst>
                  <a:outerShdw blurRad="38100" dist="38100" dir="2700000" algn="tl">
                    <a:srgbClr val="000000">
                      <a:alpha val="43137"/>
                    </a:srgbClr>
                  </a:outerShdw>
                </a:effectLst>
                <a:highlight>
                  <a:srgbClr val="008000"/>
                </a:highlight>
                <a:latin typeface="Maiandra GD" panose="020E0502030308020204" pitchFamily="34" charset="0"/>
              </a:rPr>
              <a:t>demostremos gratitud,</a:t>
            </a:r>
            <a:r>
              <a:rPr lang="es-ES" b="1" dirty="0">
                <a:latin typeface="Maiandra GD" panose="020E0502030308020204" pitchFamily="34" charset="0"/>
              </a:rPr>
              <a:t> mediante la cual ofrezcamos a Dios un servicio aceptable con temor y reverencia; </a:t>
            </a:r>
          </a:p>
          <a:p>
            <a:r>
              <a:rPr lang="es-ES" b="1" dirty="0">
                <a:latin typeface="Maiandra GD" panose="020E0502030308020204" pitchFamily="34" charset="0"/>
              </a:rPr>
              <a:t>Nunca seamos mal agradecidos como los 9 leprosos que Jesús sano y no dieron gracias por su sanación en Lucas.17:11-19.</a:t>
            </a:r>
          </a:p>
          <a:p>
            <a:r>
              <a:rPr lang="es-ES" b="1" dirty="0">
                <a:latin typeface="Maiandra GD" panose="020E0502030308020204" pitchFamily="34" charset="0"/>
              </a:rPr>
              <a:t>Dios es bueno siempre.</a:t>
            </a:r>
          </a:p>
        </p:txBody>
      </p:sp>
      <p:pic>
        <p:nvPicPr>
          <p:cNvPr id="8" name="Imagen 7">
            <a:extLst>
              <a:ext uri="{FF2B5EF4-FFF2-40B4-BE49-F238E27FC236}">
                <a16:creationId xmlns:a16="http://schemas.microsoft.com/office/drawing/2014/main" id="{A1DEBAB2-A130-8F58-B1EB-89BD59FF2F7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25562"/>
            <a:ext cx="4149211" cy="5532437"/>
          </a:xfrm>
          <a:prstGeom prst="rect">
            <a:avLst/>
          </a:prstGeom>
        </p:spPr>
      </p:pic>
    </p:spTree>
    <p:extLst>
      <p:ext uri="{BB962C8B-B14F-4D97-AF65-F5344CB8AC3E}">
        <p14:creationId xmlns:p14="http://schemas.microsoft.com/office/powerpoint/2010/main" val="37595235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BB9184-9BF4-2C4F-E3DE-C5FA8606214F}"/>
            </a:ext>
          </a:extLst>
        </p:cNvPr>
        <p:cNvGrpSpPr/>
        <p:nvPr/>
      </p:nvGrpSpPr>
      <p:grpSpPr>
        <a:xfrm>
          <a:off x="0" y="0"/>
          <a:ext cx="0" cy="0"/>
          <a:chOff x="0" y="0"/>
          <a:chExt cx="0" cy="0"/>
        </a:xfrm>
      </p:grpSpPr>
      <p:pic>
        <p:nvPicPr>
          <p:cNvPr id="14" name="Imagen 13">
            <a:extLst>
              <a:ext uri="{FF2B5EF4-FFF2-40B4-BE49-F238E27FC236}">
                <a16:creationId xmlns:a16="http://schemas.microsoft.com/office/drawing/2014/main" id="{F8B839AC-2D92-CE48-934C-970553934B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58000"/>
          </a:xfrm>
          <a:prstGeom prst="rect">
            <a:avLst/>
          </a:prstGeom>
        </p:spPr>
      </p:pic>
      <p:pic>
        <p:nvPicPr>
          <p:cNvPr id="10" name="Imagen 9">
            <a:extLst>
              <a:ext uri="{FF2B5EF4-FFF2-40B4-BE49-F238E27FC236}">
                <a16:creationId xmlns:a16="http://schemas.microsoft.com/office/drawing/2014/main" id="{A89C9F4B-A764-0E12-D4FE-36479F6A0DC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91999" cy="1325563"/>
          </a:xfrm>
          <a:prstGeom prst="rect">
            <a:avLst/>
          </a:prstGeom>
        </p:spPr>
      </p:pic>
      <p:sp>
        <p:nvSpPr>
          <p:cNvPr id="4" name="Título 3">
            <a:extLst>
              <a:ext uri="{FF2B5EF4-FFF2-40B4-BE49-F238E27FC236}">
                <a16:creationId xmlns:a16="http://schemas.microsoft.com/office/drawing/2014/main" id="{F6EE4D9A-5347-5A97-E3DB-846F1F354EF7}"/>
              </a:ext>
            </a:extLst>
          </p:cNvPr>
          <p:cNvSpPr>
            <a:spLocks noGrp="1"/>
          </p:cNvSpPr>
          <p:nvPr>
            <p:ph type="title"/>
          </p:nvPr>
        </p:nvSpPr>
        <p:spPr>
          <a:xfrm>
            <a:off x="0" y="0"/>
            <a:ext cx="12192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900" b="1" u="sng" dirty="0">
                <a:solidFill>
                  <a:schemeClr val="bg1"/>
                </a:solidFill>
                <a:effectLst>
                  <a:outerShdw blurRad="38100" dist="38100" dir="2700000" algn="tl">
                    <a:srgbClr val="000000">
                      <a:alpha val="43137"/>
                    </a:srgbClr>
                  </a:outerShdw>
                </a:effectLst>
                <a:latin typeface="Maiandra GD" panose="020E0502030308020204" pitchFamily="34" charset="0"/>
              </a:rPr>
              <a:t>DAVID ESTÀ MUY AGRADECIDO CON DIOS. </a:t>
            </a:r>
            <a:br>
              <a:rPr lang="es-ES" sz="4900" b="1" u="sng" dirty="0">
                <a:solidFill>
                  <a:schemeClr val="bg1"/>
                </a:solidFill>
                <a:effectLst>
                  <a:outerShdw blurRad="38100" dist="38100" dir="2700000" algn="tl">
                    <a:srgbClr val="000000">
                      <a:alpha val="43137"/>
                    </a:srgbClr>
                  </a:outerShdw>
                </a:effectLst>
                <a:latin typeface="Maiandra GD" panose="020E0502030308020204" pitchFamily="34" charset="0"/>
              </a:rPr>
            </a:br>
            <a:r>
              <a:rPr lang="es-ES" sz="4900" b="1" u="sng" dirty="0">
                <a:solidFill>
                  <a:schemeClr val="bg1"/>
                </a:solidFill>
                <a:effectLst>
                  <a:outerShdw blurRad="38100" dist="38100" dir="2700000" algn="tl">
                    <a:srgbClr val="000000">
                      <a:alpha val="43137"/>
                    </a:srgbClr>
                  </a:outerShdw>
                </a:effectLst>
                <a:latin typeface="Maiandra GD" panose="020E0502030308020204" pitchFamily="34" charset="0"/>
              </a:rPr>
              <a:t>SALMOS.54:6-7.</a:t>
            </a:r>
            <a:br>
              <a:rPr lang="es-ES" b="1" u="sng" dirty="0">
                <a:effectLst>
                  <a:outerShdw blurRad="38100" dist="38100" dir="2700000" algn="tl">
                    <a:srgbClr val="000000">
                      <a:alpha val="43137"/>
                    </a:srgbClr>
                  </a:outerShdw>
                </a:effectLst>
                <a:latin typeface="Maiandra GD" panose="020E0502030308020204" pitchFamily="34" charset="0"/>
              </a:rPr>
            </a:b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520945F1-0378-4221-87B7-81C062EA3D8C}"/>
              </a:ext>
            </a:extLst>
          </p:cNvPr>
          <p:cNvSpPr>
            <a:spLocks noGrp="1"/>
          </p:cNvSpPr>
          <p:nvPr>
            <p:ph idx="1"/>
          </p:nvPr>
        </p:nvSpPr>
        <p:spPr>
          <a:xfrm>
            <a:off x="4149212" y="1325564"/>
            <a:ext cx="8042787" cy="5532436"/>
          </a:xfrm>
        </p:spPr>
        <p:txBody>
          <a:bodyPr>
            <a:normAutofit lnSpcReduction="10000"/>
          </a:bodyPr>
          <a:lstStyle/>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Salmos.34:8.</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800000"/>
                </a:highlight>
                <a:latin typeface="Maiandra GD" panose="020E0502030308020204" pitchFamily="34" charset="0"/>
              </a:rPr>
              <a:t>Prueben y vean que el SEÑOR es bueno.</a:t>
            </a:r>
            <a:r>
              <a:rPr lang="es-ES" b="1" dirty="0">
                <a:latin typeface="Maiandra GD" panose="020E0502030308020204" pitchFamily="34" charset="0"/>
              </a:rPr>
              <a:t> ¡Cuán bienaventurado es el hombre que en Él se refugia! </a:t>
            </a:r>
          </a:p>
          <a:p>
            <a:r>
              <a:rPr lang="es-ES" b="1" dirty="0">
                <a:latin typeface="Maiandra GD" panose="020E0502030308020204" pitchFamily="34" charset="0"/>
              </a:rPr>
              <a:t>Todo lo bueno viene de Dios.</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Santiago.1:17.</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808000"/>
                </a:highlight>
                <a:latin typeface="Maiandra GD" panose="020E0502030308020204" pitchFamily="34" charset="0"/>
              </a:rPr>
              <a:t>Toda buena dádiva y todo don perfecto viene de lo alto, desciende del Padre de las luces,</a:t>
            </a:r>
            <a:r>
              <a:rPr lang="es-ES" b="1" dirty="0">
                <a:latin typeface="Maiandra GD" panose="020E0502030308020204" pitchFamily="34" charset="0"/>
              </a:rPr>
              <a:t> con el cual no hay cambio ni sombra de variación. </a:t>
            </a:r>
          </a:p>
          <a:p>
            <a:r>
              <a:rPr lang="es-ES" b="1" dirty="0">
                <a:latin typeface="Maiandra GD" panose="020E0502030308020204" pitchFamily="34" charset="0"/>
              </a:rPr>
              <a:t>Por eso debemos dar gracias siempre a Dios.</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I Cronicas.16:34.</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000000"/>
                </a:highlight>
                <a:latin typeface="Maiandra GD" panose="020E0502030308020204" pitchFamily="34" charset="0"/>
              </a:rPr>
              <a:t>Den gracias al SEÑOR, porque Él es bueno;</a:t>
            </a:r>
            <a:r>
              <a:rPr lang="es-ES" b="1" dirty="0">
                <a:latin typeface="Maiandra GD" panose="020E0502030308020204" pitchFamily="34" charset="0"/>
              </a:rPr>
              <a:t> Porque para siempre es Su misericordia. </a:t>
            </a:r>
          </a:p>
        </p:txBody>
      </p:sp>
      <p:pic>
        <p:nvPicPr>
          <p:cNvPr id="8" name="Imagen 7">
            <a:extLst>
              <a:ext uri="{FF2B5EF4-FFF2-40B4-BE49-F238E27FC236}">
                <a16:creationId xmlns:a16="http://schemas.microsoft.com/office/drawing/2014/main" id="{886A69CA-A104-DA57-E43C-CB2678980E3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25562"/>
            <a:ext cx="4149211" cy="5532437"/>
          </a:xfrm>
          <a:prstGeom prst="rect">
            <a:avLst/>
          </a:prstGeom>
        </p:spPr>
      </p:pic>
    </p:spTree>
    <p:extLst>
      <p:ext uri="{BB962C8B-B14F-4D97-AF65-F5344CB8AC3E}">
        <p14:creationId xmlns:p14="http://schemas.microsoft.com/office/powerpoint/2010/main" val="42133456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1EBDE6-66C8-5071-409B-00270C72BA3D}"/>
            </a:ext>
          </a:extLst>
        </p:cNvPr>
        <p:cNvGrpSpPr/>
        <p:nvPr/>
      </p:nvGrpSpPr>
      <p:grpSpPr>
        <a:xfrm>
          <a:off x="0" y="0"/>
          <a:ext cx="0" cy="0"/>
          <a:chOff x="0" y="0"/>
          <a:chExt cx="0" cy="0"/>
        </a:xfrm>
      </p:grpSpPr>
      <p:pic>
        <p:nvPicPr>
          <p:cNvPr id="14" name="Imagen 13">
            <a:extLst>
              <a:ext uri="{FF2B5EF4-FFF2-40B4-BE49-F238E27FC236}">
                <a16:creationId xmlns:a16="http://schemas.microsoft.com/office/drawing/2014/main" id="{BE980D32-56D2-F7B6-6099-C9A6EE3A57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58000"/>
          </a:xfrm>
          <a:prstGeom prst="rect">
            <a:avLst/>
          </a:prstGeom>
        </p:spPr>
      </p:pic>
      <p:pic>
        <p:nvPicPr>
          <p:cNvPr id="10" name="Imagen 9">
            <a:extLst>
              <a:ext uri="{FF2B5EF4-FFF2-40B4-BE49-F238E27FC236}">
                <a16:creationId xmlns:a16="http://schemas.microsoft.com/office/drawing/2014/main" id="{92F77E92-6437-591B-7487-D35BB8575B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91999" cy="1325563"/>
          </a:xfrm>
          <a:prstGeom prst="rect">
            <a:avLst/>
          </a:prstGeom>
        </p:spPr>
      </p:pic>
      <p:sp>
        <p:nvSpPr>
          <p:cNvPr id="4" name="Título 3">
            <a:extLst>
              <a:ext uri="{FF2B5EF4-FFF2-40B4-BE49-F238E27FC236}">
                <a16:creationId xmlns:a16="http://schemas.microsoft.com/office/drawing/2014/main" id="{D72978B3-224E-78E7-900D-A156C74C98F9}"/>
              </a:ext>
            </a:extLst>
          </p:cNvPr>
          <p:cNvSpPr>
            <a:spLocks noGrp="1"/>
          </p:cNvSpPr>
          <p:nvPr>
            <p:ph type="title"/>
          </p:nvPr>
        </p:nvSpPr>
        <p:spPr>
          <a:xfrm>
            <a:off x="0" y="0"/>
            <a:ext cx="12192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900" b="1" u="sng" dirty="0">
                <a:solidFill>
                  <a:schemeClr val="bg1"/>
                </a:solidFill>
                <a:effectLst>
                  <a:outerShdw blurRad="38100" dist="38100" dir="2700000" algn="tl">
                    <a:srgbClr val="000000">
                      <a:alpha val="43137"/>
                    </a:srgbClr>
                  </a:outerShdw>
                </a:effectLst>
                <a:latin typeface="Maiandra GD" panose="020E0502030308020204" pitchFamily="34" charset="0"/>
              </a:rPr>
              <a:t>DAVID ESTÀ MUY AGRADECIDO CON DIOS. </a:t>
            </a:r>
            <a:br>
              <a:rPr lang="es-ES" sz="4900" b="1" u="sng" dirty="0">
                <a:solidFill>
                  <a:schemeClr val="bg1"/>
                </a:solidFill>
                <a:effectLst>
                  <a:outerShdw blurRad="38100" dist="38100" dir="2700000" algn="tl">
                    <a:srgbClr val="000000">
                      <a:alpha val="43137"/>
                    </a:srgbClr>
                  </a:outerShdw>
                </a:effectLst>
                <a:latin typeface="Maiandra GD" panose="020E0502030308020204" pitchFamily="34" charset="0"/>
              </a:rPr>
            </a:br>
            <a:r>
              <a:rPr lang="es-ES" sz="4900" b="1" u="sng" dirty="0">
                <a:solidFill>
                  <a:schemeClr val="bg1"/>
                </a:solidFill>
                <a:effectLst>
                  <a:outerShdw blurRad="38100" dist="38100" dir="2700000" algn="tl">
                    <a:srgbClr val="000000">
                      <a:alpha val="43137"/>
                    </a:srgbClr>
                  </a:outerShdw>
                </a:effectLst>
                <a:latin typeface="Maiandra GD" panose="020E0502030308020204" pitchFamily="34" charset="0"/>
              </a:rPr>
              <a:t>SALMOS.54:6-7.</a:t>
            </a:r>
            <a:br>
              <a:rPr lang="es-ES" b="1" u="sng" dirty="0">
                <a:effectLst>
                  <a:outerShdw blurRad="38100" dist="38100" dir="2700000" algn="tl">
                    <a:srgbClr val="000000">
                      <a:alpha val="43137"/>
                    </a:srgbClr>
                  </a:outerShdw>
                </a:effectLst>
                <a:latin typeface="Maiandra GD" panose="020E0502030308020204" pitchFamily="34" charset="0"/>
              </a:rPr>
            </a:b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E2EBEF7B-5DEF-733F-F9CE-76063C18EEF9}"/>
              </a:ext>
            </a:extLst>
          </p:cNvPr>
          <p:cNvSpPr>
            <a:spLocks noGrp="1"/>
          </p:cNvSpPr>
          <p:nvPr>
            <p:ph idx="1"/>
          </p:nvPr>
        </p:nvSpPr>
        <p:spPr>
          <a:xfrm>
            <a:off x="4149212" y="1325564"/>
            <a:ext cx="8042787" cy="5532436"/>
          </a:xfrm>
        </p:spPr>
        <p:txBody>
          <a:bodyPr>
            <a:normAutofit lnSpcReduction="10000"/>
          </a:bodyPr>
          <a:lstStyle/>
          <a:p>
            <a:pPr algn="ctr"/>
            <a:r>
              <a:rPr lang="es-ES" b="1" u="sng" dirty="0">
                <a:solidFill>
                  <a:schemeClr val="bg1"/>
                </a:solidFill>
                <a:effectLst>
                  <a:outerShdw blurRad="38100" dist="38100" dir="2700000" algn="tl">
                    <a:srgbClr val="000000">
                      <a:alpha val="43137"/>
                    </a:srgbClr>
                  </a:outerShdw>
                </a:effectLst>
                <a:highlight>
                  <a:srgbClr val="CC00FF"/>
                </a:highlight>
                <a:latin typeface="Maiandra GD" panose="020E0502030308020204" pitchFamily="34" charset="0"/>
              </a:rPr>
              <a:t>La razón de su agradecimiento.</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Salmos.54:7.</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FF3399"/>
                </a:highlight>
                <a:latin typeface="Maiandra GD" panose="020E0502030308020204" pitchFamily="34" charset="0"/>
              </a:rPr>
              <a:t>Porque Él me ha librado de toda angustia,</a:t>
            </a:r>
            <a:r>
              <a:rPr lang="es-ES" b="1" dirty="0">
                <a:latin typeface="Maiandra GD" panose="020E0502030308020204" pitchFamily="34" charset="0"/>
              </a:rPr>
              <a:t> Y mis ojos han visto a mis enemigos derrotados. </a:t>
            </a:r>
          </a:p>
          <a:p>
            <a:r>
              <a:rPr lang="es-ES" b="1" dirty="0">
                <a:latin typeface="Maiandra GD" panose="020E0502030308020204" pitchFamily="34" charset="0"/>
              </a:rPr>
              <a:t>Representa el triunfo de la fe de David, quien anticipa la victoria sobre sus perseguidores con total confianza. </a:t>
            </a:r>
          </a:p>
          <a:p>
            <a:r>
              <a:rPr lang="es-ES" b="1" dirty="0">
                <a:latin typeface="Maiandra GD" panose="020E0502030308020204" pitchFamily="34" charset="0"/>
              </a:rPr>
              <a:t>Es una declaración de gratitud por la protección de Dios y la seguridad de la justicia divina.</a:t>
            </a:r>
          </a:p>
          <a:p>
            <a:r>
              <a:rPr lang="es-ES" b="1" dirty="0">
                <a:latin typeface="Maiandra GD" panose="020E0502030308020204" pitchFamily="34" charset="0"/>
              </a:rPr>
              <a:t>Es probable que David dijera esto con fe, anticipando la liberación. </a:t>
            </a:r>
          </a:p>
          <a:p>
            <a:r>
              <a:rPr lang="es-ES" b="1" dirty="0">
                <a:latin typeface="Maiandra GD" panose="020E0502030308020204" pitchFamily="34" charset="0"/>
              </a:rPr>
              <a:t>Cuando llegó, fue extraordinario. Después de que los zifeos traicionaran a David. </a:t>
            </a:r>
          </a:p>
        </p:txBody>
      </p:sp>
      <p:pic>
        <p:nvPicPr>
          <p:cNvPr id="8" name="Imagen 7">
            <a:extLst>
              <a:ext uri="{FF2B5EF4-FFF2-40B4-BE49-F238E27FC236}">
                <a16:creationId xmlns:a16="http://schemas.microsoft.com/office/drawing/2014/main" id="{87AFA6DC-1547-2C32-DFD9-0AEEE4DE7FD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25562"/>
            <a:ext cx="4149211" cy="5532437"/>
          </a:xfrm>
          <a:prstGeom prst="rect">
            <a:avLst/>
          </a:prstGeom>
        </p:spPr>
      </p:pic>
    </p:spTree>
    <p:extLst>
      <p:ext uri="{BB962C8B-B14F-4D97-AF65-F5344CB8AC3E}">
        <p14:creationId xmlns:p14="http://schemas.microsoft.com/office/powerpoint/2010/main" val="12156638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AA92AD-4C38-42A5-CF14-C1017DF3EDDC}"/>
            </a:ext>
          </a:extLst>
        </p:cNvPr>
        <p:cNvGrpSpPr/>
        <p:nvPr/>
      </p:nvGrpSpPr>
      <p:grpSpPr>
        <a:xfrm>
          <a:off x="0" y="0"/>
          <a:ext cx="0" cy="0"/>
          <a:chOff x="0" y="0"/>
          <a:chExt cx="0" cy="0"/>
        </a:xfrm>
      </p:grpSpPr>
      <p:pic>
        <p:nvPicPr>
          <p:cNvPr id="14" name="Imagen 13">
            <a:extLst>
              <a:ext uri="{FF2B5EF4-FFF2-40B4-BE49-F238E27FC236}">
                <a16:creationId xmlns:a16="http://schemas.microsoft.com/office/drawing/2014/main" id="{076ED1E5-13F4-DDEF-815C-839F643A32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58000"/>
          </a:xfrm>
          <a:prstGeom prst="rect">
            <a:avLst/>
          </a:prstGeom>
        </p:spPr>
      </p:pic>
      <p:pic>
        <p:nvPicPr>
          <p:cNvPr id="10" name="Imagen 9">
            <a:extLst>
              <a:ext uri="{FF2B5EF4-FFF2-40B4-BE49-F238E27FC236}">
                <a16:creationId xmlns:a16="http://schemas.microsoft.com/office/drawing/2014/main" id="{E52BA5CC-3588-0759-E9BC-34B3944A916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91999" cy="1325563"/>
          </a:xfrm>
          <a:prstGeom prst="rect">
            <a:avLst/>
          </a:prstGeom>
        </p:spPr>
      </p:pic>
      <p:sp>
        <p:nvSpPr>
          <p:cNvPr id="4" name="Título 3">
            <a:extLst>
              <a:ext uri="{FF2B5EF4-FFF2-40B4-BE49-F238E27FC236}">
                <a16:creationId xmlns:a16="http://schemas.microsoft.com/office/drawing/2014/main" id="{D3E71482-A1B9-2D9F-64ED-F32CEE670FDF}"/>
              </a:ext>
            </a:extLst>
          </p:cNvPr>
          <p:cNvSpPr>
            <a:spLocks noGrp="1"/>
          </p:cNvSpPr>
          <p:nvPr>
            <p:ph type="title"/>
          </p:nvPr>
        </p:nvSpPr>
        <p:spPr>
          <a:xfrm>
            <a:off x="0" y="0"/>
            <a:ext cx="12192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900" b="1" u="sng" dirty="0">
                <a:solidFill>
                  <a:schemeClr val="bg1"/>
                </a:solidFill>
                <a:effectLst>
                  <a:outerShdw blurRad="38100" dist="38100" dir="2700000" algn="tl">
                    <a:srgbClr val="000000">
                      <a:alpha val="43137"/>
                    </a:srgbClr>
                  </a:outerShdw>
                </a:effectLst>
                <a:latin typeface="Maiandra GD" panose="020E0502030308020204" pitchFamily="34" charset="0"/>
              </a:rPr>
              <a:t>DAVID ESTÀ MUY AGRADECIDO CON DIOS. </a:t>
            </a:r>
            <a:br>
              <a:rPr lang="es-ES" sz="4900" b="1" u="sng" dirty="0">
                <a:solidFill>
                  <a:schemeClr val="bg1"/>
                </a:solidFill>
                <a:effectLst>
                  <a:outerShdw blurRad="38100" dist="38100" dir="2700000" algn="tl">
                    <a:srgbClr val="000000">
                      <a:alpha val="43137"/>
                    </a:srgbClr>
                  </a:outerShdw>
                </a:effectLst>
                <a:latin typeface="Maiandra GD" panose="020E0502030308020204" pitchFamily="34" charset="0"/>
              </a:rPr>
            </a:br>
            <a:r>
              <a:rPr lang="es-ES" sz="4900" b="1" u="sng" dirty="0">
                <a:solidFill>
                  <a:schemeClr val="bg1"/>
                </a:solidFill>
                <a:effectLst>
                  <a:outerShdw blurRad="38100" dist="38100" dir="2700000" algn="tl">
                    <a:srgbClr val="000000">
                      <a:alpha val="43137"/>
                    </a:srgbClr>
                  </a:outerShdw>
                </a:effectLst>
                <a:latin typeface="Maiandra GD" panose="020E0502030308020204" pitchFamily="34" charset="0"/>
              </a:rPr>
              <a:t>SALMOS.54:6-7.</a:t>
            </a:r>
            <a:br>
              <a:rPr lang="es-ES" b="1" u="sng" dirty="0">
                <a:effectLst>
                  <a:outerShdw blurRad="38100" dist="38100" dir="2700000" algn="tl">
                    <a:srgbClr val="000000">
                      <a:alpha val="43137"/>
                    </a:srgbClr>
                  </a:outerShdw>
                </a:effectLst>
                <a:latin typeface="Maiandra GD" panose="020E0502030308020204" pitchFamily="34" charset="0"/>
              </a:rPr>
            </a:b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5C24304B-8798-C527-300F-3F3231A4E138}"/>
              </a:ext>
            </a:extLst>
          </p:cNvPr>
          <p:cNvSpPr>
            <a:spLocks noGrp="1"/>
          </p:cNvSpPr>
          <p:nvPr>
            <p:ph idx="1"/>
          </p:nvPr>
        </p:nvSpPr>
        <p:spPr>
          <a:xfrm>
            <a:off x="4149212" y="1325564"/>
            <a:ext cx="8042787" cy="5532436"/>
          </a:xfrm>
        </p:spPr>
        <p:txBody>
          <a:bodyPr>
            <a:normAutofit lnSpcReduction="10000"/>
          </a:bodyPr>
          <a:lstStyle/>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I Samuel.23:19-20.</a:t>
            </a:r>
            <a:r>
              <a:rPr lang="es-ES" b="1" dirty="0">
                <a:latin typeface="Maiandra GD" panose="020E0502030308020204" pitchFamily="34" charset="0"/>
              </a:rPr>
              <a:t> </a:t>
            </a:r>
          </a:p>
          <a:p>
            <a:r>
              <a:rPr lang="es-ES" b="1" dirty="0">
                <a:latin typeface="Maiandra GD" panose="020E0502030308020204" pitchFamily="34" charset="0"/>
              </a:rPr>
              <a:t>Entonces subieron los de Zif a Saúl en Guibeá y dijeron: </a:t>
            </a:r>
            <a:r>
              <a:rPr lang="es-ES" b="1" u="sng" dirty="0">
                <a:solidFill>
                  <a:schemeClr val="bg1"/>
                </a:solidFill>
                <a:effectLst>
                  <a:outerShdw blurRad="38100" dist="38100" dir="2700000" algn="tl">
                    <a:srgbClr val="000000">
                      <a:alpha val="43137"/>
                    </a:srgbClr>
                  </a:outerShdw>
                </a:effectLst>
                <a:highlight>
                  <a:srgbClr val="9900FF"/>
                </a:highlight>
                <a:latin typeface="Maiandra GD" panose="020E0502030308020204" pitchFamily="34" charset="0"/>
              </a:rPr>
              <a:t>«¿No está David escondido entre nosotros en los refugios de </a:t>
            </a:r>
            <a:r>
              <a:rPr lang="es-ES" b="1" u="sng" dirty="0" err="1">
                <a:solidFill>
                  <a:schemeClr val="bg1"/>
                </a:solidFill>
                <a:effectLst>
                  <a:outerShdw blurRad="38100" dist="38100" dir="2700000" algn="tl">
                    <a:srgbClr val="000000">
                      <a:alpha val="43137"/>
                    </a:srgbClr>
                  </a:outerShdw>
                </a:effectLst>
                <a:highlight>
                  <a:srgbClr val="9900FF"/>
                </a:highlight>
                <a:latin typeface="Maiandra GD" panose="020E0502030308020204" pitchFamily="34" charset="0"/>
              </a:rPr>
              <a:t>Hores</a:t>
            </a:r>
            <a:r>
              <a:rPr lang="es-ES" b="1" u="sng" dirty="0">
                <a:solidFill>
                  <a:schemeClr val="bg1"/>
                </a:solidFill>
                <a:effectLst>
                  <a:outerShdw blurRad="38100" dist="38100" dir="2700000" algn="tl">
                    <a:srgbClr val="000000">
                      <a:alpha val="43137"/>
                    </a:srgbClr>
                  </a:outerShdw>
                </a:effectLst>
                <a:highlight>
                  <a:srgbClr val="9900FF"/>
                </a:highlight>
                <a:latin typeface="Maiandra GD" panose="020E0502030308020204" pitchFamily="34" charset="0"/>
              </a:rPr>
              <a:t>,</a:t>
            </a:r>
            <a:r>
              <a:rPr lang="es-ES" b="1" dirty="0">
                <a:latin typeface="Maiandra GD" panose="020E0502030308020204" pitchFamily="34" charset="0"/>
              </a:rPr>
              <a:t> en la colina de Haquila que está al sur de Jesimón? </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V.20.</a:t>
            </a:r>
            <a:r>
              <a:rPr lang="es-ES" b="1" dirty="0">
                <a:latin typeface="Maiandra GD" panose="020E0502030308020204" pitchFamily="34" charset="0"/>
              </a:rPr>
              <a:t> </a:t>
            </a:r>
          </a:p>
          <a:p>
            <a:r>
              <a:rPr lang="es-ES" b="1" dirty="0">
                <a:latin typeface="Maiandra GD" panose="020E0502030308020204" pitchFamily="34" charset="0"/>
              </a:rPr>
              <a:t>»Ahora bien, oh rey, usted descienda conforme a todo el deseo de su alma para hacerlo; </a:t>
            </a:r>
            <a:r>
              <a:rPr lang="es-ES" b="1" u="sng" dirty="0">
                <a:effectLst>
                  <a:outerShdw blurRad="38100" dist="38100" dir="2700000" algn="tl">
                    <a:srgbClr val="000000">
                      <a:alpha val="43137"/>
                    </a:srgbClr>
                  </a:outerShdw>
                </a:effectLst>
                <a:highlight>
                  <a:srgbClr val="66FFCC"/>
                </a:highlight>
                <a:latin typeface="Maiandra GD" panose="020E0502030308020204" pitchFamily="34" charset="0"/>
              </a:rPr>
              <a:t>y nuestra parte será entregarlo en manos del rey».</a:t>
            </a:r>
            <a:r>
              <a:rPr lang="es-ES" b="1" dirty="0">
                <a:latin typeface="Maiandra GD" panose="020E0502030308020204" pitchFamily="34" charset="0"/>
              </a:rPr>
              <a:t> </a:t>
            </a:r>
          </a:p>
          <a:p>
            <a:r>
              <a:rPr lang="es-ES" b="1" dirty="0">
                <a:latin typeface="Maiandra GD" panose="020E0502030308020204" pitchFamily="34" charset="0"/>
              </a:rPr>
              <a:t>Saúl estuvo a punto de capturarlo, cuando David estaba casi en sus manos, Él rey se enteró de una invasión filistea y tuvo que abandonar la persecución. </a:t>
            </a:r>
          </a:p>
        </p:txBody>
      </p:sp>
      <p:pic>
        <p:nvPicPr>
          <p:cNvPr id="8" name="Imagen 7">
            <a:extLst>
              <a:ext uri="{FF2B5EF4-FFF2-40B4-BE49-F238E27FC236}">
                <a16:creationId xmlns:a16="http://schemas.microsoft.com/office/drawing/2014/main" id="{7D029597-9604-9162-86C7-8BCA22D65BA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25562"/>
            <a:ext cx="4149211" cy="5532437"/>
          </a:xfrm>
          <a:prstGeom prst="rect">
            <a:avLst/>
          </a:prstGeom>
        </p:spPr>
      </p:pic>
    </p:spTree>
    <p:extLst>
      <p:ext uri="{BB962C8B-B14F-4D97-AF65-F5344CB8AC3E}">
        <p14:creationId xmlns:p14="http://schemas.microsoft.com/office/powerpoint/2010/main" val="4329011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7F758A-E823-FF7D-CC0D-493B7CA0E74C}"/>
            </a:ext>
          </a:extLst>
        </p:cNvPr>
        <p:cNvGrpSpPr/>
        <p:nvPr/>
      </p:nvGrpSpPr>
      <p:grpSpPr>
        <a:xfrm>
          <a:off x="0" y="0"/>
          <a:ext cx="0" cy="0"/>
          <a:chOff x="0" y="0"/>
          <a:chExt cx="0" cy="0"/>
        </a:xfrm>
      </p:grpSpPr>
      <p:pic>
        <p:nvPicPr>
          <p:cNvPr id="14" name="Imagen 13">
            <a:extLst>
              <a:ext uri="{FF2B5EF4-FFF2-40B4-BE49-F238E27FC236}">
                <a16:creationId xmlns:a16="http://schemas.microsoft.com/office/drawing/2014/main" id="{BB0F0A71-F462-E309-95E4-207F6DDAF8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58000"/>
          </a:xfrm>
          <a:prstGeom prst="rect">
            <a:avLst/>
          </a:prstGeom>
        </p:spPr>
      </p:pic>
      <p:pic>
        <p:nvPicPr>
          <p:cNvPr id="10" name="Imagen 9">
            <a:extLst>
              <a:ext uri="{FF2B5EF4-FFF2-40B4-BE49-F238E27FC236}">
                <a16:creationId xmlns:a16="http://schemas.microsoft.com/office/drawing/2014/main" id="{9F7E29FA-9146-B761-7DE2-66257C952C9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91999" cy="1325563"/>
          </a:xfrm>
          <a:prstGeom prst="rect">
            <a:avLst/>
          </a:prstGeom>
        </p:spPr>
      </p:pic>
      <p:sp>
        <p:nvSpPr>
          <p:cNvPr id="4" name="Título 3">
            <a:extLst>
              <a:ext uri="{FF2B5EF4-FFF2-40B4-BE49-F238E27FC236}">
                <a16:creationId xmlns:a16="http://schemas.microsoft.com/office/drawing/2014/main" id="{76EE5EE0-0407-E7C2-6294-0F37BD00379D}"/>
              </a:ext>
            </a:extLst>
          </p:cNvPr>
          <p:cNvSpPr>
            <a:spLocks noGrp="1"/>
          </p:cNvSpPr>
          <p:nvPr>
            <p:ph type="title"/>
          </p:nvPr>
        </p:nvSpPr>
        <p:spPr>
          <a:xfrm>
            <a:off x="0" y="0"/>
            <a:ext cx="12192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900" b="1" u="sng" dirty="0">
                <a:solidFill>
                  <a:schemeClr val="bg1"/>
                </a:solidFill>
                <a:effectLst>
                  <a:outerShdw blurRad="38100" dist="38100" dir="2700000" algn="tl">
                    <a:srgbClr val="000000">
                      <a:alpha val="43137"/>
                    </a:srgbClr>
                  </a:outerShdw>
                </a:effectLst>
                <a:latin typeface="Maiandra GD" panose="020E0502030308020204" pitchFamily="34" charset="0"/>
              </a:rPr>
              <a:t>DAVID ESTÀ MUY AGRADECIDO CON DIOS. </a:t>
            </a:r>
            <a:br>
              <a:rPr lang="es-ES" sz="4900" b="1" u="sng" dirty="0">
                <a:solidFill>
                  <a:schemeClr val="bg1"/>
                </a:solidFill>
                <a:effectLst>
                  <a:outerShdw blurRad="38100" dist="38100" dir="2700000" algn="tl">
                    <a:srgbClr val="000000">
                      <a:alpha val="43137"/>
                    </a:srgbClr>
                  </a:outerShdw>
                </a:effectLst>
                <a:latin typeface="Maiandra GD" panose="020E0502030308020204" pitchFamily="34" charset="0"/>
              </a:rPr>
            </a:br>
            <a:r>
              <a:rPr lang="es-ES" sz="4900" b="1" u="sng" dirty="0">
                <a:solidFill>
                  <a:schemeClr val="bg1"/>
                </a:solidFill>
                <a:effectLst>
                  <a:outerShdw blurRad="38100" dist="38100" dir="2700000" algn="tl">
                    <a:srgbClr val="000000">
                      <a:alpha val="43137"/>
                    </a:srgbClr>
                  </a:outerShdw>
                </a:effectLst>
                <a:latin typeface="Maiandra GD" panose="020E0502030308020204" pitchFamily="34" charset="0"/>
              </a:rPr>
              <a:t>SALMOS.54:6-7.</a:t>
            </a:r>
            <a:br>
              <a:rPr lang="es-ES" b="1" u="sng" dirty="0">
                <a:effectLst>
                  <a:outerShdw blurRad="38100" dist="38100" dir="2700000" algn="tl">
                    <a:srgbClr val="000000">
                      <a:alpha val="43137"/>
                    </a:srgbClr>
                  </a:outerShdw>
                </a:effectLst>
                <a:latin typeface="Maiandra GD" panose="020E0502030308020204" pitchFamily="34" charset="0"/>
              </a:rPr>
            </a:b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4AAD3966-AC69-2F33-6128-7927CE5EDDA4}"/>
              </a:ext>
            </a:extLst>
          </p:cNvPr>
          <p:cNvSpPr>
            <a:spLocks noGrp="1"/>
          </p:cNvSpPr>
          <p:nvPr>
            <p:ph idx="1"/>
          </p:nvPr>
        </p:nvSpPr>
        <p:spPr>
          <a:xfrm>
            <a:off x="4149212" y="1325564"/>
            <a:ext cx="8042787" cy="5532436"/>
          </a:xfrm>
        </p:spPr>
        <p:txBody>
          <a:bodyPr>
            <a:normAutofit lnSpcReduction="10000"/>
          </a:bodyPr>
          <a:lstStyle/>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I Samuel.23:27-28.</a:t>
            </a:r>
            <a:r>
              <a:rPr lang="es-ES" b="1" dirty="0">
                <a:latin typeface="Maiandra GD" panose="020E0502030308020204" pitchFamily="34" charset="0"/>
              </a:rPr>
              <a:t> </a:t>
            </a:r>
          </a:p>
          <a:p>
            <a:r>
              <a:rPr lang="es-ES" b="1" dirty="0">
                <a:latin typeface="Maiandra GD" panose="020E0502030308020204" pitchFamily="34" charset="0"/>
              </a:rPr>
              <a:t>Pero un mensajero vino a Saúl diciendo: Apresúrese y venga, </a:t>
            </a:r>
            <a:r>
              <a:rPr lang="es-ES" b="1" u="sng" dirty="0">
                <a:solidFill>
                  <a:schemeClr val="bg1"/>
                </a:solidFill>
                <a:effectLst>
                  <a:outerShdw blurRad="38100" dist="38100" dir="2700000" algn="tl">
                    <a:srgbClr val="000000">
                      <a:alpha val="43137"/>
                    </a:srgbClr>
                  </a:outerShdw>
                </a:effectLst>
                <a:highlight>
                  <a:srgbClr val="CC66FF"/>
                </a:highlight>
                <a:latin typeface="Maiandra GD" panose="020E0502030308020204" pitchFamily="34" charset="0"/>
              </a:rPr>
              <a:t>pues los filisteos han hecho una incursión en la tierra.</a:t>
            </a:r>
            <a:r>
              <a:rPr lang="es-ES" b="1" dirty="0">
                <a:latin typeface="Maiandra GD" panose="020E0502030308020204" pitchFamily="34" charset="0"/>
              </a:rPr>
              <a:t> </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V.28.</a:t>
            </a:r>
            <a:r>
              <a:rPr lang="es-ES" b="1" dirty="0">
                <a:latin typeface="Maiandra GD" panose="020E0502030308020204" pitchFamily="34" charset="0"/>
              </a:rPr>
              <a:t> </a:t>
            </a:r>
          </a:p>
          <a:p>
            <a:r>
              <a:rPr lang="es-ES" b="1" u="sng" dirty="0">
                <a:effectLst>
                  <a:outerShdw blurRad="38100" dist="38100" dir="2700000" algn="tl">
                    <a:srgbClr val="000000">
                      <a:alpha val="43137"/>
                    </a:srgbClr>
                  </a:outerShdw>
                </a:effectLst>
                <a:highlight>
                  <a:srgbClr val="66CCFF"/>
                </a:highlight>
                <a:latin typeface="Maiandra GD" panose="020E0502030308020204" pitchFamily="34" charset="0"/>
              </a:rPr>
              <a:t>Regresó entonces Saúl, dejando de perseguir a David,</a:t>
            </a:r>
            <a:r>
              <a:rPr lang="es-ES" b="1" dirty="0">
                <a:latin typeface="Maiandra GD" panose="020E0502030308020204" pitchFamily="34" charset="0"/>
              </a:rPr>
              <a:t> y fue al encuentro de los filisteos. Por eso llamaron a aquel lugar la Peña de Escape. </a:t>
            </a:r>
          </a:p>
          <a:p>
            <a:r>
              <a:rPr lang="es-ES" b="1" dirty="0">
                <a:latin typeface="Maiandra GD" panose="020E0502030308020204" pitchFamily="34" charset="0"/>
              </a:rPr>
              <a:t>David vivió una vida de peligros y de escapes, pero siempre estuvo a salvo.</a:t>
            </a:r>
          </a:p>
          <a:p>
            <a:r>
              <a:rPr lang="es-ES" b="1" dirty="0">
                <a:latin typeface="Maiandra GD" panose="020E0502030308020204" pitchFamily="34" charset="0"/>
              </a:rPr>
              <a:t>Mis ojos han visto su deseo sobre mis enemigos: David sabía antes lo que era derrotar a sus enemigos (Goliat es un ejemplo); confiaba en que lo volvería </a:t>
            </a:r>
            <a:r>
              <a:rPr lang="es-ES" b="1">
                <a:latin typeface="Maiandra GD" panose="020E0502030308020204" pitchFamily="34" charset="0"/>
              </a:rPr>
              <a:t>a hacer.</a:t>
            </a:r>
            <a:endParaRPr lang="es-NI" b="1" dirty="0">
              <a:latin typeface="Maiandra GD" panose="020E0502030308020204" pitchFamily="34" charset="0"/>
            </a:endParaRPr>
          </a:p>
        </p:txBody>
      </p:sp>
      <p:pic>
        <p:nvPicPr>
          <p:cNvPr id="8" name="Imagen 7">
            <a:extLst>
              <a:ext uri="{FF2B5EF4-FFF2-40B4-BE49-F238E27FC236}">
                <a16:creationId xmlns:a16="http://schemas.microsoft.com/office/drawing/2014/main" id="{2016035E-191C-C24C-733B-02F0496DAA9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25562"/>
            <a:ext cx="4149211" cy="5532437"/>
          </a:xfrm>
          <a:prstGeom prst="rect">
            <a:avLst/>
          </a:prstGeom>
        </p:spPr>
      </p:pic>
    </p:spTree>
    <p:extLst>
      <p:ext uri="{BB962C8B-B14F-4D97-AF65-F5344CB8AC3E}">
        <p14:creationId xmlns:p14="http://schemas.microsoft.com/office/powerpoint/2010/main" val="28624728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074853-D009-6C4E-8C2C-F41BEC72B341}"/>
            </a:ext>
          </a:extLst>
        </p:cNvPr>
        <p:cNvGrpSpPr/>
        <p:nvPr/>
      </p:nvGrpSpPr>
      <p:grpSpPr>
        <a:xfrm>
          <a:off x="0" y="0"/>
          <a:ext cx="0" cy="0"/>
          <a:chOff x="0" y="0"/>
          <a:chExt cx="0" cy="0"/>
        </a:xfrm>
      </p:grpSpPr>
      <p:pic>
        <p:nvPicPr>
          <p:cNvPr id="14" name="Imagen 13">
            <a:extLst>
              <a:ext uri="{FF2B5EF4-FFF2-40B4-BE49-F238E27FC236}">
                <a16:creationId xmlns:a16="http://schemas.microsoft.com/office/drawing/2014/main" id="{0C11D4DB-8680-3EE0-448C-A10E50DFEA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58000"/>
          </a:xfrm>
          <a:prstGeom prst="rect">
            <a:avLst/>
          </a:prstGeom>
        </p:spPr>
      </p:pic>
      <p:pic>
        <p:nvPicPr>
          <p:cNvPr id="10" name="Imagen 9">
            <a:extLst>
              <a:ext uri="{FF2B5EF4-FFF2-40B4-BE49-F238E27FC236}">
                <a16:creationId xmlns:a16="http://schemas.microsoft.com/office/drawing/2014/main" id="{BA3CE63E-7EFD-590E-BB49-D70FBAC5B9E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91999" cy="1325563"/>
          </a:xfrm>
          <a:prstGeom prst="rect">
            <a:avLst/>
          </a:prstGeom>
        </p:spPr>
      </p:pic>
      <p:sp>
        <p:nvSpPr>
          <p:cNvPr id="4" name="Título 3">
            <a:extLst>
              <a:ext uri="{FF2B5EF4-FFF2-40B4-BE49-F238E27FC236}">
                <a16:creationId xmlns:a16="http://schemas.microsoft.com/office/drawing/2014/main" id="{87D0E678-A0DA-56C2-3C0C-764023C09F7B}"/>
              </a:ext>
            </a:extLst>
          </p:cNvPr>
          <p:cNvSpPr>
            <a:spLocks noGrp="1"/>
          </p:cNvSpPr>
          <p:nvPr>
            <p:ph type="title"/>
          </p:nvPr>
        </p:nvSpPr>
        <p:spPr>
          <a:xfrm>
            <a:off x="0" y="0"/>
            <a:ext cx="12192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900" b="1" u="sng" dirty="0">
                <a:solidFill>
                  <a:schemeClr val="bg1"/>
                </a:solidFill>
                <a:effectLst>
                  <a:outerShdw blurRad="38100" dist="38100" dir="2700000" algn="tl">
                    <a:srgbClr val="000000">
                      <a:alpha val="43137"/>
                    </a:srgbClr>
                  </a:outerShdw>
                </a:effectLst>
                <a:latin typeface="Maiandra GD" panose="020E0502030308020204" pitchFamily="34" charset="0"/>
              </a:rPr>
              <a:t>DAVID ESTÀ MUY AGRADECIDO CON DIOS. </a:t>
            </a:r>
            <a:br>
              <a:rPr lang="es-ES" sz="4900" b="1" u="sng" dirty="0">
                <a:solidFill>
                  <a:schemeClr val="bg1"/>
                </a:solidFill>
                <a:effectLst>
                  <a:outerShdw blurRad="38100" dist="38100" dir="2700000" algn="tl">
                    <a:srgbClr val="000000">
                      <a:alpha val="43137"/>
                    </a:srgbClr>
                  </a:outerShdw>
                </a:effectLst>
                <a:latin typeface="Maiandra GD" panose="020E0502030308020204" pitchFamily="34" charset="0"/>
              </a:rPr>
            </a:br>
            <a:r>
              <a:rPr lang="es-ES" sz="4900" b="1" u="sng" dirty="0">
                <a:solidFill>
                  <a:schemeClr val="bg1"/>
                </a:solidFill>
                <a:effectLst>
                  <a:outerShdw blurRad="38100" dist="38100" dir="2700000" algn="tl">
                    <a:srgbClr val="000000">
                      <a:alpha val="43137"/>
                    </a:srgbClr>
                  </a:outerShdw>
                </a:effectLst>
                <a:latin typeface="Maiandra GD" panose="020E0502030308020204" pitchFamily="34" charset="0"/>
              </a:rPr>
              <a:t>SALMOS.54:6-7.</a:t>
            </a:r>
            <a:br>
              <a:rPr lang="es-ES" b="1" u="sng" dirty="0">
                <a:effectLst>
                  <a:outerShdw blurRad="38100" dist="38100" dir="2700000" algn="tl">
                    <a:srgbClr val="000000">
                      <a:alpha val="43137"/>
                    </a:srgbClr>
                  </a:outerShdw>
                </a:effectLst>
                <a:latin typeface="Maiandra GD" panose="020E0502030308020204" pitchFamily="34" charset="0"/>
              </a:rPr>
            </a:b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7D28505-052A-E09C-0624-C2D38D432F92}"/>
              </a:ext>
            </a:extLst>
          </p:cNvPr>
          <p:cNvSpPr>
            <a:spLocks noGrp="1"/>
          </p:cNvSpPr>
          <p:nvPr>
            <p:ph idx="1"/>
          </p:nvPr>
        </p:nvSpPr>
        <p:spPr>
          <a:xfrm>
            <a:off x="4149212" y="1325564"/>
            <a:ext cx="8042787" cy="5532436"/>
          </a:xfrm>
        </p:spPr>
        <p:txBody>
          <a:bodyPr>
            <a:normAutofit lnSpcReduction="10000"/>
          </a:bodyPr>
          <a:lstStyle/>
          <a:p>
            <a:r>
              <a:rPr lang="es-ES" b="1" dirty="0">
                <a:latin typeface="Maiandra GD" panose="020E0502030308020204" pitchFamily="34" charset="0"/>
              </a:rPr>
              <a:t>Admirando la justicia de Dios hacia sus enemigos y su amor hacia su pueblo, se complació en tal providencia y la contempló con consuelo.</a:t>
            </a:r>
          </a:p>
          <a:p>
            <a:r>
              <a:rPr lang="es-ES" b="1" dirty="0">
                <a:latin typeface="Maiandra GD" panose="020E0502030308020204" pitchFamily="34" charset="0"/>
              </a:rPr>
              <a:t>En cierto sentido, David, en este Salmo, prefiguró a su Gran Hijo. </a:t>
            </a:r>
          </a:p>
          <a:p>
            <a:r>
              <a:rPr lang="es-ES" b="1" dirty="0">
                <a:latin typeface="Maiandra GD" panose="020E0502030308020204" pitchFamily="34" charset="0"/>
              </a:rPr>
              <a:t>Jesús era Él Rey ungido quien vino a rescatar y guiar al pueblo de Dios. </a:t>
            </a:r>
          </a:p>
          <a:p>
            <a:r>
              <a:rPr lang="es-ES" b="1" dirty="0">
                <a:latin typeface="Maiandra GD" panose="020E0502030308020204" pitchFamily="34" charset="0"/>
              </a:rPr>
              <a:t>Y cuando lo hizo, algunos de entre ellos lo traicionaron hasta la muerte. </a:t>
            </a:r>
          </a:p>
          <a:p>
            <a:r>
              <a:rPr lang="es-ES" b="1" dirty="0">
                <a:latin typeface="Maiandra GD" panose="020E0502030308020204" pitchFamily="34" charset="0"/>
              </a:rPr>
              <a:t>Podemos ver fácilmente estas líneas del Salmo en la boca de Jesús, orando a su Padre encomendándose a Él.</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I Pedro.2:22.</a:t>
            </a:r>
            <a:r>
              <a:rPr lang="es-ES" b="1" dirty="0">
                <a:latin typeface="Maiandra GD" panose="020E0502030308020204" pitchFamily="34" charset="0"/>
              </a:rPr>
              <a:t> </a:t>
            </a:r>
          </a:p>
        </p:txBody>
      </p:sp>
      <p:pic>
        <p:nvPicPr>
          <p:cNvPr id="8" name="Imagen 7">
            <a:extLst>
              <a:ext uri="{FF2B5EF4-FFF2-40B4-BE49-F238E27FC236}">
                <a16:creationId xmlns:a16="http://schemas.microsoft.com/office/drawing/2014/main" id="{93B19FF8-1E33-5B73-5E9E-33388681332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25562"/>
            <a:ext cx="4149211" cy="5532437"/>
          </a:xfrm>
          <a:prstGeom prst="rect">
            <a:avLst/>
          </a:prstGeom>
        </p:spPr>
      </p:pic>
    </p:spTree>
    <p:extLst>
      <p:ext uri="{BB962C8B-B14F-4D97-AF65-F5344CB8AC3E}">
        <p14:creationId xmlns:p14="http://schemas.microsoft.com/office/powerpoint/2010/main" val="28397785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FDA4AC-B4E9-45E8-7147-ED06E54C638F}"/>
            </a:ext>
          </a:extLst>
        </p:cNvPr>
        <p:cNvGrpSpPr/>
        <p:nvPr/>
      </p:nvGrpSpPr>
      <p:grpSpPr>
        <a:xfrm>
          <a:off x="0" y="0"/>
          <a:ext cx="0" cy="0"/>
          <a:chOff x="0" y="0"/>
          <a:chExt cx="0" cy="0"/>
        </a:xfrm>
      </p:grpSpPr>
      <p:pic>
        <p:nvPicPr>
          <p:cNvPr id="14" name="Imagen 13">
            <a:extLst>
              <a:ext uri="{FF2B5EF4-FFF2-40B4-BE49-F238E27FC236}">
                <a16:creationId xmlns:a16="http://schemas.microsoft.com/office/drawing/2014/main" id="{04707987-9823-D192-7F2B-D71A63251D6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58000"/>
          </a:xfrm>
          <a:prstGeom prst="rect">
            <a:avLst/>
          </a:prstGeom>
        </p:spPr>
      </p:pic>
      <p:pic>
        <p:nvPicPr>
          <p:cNvPr id="10" name="Imagen 9">
            <a:extLst>
              <a:ext uri="{FF2B5EF4-FFF2-40B4-BE49-F238E27FC236}">
                <a16:creationId xmlns:a16="http://schemas.microsoft.com/office/drawing/2014/main" id="{7C429335-6D48-6710-658C-4AFA00430F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91999" cy="1325563"/>
          </a:xfrm>
          <a:prstGeom prst="rect">
            <a:avLst/>
          </a:prstGeom>
        </p:spPr>
      </p:pic>
      <p:sp>
        <p:nvSpPr>
          <p:cNvPr id="4" name="Título 3">
            <a:extLst>
              <a:ext uri="{FF2B5EF4-FFF2-40B4-BE49-F238E27FC236}">
                <a16:creationId xmlns:a16="http://schemas.microsoft.com/office/drawing/2014/main" id="{28F44A1F-8823-FB6C-DAC0-848776C8CD6E}"/>
              </a:ext>
            </a:extLst>
          </p:cNvPr>
          <p:cNvSpPr>
            <a:spLocks noGrp="1"/>
          </p:cNvSpPr>
          <p:nvPr>
            <p:ph type="title"/>
          </p:nvPr>
        </p:nvSpPr>
        <p:spPr>
          <a:xfrm>
            <a:off x="0" y="0"/>
            <a:ext cx="12192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900" b="1" u="sng" dirty="0">
                <a:solidFill>
                  <a:schemeClr val="bg1"/>
                </a:solidFill>
                <a:effectLst>
                  <a:outerShdw blurRad="38100" dist="38100" dir="2700000" algn="tl">
                    <a:srgbClr val="000000">
                      <a:alpha val="43137"/>
                    </a:srgbClr>
                  </a:outerShdw>
                </a:effectLst>
                <a:latin typeface="Maiandra GD" panose="020E0502030308020204" pitchFamily="34" charset="0"/>
              </a:rPr>
              <a:t>DAVID ESTÀ MUY AGRADECIDO CON DIOS. </a:t>
            </a:r>
            <a:br>
              <a:rPr lang="es-ES" sz="4900" b="1" u="sng" dirty="0">
                <a:solidFill>
                  <a:schemeClr val="bg1"/>
                </a:solidFill>
                <a:effectLst>
                  <a:outerShdw blurRad="38100" dist="38100" dir="2700000" algn="tl">
                    <a:srgbClr val="000000">
                      <a:alpha val="43137"/>
                    </a:srgbClr>
                  </a:outerShdw>
                </a:effectLst>
                <a:latin typeface="Maiandra GD" panose="020E0502030308020204" pitchFamily="34" charset="0"/>
              </a:rPr>
            </a:br>
            <a:r>
              <a:rPr lang="es-ES" sz="4900" b="1" u="sng" dirty="0">
                <a:solidFill>
                  <a:schemeClr val="bg1"/>
                </a:solidFill>
                <a:effectLst>
                  <a:outerShdw blurRad="38100" dist="38100" dir="2700000" algn="tl">
                    <a:srgbClr val="000000">
                      <a:alpha val="43137"/>
                    </a:srgbClr>
                  </a:outerShdw>
                </a:effectLst>
                <a:latin typeface="Maiandra GD" panose="020E0502030308020204" pitchFamily="34" charset="0"/>
              </a:rPr>
              <a:t>SALMOS.54:6-7.</a:t>
            </a:r>
            <a:br>
              <a:rPr lang="es-ES" b="1" u="sng" dirty="0">
                <a:effectLst>
                  <a:outerShdw blurRad="38100" dist="38100" dir="2700000" algn="tl">
                    <a:srgbClr val="000000">
                      <a:alpha val="43137"/>
                    </a:srgbClr>
                  </a:outerShdw>
                </a:effectLst>
                <a:latin typeface="Maiandra GD" panose="020E0502030308020204" pitchFamily="34" charset="0"/>
              </a:rPr>
            </a:b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A3C5A009-9312-0809-8767-D2A3C992442A}"/>
              </a:ext>
            </a:extLst>
          </p:cNvPr>
          <p:cNvSpPr>
            <a:spLocks noGrp="1"/>
          </p:cNvSpPr>
          <p:nvPr>
            <p:ph idx="1"/>
          </p:nvPr>
        </p:nvSpPr>
        <p:spPr>
          <a:xfrm>
            <a:off x="4149212" y="1325564"/>
            <a:ext cx="8042787" cy="5532436"/>
          </a:xfrm>
        </p:spPr>
        <p:txBody>
          <a:bodyPr>
            <a:normAutofit/>
          </a:bodyPr>
          <a:lstStyle/>
          <a:p>
            <a:r>
              <a:rPr lang="es-ES" b="1" dirty="0">
                <a:latin typeface="Maiandra GD" panose="020E0502030308020204" pitchFamily="34" charset="0"/>
              </a:rPr>
              <a:t>y quien cuando lo ultrajaban, no respondía ultrajando. Cuando padecía, no amenazaba, </a:t>
            </a:r>
            <a:r>
              <a:rPr lang="es-ES" b="1" u="sng" dirty="0">
                <a:solidFill>
                  <a:schemeClr val="bg1"/>
                </a:solidFill>
                <a:effectLst>
                  <a:outerShdw blurRad="38100" dist="38100" dir="2700000" algn="tl">
                    <a:srgbClr val="000000">
                      <a:alpha val="43137"/>
                    </a:srgbClr>
                  </a:outerShdw>
                </a:effectLst>
                <a:highlight>
                  <a:srgbClr val="9900CC"/>
                </a:highlight>
                <a:latin typeface="Maiandra GD" panose="020E0502030308020204" pitchFamily="34" charset="0"/>
              </a:rPr>
              <a:t>sino que se encomendaba a Aquel que juzga con justicia.</a:t>
            </a:r>
            <a:r>
              <a:rPr lang="es-ES" b="1" dirty="0">
                <a:latin typeface="Maiandra GD" panose="020E0502030308020204" pitchFamily="34" charset="0"/>
              </a:rPr>
              <a:t> </a:t>
            </a:r>
          </a:p>
          <a:p>
            <a:r>
              <a:rPr lang="es-ES" b="1" dirty="0">
                <a:latin typeface="Maiandra GD" panose="020E0502030308020204" pitchFamily="34" charset="0"/>
              </a:rPr>
              <a:t>Nos describe la reacción de Jesús ante el sufrimiento injusto, presentándolo como el modelo perfecto de paciencia y confianza en Dios. </a:t>
            </a:r>
          </a:p>
          <a:p>
            <a:r>
              <a:rPr lang="es-ES" b="1" dirty="0">
                <a:latin typeface="Maiandra GD" panose="020E0502030308020204" pitchFamily="34" charset="0"/>
              </a:rPr>
              <a:t>Enseña a no responder al insulto con insultos ni a amenazar bajo maltrato, sino a encomendar la justicia a Dios. </a:t>
            </a:r>
          </a:p>
          <a:p>
            <a:r>
              <a:rPr lang="es-ES" b="1" dirty="0">
                <a:latin typeface="Maiandra GD" panose="020E0502030308020204" pitchFamily="34" charset="0"/>
              </a:rPr>
              <a:t>Dejo que su Padre actuara de acuerdo a su justicia siempre.</a:t>
            </a:r>
          </a:p>
        </p:txBody>
      </p:sp>
      <p:pic>
        <p:nvPicPr>
          <p:cNvPr id="8" name="Imagen 7">
            <a:extLst>
              <a:ext uri="{FF2B5EF4-FFF2-40B4-BE49-F238E27FC236}">
                <a16:creationId xmlns:a16="http://schemas.microsoft.com/office/drawing/2014/main" id="{FFAD9D18-2328-4B20-BAC4-D45DE9C78F0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25562"/>
            <a:ext cx="4149211" cy="5532437"/>
          </a:xfrm>
          <a:prstGeom prst="rect">
            <a:avLst/>
          </a:prstGeom>
        </p:spPr>
      </p:pic>
    </p:spTree>
    <p:extLst>
      <p:ext uri="{BB962C8B-B14F-4D97-AF65-F5344CB8AC3E}">
        <p14:creationId xmlns:p14="http://schemas.microsoft.com/office/powerpoint/2010/main" val="27248142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2ED5FA-0E94-1080-03F5-AF2970197AD5}"/>
            </a:ext>
          </a:extLst>
        </p:cNvPr>
        <p:cNvGrpSpPr/>
        <p:nvPr/>
      </p:nvGrpSpPr>
      <p:grpSpPr>
        <a:xfrm>
          <a:off x="0" y="0"/>
          <a:ext cx="0" cy="0"/>
          <a:chOff x="0" y="0"/>
          <a:chExt cx="0" cy="0"/>
        </a:xfrm>
      </p:grpSpPr>
      <p:pic>
        <p:nvPicPr>
          <p:cNvPr id="14" name="Imagen 13">
            <a:extLst>
              <a:ext uri="{FF2B5EF4-FFF2-40B4-BE49-F238E27FC236}">
                <a16:creationId xmlns:a16="http://schemas.microsoft.com/office/drawing/2014/main" id="{04FB27BC-429A-5446-8E98-A78E66E364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58000"/>
          </a:xfrm>
          <a:prstGeom prst="rect">
            <a:avLst/>
          </a:prstGeom>
        </p:spPr>
      </p:pic>
      <p:pic>
        <p:nvPicPr>
          <p:cNvPr id="10" name="Imagen 9">
            <a:extLst>
              <a:ext uri="{FF2B5EF4-FFF2-40B4-BE49-F238E27FC236}">
                <a16:creationId xmlns:a16="http://schemas.microsoft.com/office/drawing/2014/main" id="{ABE8373A-F3D5-BA01-9BAB-99BC4FD14C8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91999" cy="1325563"/>
          </a:xfrm>
          <a:prstGeom prst="rect">
            <a:avLst/>
          </a:prstGeom>
        </p:spPr>
      </p:pic>
      <p:sp>
        <p:nvSpPr>
          <p:cNvPr id="4" name="Título 3">
            <a:extLst>
              <a:ext uri="{FF2B5EF4-FFF2-40B4-BE49-F238E27FC236}">
                <a16:creationId xmlns:a16="http://schemas.microsoft.com/office/drawing/2014/main" id="{EA3F0B88-DEA5-F102-1DEE-3E3A25D033CF}"/>
              </a:ext>
            </a:extLst>
          </p:cNvPr>
          <p:cNvSpPr>
            <a:spLocks noGrp="1"/>
          </p:cNvSpPr>
          <p:nvPr>
            <p:ph type="title"/>
          </p:nvPr>
        </p:nvSpPr>
        <p:spPr>
          <a:xfrm>
            <a:off x="0" y="0"/>
            <a:ext cx="12192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4900" b="1" u="sng" dirty="0">
                <a:solidFill>
                  <a:schemeClr val="bg1"/>
                </a:solidFill>
                <a:effectLst>
                  <a:outerShdw blurRad="38100" dist="38100" dir="2700000" algn="tl">
                    <a:srgbClr val="000000">
                      <a:alpha val="43137"/>
                    </a:srgbClr>
                  </a:outerShdw>
                </a:effectLst>
                <a:latin typeface="Maiandra GD" panose="020E0502030308020204" pitchFamily="34" charset="0"/>
              </a:rPr>
              <a:t>DAVID ESTÀ MUY AGRADECIDO CON DIOS. </a:t>
            </a:r>
            <a:br>
              <a:rPr lang="es-ES" sz="4900" b="1" u="sng" dirty="0">
                <a:solidFill>
                  <a:schemeClr val="bg1"/>
                </a:solidFill>
                <a:effectLst>
                  <a:outerShdw blurRad="38100" dist="38100" dir="2700000" algn="tl">
                    <a:srgbClr val="000000">
                      <a:alpha val="43137"/>
                    </a:srgbClr>
                  </a:outerShdw>
                </a:effectLst>
                <a:latin typeface="Maiandra GD" panose="020E0502030308020204" pitchFamily="34" charset="0"/>
              </a:rPr>
            </a:br>
            <a:r>
              <a:rPr lang="es-ES" sz="4900" b="1" u="sng" dirty="0">
                <a:solidFill>
                  <a:schemeClr val="bg1"/>
                </a:solidFill>
                <a:effectLst>
                  <a:outerShdw blurRad="38100" dist="38100" dir="2700000" algn="tl">
                    <a:srgbClr val="000000">
                      <a:alpha val="43137"/>
                    </a:srgbClr>
                  </a:outerShdw>
                </a:effectLst>
                <a:latin typeface="Maiandra GD" panose="020E0502030308020204" pitchFamily="34" charset="0"/>
              </a:rPr>
              <a:t>SALMOS.54:6-7.</a:t>
            </a:r>
            <a:br>
              <a:rPr lang="es-ES" b="1" u="sng" dirty="0">
                <a:effectLst>
                  <a:outerShdw blurRad="38100" dist="38100" dir="2700000" algn="tl">
                    <a:srgbClr val="000000">
                      <a:alpha val="43137"/>
                    </a:srgbClr>
                  </a:outerShdw>
                </a:effectLst>
                <a:latin typeface="Maiandra GD" panose="020E0502030308020204" pitchFamily="34" charset="0"/>
              </a:rPr>
            </a:b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D07FAC33-5B8D-045B-A0A9-FCBEC87AD14C}"/>
              </a:ext>
            </a:extLst>
          </p:cNvPr>
          <p:cNvSpPr>
            <a:spLocks noGrp="1"/>
          </p:cNvSpPr>
          <p:nvPr>
            <p:ph idx="1"/>
          </p:nvPr>
        </p:nvSpPr>
        <p:spPr>
          <a:xfrm>
            <a:off x="4149212" y="1325564"/>
            <a:ext cx="8042787" cy="5532436"/>
          </a:xfrm>
        </p:spPr>
        <p:txBody>
          <a:bodyPr>
            <a:normAutofit lnSpcReduction="10000"/>
          </a:bodyPr>
          <a:lstStyle/>
          <a:p>
            <a:r>
              <a:rPr lang="es-ES" b="1" dirty="0">
                <a:latin typeface="Maiandra GD" panose="020E0502030308020204" pitchFamily="34" charset="0"/>
              </a:rPr>
              <a:t>Jesús siempre ofreció oraciones y suplicas a Dios Él Padre.</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Hebreos.5:7.</a:t>
            </a:r>
          </a:p>
          <a:p>
            <a:r>
              <a:rPr lang="es-ES" b="1" u="sng" dirty="0">
                <a:solidFill>
                  <a:schemeClr val="bg1"/>
                </a:solidFill>
                <a:effectLst>
                  <a:outerShdw blurRad="38100" dist="38100" dir="2700000" algn="tl">
                    <a:srgbClr val="000000">
                      <a:alpha val="43137"/>
                    </a:srgbClr>
                  </a:outerShdw>
                </a:effectLst>
                <a:highlight>
                  <a:srgbClr val="CC00FF"/>
                </a:highlight>
                <a:latin typeface="Maiandra GD" panose="020E0502030308020204" pitchFamily="34" charset="0"/>
              </a:rPr>
              <a:t>Cristo, en los días de Su carne, habiendo ofrecido oraciones y súplicas con gran clamor y lágrimas</a:t>
            </a:r>
            <a:r>
              <a:rPr lang="es-ES" b="1" dirty="0">
                <a:latin typeface="Maiandra GD" panose="020E0502030308020204" pitchFamily="34" charset="0"/>
              </a:rPr>
              <a:t> al que lo podía librar de la muerte, fue oído a causa de Su temor reverente. </a:t>
            </a:r>
          </a:p>
          <a:p>
            <a:r>
              <a:rPr lang="es-ES" b="1" dirty="0">
                <a:latin typeface="Maiandra GD" panose="020E0502030308020204" pitchFamily="34" charset="0"/>
              </a:rPr>
              <a:t>Él Escritor nos narra cómo, durante su vida terrenal Jesús, ofreció oraciones, ruegos y lágrimas al Padre, quien tenía el poder para salvarlo de la muerte. </a:t>
            </a:r>
          </a:p>
          <a:p>
            <a:r>
              <a:rPr lang="es-ES" b="1" dirty="0">
                <a:latin typeface="Maiandra GD" panose="020E0502030308020204" pitchFamily="34" charset="0"/>
              </a:rPr>
              <a:t>Fue escuchado por su obediencia y temor reverente, logrando la salvación eterna a pesar de su gran sufrimiento. </a:t>
            </a:r>
          </a:p>
        </p:txBody>
      </p:sp>
      <p:pic>
        <p:nvPicPr>
          <p:cNvPr id="8" name="Imagen 7">
            <a:extLst>
              <a:ext uri="{FF2B5EF4-FFF2-40B4-BE49-F238E27FC236}">
                <a16:creationId xmlns:a16="http://schemas.microsoft.com/office/drawing/2014/main" id="{B39F5097-70A5-550D-7058-0391A988E7A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25562"/>
            <a:ext cx="4149211" cy="5532437"/>
          </a:xfrm>
          <a:prstGeom prst="rect">
            <a:avLst/>
          </a:prstGeom>
        </p:spPr>
      </p:pic>
    </p:spTree>
    <p:extLst>
      <p:ext uri="{BB962C8B-B14F-4D97-AF65-F5344CB8AC3E}">
        <p14:creationId xmlns:p14="http://schemas.microsoft.com/office/powerpoint/2010/main" val="6497320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6F41A7-2209-A252-34F7-969B2E7705D5}"/>
            </a:ext>
          </a:extLst>
        </p:cNvPr>
        <p:cNvGrpSpPr/>
        <p:nvPr/>
      </p:nvGrpSpPr>
      <p:grpSpPr>
        <a:xfrm>
          <a:off x="0" y="0"/>
          <a:ext cx="0" cy="0"/>
          <a:chOff x="0" y="0"/>
          <a:chExt cx="0" cy="0"/>
        </a:xfrm>
      </p:grpSpPr>
      <p:pic>
        <p:nvPicPr>
          <p:cNvPr id="14" name="Imagen 13">
            <a:extLst>
              <a:ext uri="{FF2B5EF4-FFF2-40B4-BE49-F238E27FC236}">
                <a16:creationId xmlns:a16="http://schemas.microsoft.com/office/drawing/2014/main" id="{94930F23-F4CB-1856-9F0B-A396BA4BA8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92001" cy="6858000"/>
          </a:xfrm>
          <a:prstGeom prst="rect">
            <a:avLst/>
          </a:prstGeom>
        </p:spPr>
      </p:pic>
      <p:pic>
        <p:nvPicPr>
          <p:cNvPr id="10" name="Imagen 9">
            <a:extLst>
              <a:ext uri="{FF2B5EF4-FFF2-40B4-BE49-F238E27FC236}">
                <a16:creationId xmlns:a16="http://schemas.microsoft.com/office/drawing/2014/main" id="{5B0BCD69-5BA8-B3FC-CF6A-BA96A27AAC3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0"/>
            <a:ext cx="12191999" cy="1445342"/>
          </a:xfrm>
          <a:prstGeom prst="rect">
            <a:avLst/>
          </a:prstGeom>
        </p:spPr>
      </p:pic>
      <p:sp>
        <p:nvSpPr>
          <p:cNvPr id="4" name="Título 3">
            <a:extLst>
              <a:ext uri="{FF2B5EF4-FFF2-40B4-BE49-F238E27FC236}">
                <a16:creationId xmlns:a16="http://schemas.microsoft.com/office/drawing/2014/main" id="{AD5408C6-F2C2-737D-0894-CBD307814C72}"/>
              </a:ext>
            </a:extLst>
          </p:cNvPr>
          <p:cNvSpPr>
            <a:spLocks noGrp="1"/>
          </p:cNvSpPr>
          <p:nvPr>
            <p:ph type="title"/>
          </p:nvPr>
        </p:nvSpPr>
        <p:spPr>
          <a:xfrm>
            <a:off x="0" y="0"/>
            <a:ext cx="12192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br>
              <a:rPr lang="es-ES" b="1" u="sng" dirty="0">
                <a:effectLst>
                  <a:outerShdw blurRad="38100" dist="38100" dir="2700000" algn="tl">
                    <a:srgbClr val="000000">
                      <a:alpha val="43137"/>
                    </a:srgbClr>
                  </a:outerShdw>
                </a:effectLst>
                <a:latin typeface="Maiandra GD" panose="020E0502030308020204" pitchFamily="34" charset="0"/>
              </a:rPr>
            </a:br>
            <a:br>
              <a:rPr lang="es-ES" b="1" u="sng" dirty="0">
                <a:effectLst>
                  <a:outerShdw blurRad="38100" dist="38100" dir="2700000" algn="tl">
                    <a:srgbClr val="000000">
                      <a:alpha val="43137"/>
                    </a:srgbClr>
                  </a:outerShdw>
                </a:effectLst>
                <a:latin typeface="Maiandra GD" panose="020E0502030308020204" pitchFamily="34" charset="0"/>
              </a:rPr>
            </a:br>
            <a:r>
              <a:rPr lang="es-ES" sz="10700" b="1" u="sng" dirty="0">
                <a:solidFill>
                  <a:schemeClr val="bg1"/>
                </a:solidFill>
                <a:effectLst>
                  <a:outerShdw blurRad="38100" dist="38100" dir="2700000" algn="tl">
                    <a:srgbClr val="000000">
                      <a:alpha val="43137"/>
                    </a:srgbClr>
                  </a:outerShdw>
                </a:effectLst>
                <a:latin typeface="Maiandra GD" panose="020E0502030308020204" pitchFamily="34" charset="0"/>
              </a:rPr>
              <a:t>INTRODUCCIÒN:</a:t>
            </a:r>
            <a:br>
              <a:rPr lang="es-ES" sz="10700" b="1" u="sng" dirty="0">
                <a:effectLst>
                  <a:outerShdw blurRad="38100" dist="38100" dir="2700000" algn="tl">
                    <a:srgbClr val="000000">
                      <a:alpha val="43137"/>
                    </a:srgbClr>
                  </a:outerShdw>
                </a:effectLst>
                <a:latin typeface="Maiandra GD" panose="020E0502030308020204" pitchFamily="34" charset="0"/>
              </a:rPr>
            </a:br>
            <a:endParaRPr lang="es-NI" sz="10700"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8ACA50D-A8D4-0572-510C-98D373656D91}"/>
              </a:ext>
            </a:extLst>
          </p:cNvPr>
          <p:cNvSpPr>
            <a:spLocks noGrp="1"/>
          </p:cNvSpPr>
          <p:nvPr>
            <p:ph idx="1"/>
          </p:nvPr>
        </p:nvSpPr>
        <p:spPr>
          <a:xfrm>
            <a:off x="4149212" y="1445342"/>
            <a:ext cx="8042787" cy="5412658"/>
          </a:xfrm>
        </p:spPr>
        <p:txBody>
          <a:bodyPr>
            <a:normAutofit lnSpcReduction="10000"/>
          </a:bodyPr>
          <a:lstStyle/>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V.28.</a:t>
            </a:r>
            <a:r>
              <a:rPr lang="es-ES" b="1" dirty="0">
                <a:latin typeface="Maiandra GD" panose="020E0502030308020204" pitchFamily="34" charset="0"/>
              </a:rPr>
              <a:t> </a:t>
            </a:r>
          </a:p>
          <a:p>
            <a:r>
              <a:rPr lang="es-ES" b="1" u="sng" dirty="0">
                <a:effectLst>
                  <a:outerShdw blurRad="38100" dist="38100" dir="2700000" algn="tl">
                    <a:srgbClr val="000000">
                      <a:alpha val="43137"/>
                    </a:srgbClr>
                  </a:outerShdw>
                </a:effectLst>
                <a:highlight>
                  <a:srgbClr val="00FFFF"/>
                </a:highlight>
                <a:latin typeface="Maiandra GD" panose="020E0502030308020204" pitchFamily="34" charset="0"/>
              </a:rPr>
              <a:t>Regresó entonces Saúl, dejando de perseguir a David,</a:t>
            </a:r>
            <a:r>
              <a:rPr lang="es-ES" b="1" dirty="0">
                <a:latin typeface="Maiandra GD" panose="020E0502030308020204" pitchFamily="34" charset="0"/>
              </a:rPr>
              <a:t> y fue al encuentro de los filisteos. Por eso llamaron a aquel lugar la Peña de Escape. </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V.29.</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FF00FF"/>
                </a:highlight>
                <a:latin typeface="Maiandra GD" panose="020E0502030308020204" pitchFamily="34" charset="0"/>
              </a:rPr>
              <a:t>Y subió David de allí,</a:t>
            </a:r>
            <a:r>
              <a:rPr lang="es-ES" b="1" dirty="0">
                <a:latin typeface="Maiandra GD" panose="020E0502030308020204" pitchFamily="34" charset="0"/>
              </a:rPr>
              <a:t> y permaneció en los refugios de En Gadi. </a:t>
            </a:r>
          </a:p>
          <a:p>
            <a:r>
              <a:rPr lang="es-ES" b="1" dirty="0">
                <a:latin typeface="Maiandra GD" panose="020E0502030308020204" pitchFamily="34" charset="0"/>
              </a:rPr>
              <a:t>Este es uno de los pocos Salmos con una dirección musical específica: Con instrumentos de cuerda. También es llamado Una Contemplación. </a:t>
            </a:r>
          </a:p>
          <a:p>
            <a:r>
              <a:rPr lang="es-ES" b="1" dirty="0">
                <a:latin typeface="Maiandra GD" panose="020E0502030308020204" pitchFamily="34" charset="0"/>
              </a:rPr>
              <a:t>La palabra hebrea para Contemplación (Masquil) podría entenderse mejor como instrucción.</a:t>
            </a:r>
          </a:p>
        </p:txBody>
      </p:sp>
      <p:pic>
        <p:nvPicPr>
          <p:cNvPr id="8" name="Imagen 7">
            <a:extLst>
              <a:ext uri="{FF2B5EF4-FFF2-40B4-BE49-F238E27FC236}">
                <a16:creationId xmlns:a16="http://schemas.microsoft.com/office/drawing/2014/main" id="{14020D82-16DA-775D-7A23-A15ABB20CFB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1445341"/>
            <a:ext cx="4149211" cy="5412658"/>
          </a:xfrm>
          <a:prstGeom prst="rect">
            <a:avLst/>
          </a:prstGeom>
        </p:spPr>
      </p:pic>
    </p:spTree>
    <p:extLst>
      <p:ext uri="{BB962C8B-B14F-4D97-AF65-F5344CB8AC3E}">
        <p14:creationId xmlns:p14="http://schemas.microsoft.com/office/powerpoint/2010/main" val="11745769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67365D-37EE-D75D-4836-3E6BDE0FD6B3}"/>
            </a:ext>
          </a:extLst>
        </p:cNvPr>
        <p:cNvGrpSpPr/>
        <p:nvPr/>
      </p:nvGrpSpPr>
      <p:grpSpPr>
        <a:xfrm>
          <a:off x="0" y="0"/>
          <a:ext cx="0" cy="0"/>
          <a:chOff x="0" y="0"/>
          <a:chExt cx="0" cy="0"/>
        </a:xfrm>
      </p:grpSpPr>
      <p:pic>
        <p:nvPicPr>
          <p:cNvPr id="14" name="Imagen 13">
            <a:extLst>
              <a:ext uri="{FF2B5EF4-FFF2-40B4-BE49-F238E27FC236}">
                <a16:creationId xmlns:a16="http://schemas.microsoft.com/office/drawing/2014/main" id="{4692DD41-5FA8-F317-FDEA-20B2D32157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58000"/>
          </a:xfrm>
          <a:prstGeom prst="rect">
            <a:avLst/>
          </a:prstGeom>
        </p:spPr>
      </p:pic>
      <p:pic>
        <p:nvPicPr>
          <p:cNvPr id="10" name="Imagen 9">
            <a:extLst>
              <a:ext uri="{FF2B5EF4-FFF2-40B4-BE49-F238E27FC236}">
                <a16:creationId xmlns:a16="http://schemas.microsoft.com/office/drawing/2014/main" id="{521A7F05-1B3B-90C1-0CF0-5FA9AC53E1D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91999" cy="1325563"/>
          </a:xfrm>
          <a:prstGeom prst="rect">
            <a:avLst/>
          </a:prstGeom>
        </p:spPr>
      </p:pic>
      <p:sp>
        <p:nvSpPr>
          <p:cNvPr id="4" name="Título 3">
            <a:extLst>
              <a:ext uri="{FF2B5EF4-FFF2-40B4-BE49-F238E27FC236}">
                <a16:creationId xmlns:a16="http://schemas.microsoft.com/office/drawing/2014/main" id="{60251CFA-E0DC-3AEF-94F5-7A756B6EA0C6}"/>
              </a:ext>
            </a:extLst>
          </p:cNvPr>
          <p:cNvSpPr>
            <a:spLocks noGrp="1"/>
          </p:cNvSpPr>
          <p:nvPr>
            <p:ph type="title"/>
          </p:nvPr>
        </p:nvSpPr>
        <p:spPr>
          <a:xfrm>
            <a:off x="0" y="0"/>
            <a:ext cx="12192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10700" b="1" u="sng" dirty="0">
                <a:solidFill>
                  <a:schemeClr val="bg1"/>
                </a:solidFill>
                <a:effectLst>
                  <a:outerShdw blurRad="38100" dist="38100" dir="2700000" algn="tl">
                    <a:srgbClr val="000000">
                      <a:alpha val="43137"/>
                    </a:srgbClr>
                  </a:outerShdw>
                </a:effectLst>
                <a:latin typeface="Maiandra GD" panose="020E0502030308020204" pitchFamily="34" charset="0"/>
              </a:rPr>
              <a:t>CONCLUSIÒN:</a:t>
            </a:r>
            <a:br>
              <a:rPr lang="es-ES" b="1" u="sng" dirty="0">
                <a:effectLst>
                  <a:outerShdw blurRad="38100" dist="38100" dir="2700000" algn="tl">
                    <a:srgbClr val="000000">
                      <a:alpha val="43137"/>
                    </a:srgbClr>
                  </a:outerShdw>
                </a:effectLst>
                <a:latin typeface="Maiandra GD" panose="020E0502030308020204" pitchFamily="34" charset="0"/>
              </a:rPr>
            </a:b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B4FE790D-D0E4-19EC-559E-2351B7FDE69C}"/>
              </a:ext>
            </a:extLst>
          </p:cNvPr>
          <p:cNvSpPr>
            <a:spLocks noGrp="1"/>
          </p:cNvSpPr>
          <p:nvPr>
            <p:ph idx="1"/>
          </p:nvPr>
        </p:nvSpPr>
        <p:spPr>
          <a:xfrm>
            <a:off x="4149212" y="1325564"/>
            <a:ext cx="8042787" cy="5532436"/>
          </a:xfrm>
        </p:spPr>
        <p:txBody>
          <a:bodyPr/>
          <a:lstStyle/>
          <a:p>
            <a:r>
              <a:rPr lang="es-ES" b="1" dirty="0">
                <a:latin typeface="Maiandra GD" panose="020E0502030308020204" pitchFamily="34" charset="0"/>
              </a:rPr>
              <a:t>El Salmo 54 es una oración de David clamando por la salvación y justicia de Dios ante la traición de los zifeos y la persecución de Saúl. </a:t>
            </a:r>
          </a:p>
          <a:p>
            <a:r>
              <a:rPr lang="es-ES" b="1" dirty="0">
                <a:latin typeface="Maiandra GD" panose="020E0502030308020204" pitchFamily="34" charset="0"/>
              </a:rPr>
              <a:t>David expresa su confianza en que Dios es su ayuda y defensor, anticipando la derrota de sus enemigos y finalizando con alabanza por su liberación y protección.</a:t>
            </a:r>
          </a:p>
          <a:p>
            <a:r>
              <a:rPr lang="es-ES" b="1" dirty="0">
                <a:latin typeface="Maiandra GD" panose="020E0502030308020204" pitchFamily="34" charset="0"/>
              </a:rPr>
              <a:t>David fue agradecido siempre con Dios, Él vivió siempre bajo la confianza y poder de Dios.</a:t>
            </a:r>
          </a:p>
          <a:p>
            <a:r>
              <a:rPr lang="es-ES" b="1" dirty="0">
                <a:latin typeface="Maiandra GD" panose="020E0502030308020204" pitchFamily="34" charset="0"/>
              </a:rPr>
              <a:t>De la misma manera nosotros debemos siempre confiar siempre en Dios, y dejar la venganza a Dios.</a:t>
            </a:r>
          </a:p>
        </p:txBody>
      </p:sp>
      <p:pic>
        <p:nvPicPr>
          <p:cNvPr id="8" name="Imagen 7">
            <a:extLst>
              <a:ext uri="{FF2B5EF4-FFF2-40B4-BE49-F238E27FC236}">
                <a16:creationId xmlns:a16="http://schemas.microsoft.com/office/drawing/2014/main" id="{6FDA3396-D001-AA01-6161-1CADB0C1328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25562"/>
            <a:ext cx="4149211" cy="5532437"/>
          </a:xfrm>
          <a:prstGeom prst="rect">
            <a:avLst/>
          </a:prstGeom>
        </p:spPr>
      </p:pic>
    </p:spTree>
    <p:extLst>
      <p:ext uri="{BB962C8B-B14F-4D97-AF65-F5344CB8AC3E}">
        <p14:creationId xmlns:p14="http://schemas.microsoft.com/office/powerpoint/2010/main" val="18354285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additive="base">
                                        <p:cTn id="14"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
                                            <p:txEl>
                                              <p:pRg st="1" end="1"/>
                                            </p:txEl>
                                          </p:spTgt>
                                        </p:tgtEl>
                                        <p:attrNameLst>
                                          <p:attrName>style.visibility</p:attrName>
                                        </p:attrNameLst>
                                      </p:cBhvr>
                                      <p:to>
                                        <p:strVal val="visible"/>
                                      </p:to>
                                    </p:set>
                                    <p:anim calcmode="lin" valueType="num">
                                      <p:cBhvr additive="base">
                                        <p:cTn id="20"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5">
                                            <p:txEl>
                                              <p:pRg st="2" end="2"/>
                                            </p:txEl>
                                          </p:spTgt>
                                        </p:tgtEl>
                                        <p:attrNameLst>
                                          <p:attrName>style.visibility</p:attrName>
                                        </p:attrNameLst>
                                      </p:cBhvr>
                                      <p:to>
                                        <p:strVal val="visible"/>
                                      </p:to>
                                    </p:set>
                                    <p:anim calcmode="lin" valueType="num">
                                      <p:cBhvr additive="base">
                                        <p:cTn id="26"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5">
                                            <p:txEl>
                                              <p:pRg st="3" end="3"/>
                                            </p:txEl>
                                          </p:spTgt>
                                        </p:tgtEl>
                                        <p:attrNameLst>
                                          <p:attrName>style.visibility</p:attrName>
                                        </p:attrNameLst>
                                      </p:cBhvr>
                                      <p:to>
                                        <p:strVal val="visible"/>
                                      </p:to>
                                    </p:set>
                                    <p:anim calcmode="lin" valueType="num">
                                      <p:cBhvr additive="base">
                                        <p:cTn id="32"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C30210-0D1C-0795-A1EA-FD0BB2631117}"/>
            </a:ext>
          </a:extLst>
        </p:cNvPr>
        <p:cNvGrpSpPr/>
        <p:nvPr/>
      </p:nvGrpSpPr>
      <p:grpSpPr>
        <a:xfrm>
          <a:off x="0" y="0"/>
          <a:ext cx="0" cy="0"/>
          <a:chOff x="0" y="0"/>
          <a:chExt cx="0" cy="0"/>
        </a:xfrm>
      </p:grpSpPr>
      <p:pic>
        <p:nvPicPr>
          <p:cNvPr id="14" name="Imagen 13">
            <a:extLst>
              <a:ext uri="{FF2B5EF4-FFF2-40B4-BE49-F238E27FC236}">
                <a16:creationId xmlns:a16="http://schemas.microsoft.com/office/drawing/2014/main" id="{5504F503-A95A-BDF0-D90D-FF010D30FD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58000"/>
          </a:xfrm>
          <a:prstGeom prst="rect">
            <a:avLst/>
          </a:prstGeom>
        </p:spPr>
      </p:pic>
      <p:sp>
        <p:nvSpPr>
          <p:cNvPr id="6" name="Rectángulo: esquinas redondeadas 5">
            <a:extLst>
              <a:ext uri="{FF2B5EF4-FFF2-40B4-BE49-F238E27FC236}">
                <a16:creationId xmlns:a16="http://schemas.microsoft.com/office/drawing/2014/main" id="{08CC7659-A9F9-EF20-0C0A-D167F2EFAB7E}"/>
              </a:ext>
            </a:extLst>
          </p:cNvPr>
          <p:cNvSpPr/>
          <p:nvPr/>
        </p:nvSpPr>
        <p:spPr>
          <a:xfrm>
            <a:off x="-1" y="5860026"/>
            <a:ext cx="12192001" cy="997974"/>
          </a:xfrm>
          <a:prstGeom prst="round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6000" b="1" dirty="0">
                <a:solidFill>
                  <a:schemeClr val="bg1"/>
                </a:solidFill>
                <a:effectLst>
                  <a:outerShdw blurRad="38100" dist="38100" dir="2700000" algn="tl">
                    <a:srgbClr val="000000">
                      <a:alpha val="43137"/>
                    </a:srgbClr>
                  </a:outerShdw>
                </a:effectLst>
                <a:latin typeface="Maiandra GD" panose="020E0502030308020204" pitchFamily="34" charset="0"/>
              </a:rPr>
              <a:t>DIOS NOS BENDIGA A TODOS.</a:t>
            </a:r>
            <a:endParaRPr lang="es-NI" sz="6000" b="1" dirty="0">
              <a:solidFill>
                <a:schemeClr val="bg1"/>
              </a:solidFill>
              <a:effectLst>
                <a:outerShdw blurRad="38100" dist="38100" dir="2700000" algn="tl">
                  <a:srgbClr val="000000">
                    <a:alpha val="43137"/>
                  </a:srgbClr>
                </a:outerShdw>
              </a:effectLst>
              <a:latin typeface="Maiandra GD" panose="020E0502030308020204" pitchFamily="34" charset="0"/>
            </a:endParaRPr>
          </a:p>
        </p:txBody>
      </p:sp>
      <p:pic>
        <p:nvPicPr>
          <p:cNvPr id="9" name="Imagen 8">
            <a:extLst>
              <a:ext uri="{FF2B5EF4-FFF2-40B4-BE49-F238E27FC236}">
                <a16:creationId xmlns:a16="http://schemas.microsoft.com/office/drawing/2014/main" id="{B4B53A3C-A0B3-0F70-238C-CA844F8718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1999" cy="5860026"/>
          </a:xfrm>
          <a:prstGeom prst="rect">
            <a:avLst/>
          </a:prstGeom>
        </p:spPr>
      </p:pic>
    </p:spTree>
    <p:extLst>
      <p:ext uri="{BB962C8B-B14F-4D97-AF65-F5344CB8AC3E}">
        <p14:creationId xmlns:p14="http://schemas.microsoft.com/office/powerpoint/2010/main" val="2925615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8" presetClass="entr" presetSubtype="0" accel="50000" fill="hold" grpId="0" nodeType="clickEffect">
                                  <p:stCondLst>
                                    <p:cond delay="0"/>
                                  </p:stCondLst>
                                  <p:iterate type="lt">
                                    <p:tmPct val="50000"/>
                                  </p:iterate>
                                  <p:childTnLst>
                                    <p:set>
                                      <p:cBhvr>
                                        <p:cTn id="12" dur="1" fill="hold">
                                          <p:stCondLst>
                                            <p:cond delay="0"/>
                                          </p:stCondLst>
                                        </p:cTn>
                                        <p:tgtEl>
                                          <p:spTgt spid="6"/>
                                        </p:tgtEl>
                                        <p:attrNameLst>
                                          <p:attrName>style.visibility</p:attrName>
                                        </p:attrNameLst>
                                      </p:cBhvr>
                                      <p:to>
                                        <p:strVal val="visible"/>
                                      </p:to>
                                    </p:set>
                                    <p:set>
                                      <p:cBhvr>
                                        <p:cTn id="13" dur="455" fill="hold">
                                          <p:stCondLst>
                                            <p:cond delay="0"/>
                                          </p:stCondLst>
                                        </p:cTn>
                                        <p:tgtEl>
                                          <p:spTgt spid="6"/>
                                        </p:tgtEl>
                                        <p:attrNameLst>
                                          <p:attrName>style.rotation</p:attrName>
                                        </p:attrNameLst>
                                      </p:cBhvr>
                                      <p:to>
                                        <p:strVal val="-45.0"/>
                                      </p:to>
                                    </p:set>
                                    <p:anim calcmode="lin" valueType="num">
                                      <p:cBhvr>
                                        <p:cTn id="14" dur="455" fill="hold">
                                          <p:stCondLst>
                                            <p:cond delay="455"/>
                                          </p:stCondLst>
                                        </p:cTn>
                                        <p:tgtEl>
                                          <p:spTgt spid="6"/>
                                        </p:tgtEl>
                                        <p:attrNameLst>
                                          <p:attrName>style.rotation</p:attrName>
                                        </p:attrNameLst>
                                      </p:cBhvr>
                                      <p:tavLst>
                                        <p:tav tm="0">
                                          <p:val>
                                            <p:fltVal val="-45"/>
                                          </p:val>
                                        </p:tav>
                                        <p:tav tm="69900">
                                          <p:val>
                                            <p:fltVal val="45"/>
                                          </p:val>
                                        </p:tav>
                                        <p:tav tm="100000">
                                          <p:val>
                                            <p:fltVal val="0"/>
                                          </p:val>
                                        </p:tav>
                                      </p:tavLst>
                                    </p:anim>
                                    <p:anim calcmode="lin" valueType="num">
                                      <p:cBhvr>
                                        <p:cTn id="15" dur="455" fill="hold">
                                          <p:stCondLst>
                                            <p:cond delay="0"/>
                                          </p:stCondLst>
                                        </p:cTn>
                                        <p:tgtEl>
                                          <p:spTgt spid="6"/>
                                        </p:tgtEl>
                                        <p:attrNameLst>
                                          <p:attrName>ppt_y</p:attrName>
                                        </p:attrNameLst>
                                      </p:cBhvr>
                                      <p:tavLst>
                                        <p:tav tm="0">
                                          <p:val>
                                            <p:strVal val="#ppt_y-1"/>
                                          </p:val>
                                        </p:tav>
                                        <p:tav tm="100000">
                                          <p:val>
                                            <p:strVal val="#ppt_y-(0.354*#ppt_w-0.172*#ppt_h)"/>
                                          </p:val>
                                        </p:tav>
                                      </p:tavLst>
                                    </p:anim>
                                    <p:anim calcmode="lin" valueType="num">
                                      <p:cBhvr>
                                        <p:cTn id="16" dur="156" decel="50000" autoRev="1" fill="hold">
                                          <p:stCondLst>
                                            <p:cond delay="455"/>
                                          </p:stCondLst>
                                        </p:cTn>
                                        <p:tgtEl>
                                          <p:spTgt spid="6"/>
                                        </p:tgtEl>
                                        <p:attrNameLst>
                                          <p:attrName>ppt_y</p:attrName>
                                        </p:attrNameLst>
                                      </p:cBhvr>
                                      <p:tavLst>
                                        <p:tav tm="0">
                                          <p:val>
                                            <p:strVal val="#ppt_y-(0.354*#ppt_w-0.172*#ppt_h)"/>
                                          </p:val>
                                        </p:tav>
                                        <p:tav tm="100000">
                                          <p:val>
                                            <p:strVal val="#ppt_y-(0.354*#ppt_w-0.172*#ppt_h)-#ppt_h/2"/>
                                          </p:val>
                                        </p:tav>
                                      </p:tavLst>
                                    </p:anim>
                                    <p:anim calcmode="lin" valueType="num">
                                      <p:cBhvr>
                                        <p:cTn id="17" dur="136" fill="hold">
                                          <p:stCondLst>
                                            <p:cond delay="864"/>
                                          </p:stCondLst>
                                        </p:cTn>
                                        <p:tgtEl>
                                          <p:spTgt spid="6"/>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7C4B8B-EF89-FF46-023B-A611BEC33AFA}"/>
            </a:ext>
          </a:extLst>
        </p:cNvPr>
        <p:cNvGrpSpPr/>
        <p:nvPr/>
      </p:nvGrpSpPr>
      <p:grpSpPr>
        <a:xfrm>
          <a:off x="0" y="0"/>
          <a:ext cx="0" cy="0"/>
          <a:chOff x="0" y="0"/>
          <a:chExt cx="0" cy="0"/>
        </a:xfrm>
      </p:grpSpPr>
      <p:pic>
        <p:nvPicPr>
          <p:cNvPr id="14" name="Imagen 13">
            <a:extLst>
              <a:ext uri="{FF2B5EF4-FFF2-40B4-BE49-F238E27FC236}">
                <a16:creationId xmlns:a16="http://schemas.microsoft.com/office/drawing/2014/main" id="{3699A6A5-8996-311D-3D7D-903B9AFFB7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58000"/>
          </a:xfrm>
          <a:prstGeom prst="rect">
            <a:avLst/>
          </a:prstGeom>
        </p:spPr>
      </p:pic>
      <p:pic>
        <p:nvPicPr>
          <p:cNvPr id="10" name="Imagen 9">
            <a:extLst>
              <a:ext uri="{FF2B5EF4-FFF2-40B4-BE49-F238E27FC236}">
                <a16:creationId xmlns:a16="http://schemas.microsoft.com/office/drawing/2014/main" id="{AC49813C-8C55-0EEC-9A74-F241039C75B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91999" cy="1325563"/>
          </a:xfrm>
          <a:prstGeom prst="rect">
            <a:avLst/>
          </a:prstGeom>
        </p:spPr>
      </p:pic>
      <p:sp>
        <p:nvSpPr>
          <p:cNvPr id="4" name="Título 3">
            <a:extLst>
              <a:ext uri="{FF2B5EF4-FFF2-40B4-BE49-F238E27FC236}">
                <a16:creationId xmlns:a16="http://schemas.microsoft.com/office/drawing/2014/main" id="{8787862A-4EDE-4B6C-1AA1-C0BE1F207701}"/>
              </a:ext>
            </a:extLst>
          </p:cNvPr>
          <p:cNvSpPr>
            <a:spLocks noGrp="1"/>
          </p:cNvSpPr>
          <p:nvPr>
            <p:ph type="title"/>
          </p:nvPr>
        </p:nvSpPr>
        <p:spPr>
          <a:xfrm>
            <a:off x="0" y="0"/>
            <a:ext cx="12192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5300" b="1" u="sng" dirty="0">
                <a:solidFill>
                  <a:schemeClr val="bg1"/>
                </a:solidFill>
                <a:effectLst>
                  <a:outerShdw blurRad="38100" dist="38100" dir="2700000" algn="tl">
                    <a:srgbClr val="000000">
                      <a:alpha val="43137"/>
                    </a:srgbClr>
                  </a:outerShdw>
                </a:effectLst>
                <a:latin typeface="Maiandra GD" panose="020E0502030308020204" pitchFamily="34" charset="0"/>
              </a:rPr>
              <a:t>DAVID PIDE LA AYUDA DE DIOS. SALMOS.54:1-2.</a:t>
            </a:r>
            <a:br>
              <a:rPr lang="es-ES" b="1" u="sng" dirty="0">
                <a:effectLst>
                  <a:outerShdw blurRad="38100" dist="38100" dir="2700000" algn="tl">
                    <a:srgbClr val="000000">
                      <a:alpha val="43137"/>
                    </a:srgbClr>
                  </a:outerShdw>
                </a:effectLst>
                <a:latin typeface="Maiandra GD" panose="020E0502030308020204" pitchFamily="34" charset="0"/>
              </a:rPr>
            </a:b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B6AD4D08-5D81-E062-25DD-6D01F81AEA64}"/>
              </a:ext>
            </a:extLst>
          </p:cNvPr>
          <p:cNvSpPr>
            <a:spLocks noGrp="1"/>
          </p:cNvSpPr>
          <p:nvPr>
            <p:ph idx="1"/>
          </p:nvPr>
        </p:nvSpPr>
        <p:spPr>
          <a:xfrm>
            <a:off x="4149212" y="1325564"/>
            <a:ext cx="8042787" cy="5532436"/>
          </a:xfrm>
        </p:spPr>
        <p:txBody>
          <a:bodyPr>
            <a:normAutofit/>
          </a:bodyPr>
          <a:lstStyle/>
          <a:p>
            <a:r>
              <a:rPr lang="es-ES" b="1" u="sng" dirty="0">
                <a:solidFill>
                  <a:schemeClr val="bg1"/>
                </a:solidFill>
                <a:effectLst>
                  <a:outerShdw blurRad="38100" dist="38100" dir="2700000" algn="tl">
                    <a:srgbClr val="000000">
                      <a:alpha val="43137"/>
                    </a:srgbClr>
                  </a:outerShdw>
                </a:effectLst>
                <a:highlight>
                  <a:srgbClr val="0000FF"/>
                </a:highlight>
                <a:latin typeface="Maiandra GD" panose="020E0502030308020204" pitchFamily="34" charset="0"/>
              </a:rPr>
              <a:t>¡Sálvame! Oh Dios, por Tu nombre,</a:t>
            </a:r>
            <a:r>
              <a:rPr lang="es-ES" b="1" dirty="0">
                <a:latin typeface="Maiandra GD" panose="020E0502030308020204" pitchFamily="34" charset="0"/>
              </a:rPr>
              <a:t> Y hazme justicia con Tu poder. </a:t>
            </a:r>
          </a:p>
          <a:p>
            <a:r>
              <a:rPr lang="es-ES" b="1" dirty="0">
                <a:latin typeface="Maiandra GD" panose="020E0502030308020204" pitchFamily="34" charset="0"/>
              </a:rPr>
              <a:t>El nombre de Dios, que representa su fidelidad al pacto ofrecido a su pueblo, constituye también la base para la esperanza del fiel en todo momento de su vida.</a:t>
            </a:r>
          </a:p>
          <a:p>
            <a:r>
              <a:rPr lang="es-ES" b="1" dirty="0">
                <a:latin typeface="Maiandra GD" panose="020E0502030308020204" pitchFamily="34" charset="0"/>
              </a:rPr>
              <a:t>En su angustia, David confió tanto en el nombre como en el poder de Dios. El nombre habla de la naturaleza y el carácter de Dios; la fuerza de su gran poder. </a:t>
            </a:r>
          </a:p>
          <a:p>
            <a:r>
              <a:rPr lang="es-ES" b="1" dirty="0">
                <a:latin typeface="Maiandra GD" panose="020E0502030308020204" pitchFamily="34" charset="0"/>
              </a:rPr>
              <a:t>David sabía que el poder de Dios podía responder a su necesidad gracias a lo que conocía de su nombre.</a:t>
            </a:r>
          </a:p>
        </p:txBody>
      </p:sp>
      <p:pic>
        <p:nvPicPr>
          <p:cNvPr id="8" name="Imagen 7">
            <a:extLst>
              <a:ext uri="{FF2B5EF4-FFF2-40B4-BE49-F238E27FC236}">
                <a16:creationId xmlns:a16="http://schemas.microsoft.com/office/drawing/2014/main" id="{E4AB8501-FC15-4EFE-8F0F-F8E11C791AF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25562"/>
            <a:ext cx="4149211" cy="5532437"/>
          </a:xfrm>
          <a:prstGeom prst="rect">
            <a:avLst/>
          </a:prstGeom>
        </p:spPr>
      </p:pic>
    </p:spTree>
    <p:extLst>
      <p:ext uri="{BB962C8B-B14F-4D97-AF65-F5344CB8AC3E}">
        <p14:creationId xmlns:p14="http://schemas.microsoft.com/office/powerpoint/2010/main" val="10353109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additive="base">
                                        <p:cTn id="14"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
                                            <p:txEl>
                                              <p:pRg st="1" end="1"/>
                                            </p:txEl>
                                          </p:spTgt>
                                        </p:tgtEl>
                                        <p:attrNameLst>
                                          <p:attrName>style.visibility</p:attrName>
                                        </p:attrNameLst>
                                      </p:cBhvr>
                                      <p:to>
                                        <p:strVal val="visible"/>
                                      </p:to>
                                    </p:set>
                                    <p:anim calcmode="lin" valueType="num">
                                      <p:cBhvr additive="base">
                                        <p:cTn id="20"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5">
                                            <p:txEl>
                                              <p:pRg st="2" end="2"/>
                                            </p:txEl>
                                          </p:spTgt>
                                        </p:tgtEl>
                                        <p:attrNameLst>
                                          <p:attrName>style.visibility</p:attrName>
                                        </p:attrNameLst>
                                      </p:cBhvr>
                                      <p:to>
                                        <p:strVal val="visible"/>
                                      </p:to>
                                    </p:set>
                                    <p:anim calcmode="lin" valueType="num">
                                      <p:cBhvr additive="base">
                                        <p:cTn id="26"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5">
                                            <p:txEl>
                                              <p:pRg st="3" end="3"/>
                                            </p:txEl>
                                          </p:spTgt>
                                        </p:tgtEl>
                                        <p:attrNameLst>
                                          <p:attrName>style.visibility</p:attrName>
                                        </p:attrNameLst>
                                      </p:cBhvr>
                                      <p:to>
                                        <p:strVal val="visible"/>
                                      </p:to>
                                    </p:set>
                                    <p:anim calcmode="lin" valueType="num">
                                      <p:cBhvr additive="base">
                                        <p:cTn id="32"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239890-A36C-3475-B3AD-E84685068765}"/>
            </a:ext>
          </a:extLst>
        </p:cNvPr>
        <p:cNvGrpSpPr/>
        <p:nvPr/>
      </p:nvGrpSpPr>
      <p:grpSpPr>
        <a:xfrm>
          <a:off x="0" y="0"/>
          <a:ext cx="0" cy="0"/>
          <a:chOff x="0" y="0"/>
          <a:chExt cx="0" cy="0"/>
        </a:xfrm>
      </p:grpSpPr>
      <p:pic>
        <p:nvPicPr>
          <p:cNvPr id="14" name="Imagen 13">
            <a:extLst>
              <a:ext uri="{FF2B5EF4-FFF2-40B4-BE49-F238E27FC236}">
                <a16:creationId xmlns:a16="http://schemas.microsoft.com/office/drawing/2014/main" id="{031C1C0D-7B09-E97E-77EE-F13FFF9097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58000"/>
          </a:xfrm>
          <a:prstGeom prst="rect">
            <a:avLst/>
          </a:prstGeom>
        </p:spPr>
      </p:pic>
      <p:pic>
        <p:nvPicPr>
          <p:cNvPr id="10" name="Imagen 9">
            <a:extLst>
              <a:ext uri="{FF2B5EF4-FFF2-40B4-BE49-F238E27FC236}">
                <a16:creationId xmlns:a16="http://schemas.microsoft.com/office/drawing/2014/main" id="{6C9BDA42-1470-93C8-79FB-AAA949AF5C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91999" cy="1325563"/>
          </a:xfrm>
          <a:prstGeom prst="rect">
            <a:avLst/>
          </a:prstGeom>
        </p:spPr>
      </p:pic>
      <p:sp>
        <p:nvSpPr>
          <p:cNvPr id="4" name="Título 3">
            <a:extLst>
              <a:ext uri="{FF2B5EF4-FFF2-40B4-BE49-F238E27FC236}">
                <a16:creationId xmlns:a16="http://schemas.microsoft.com/office/drawing/2014/main" id="{A21C650C-9055-2977-2119-2DA3E3803193}"/>
              </a:ext>
            </a:extLst>
          </p:cNvPr>
          <p:cNvSpPr>
            <a:spLocks noGrp="1"/>
          </p:cNvSpPr>
          <p:nvPr>
            <p:ph type="title"/>
          </p:nvPr>
        </p:nvSpPr>
        <p:spPr>
          <a:xfrm>
            <a:off x="0" y="0"/>
            <a:ext cx="12192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5300" b="1" u="sng" dirty="0">
                <a:solidFill>
                  <a:schemeClr val="bg1"/>
                </a:solidFill>
                <a:effectLst>
                  <a:outerShdw blurRad="38100" dist="38100" dir="2700000" algn="tl">
                    <a:srgbClr val="000000">
                      <a:alpha val="43137"/>
                    </a:srgbClr>
                  </a:outerShdw>
                </a:effectLst>
                <a:latin typeface="Maiandra GD" panose="020E0502030308020204" pitchFamily="34" charset="0"/>
              </a:rPr>
              <a:t>DAVID PIDE LA AYUDA DE DIOS. SALMOS.54:1-2.</a:t>
            </a:r>
            <a:br>
              <a:rPr lang="es-ES" b="1" u="sng" dirty="0">
                <a:effectLst>
                  <a:outerShdw blurRad="38100" dist="38100" dir="2700000" algn="tl">
                    <a:srgbClr val="000000">
                      <a:alpha val="43137"/>
                    </a:srgbClr>
                  </a:outerShdw>
                </a:effectLst>
                <a:latin typeface="Maiandra GD" panose="020E0502030308020204" pitchFamily="34" charset="0"/>
              </a:rPr>
            </a:b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1FA50307-F085-6E23-18A0-8EBD5426BC85}"/>
              </a:ext>
            </a:extLst>
          </p:cNvPr>
          <p:cNvSpPr>
            <a:spLocks noGrp="1"/>
          </p:cNvSpPr>
          <p:nvPr>
            <p:ph idx="1"/>
          </p:nvPr>
        </p:nvSpPr>
        <p:spPr>
          <a:xfrm>
            <a:off x="4149212" y="1325564"/>
            <a:ext cx="8042787" cy="5532436"/>
          </a:xfrm>
        </p:spPr>
        <p:txBody>
          <a:bodyPr>
            <a:normAutofit lnSpcReduction="10000"/>
          </a:bodyPr>
          <a:lstStyle/>
          <a:p>
            <a:r>
              <a:rPr lang="es-ES" b="1" dirty="0">
                <a:latin typeface="Maiandra GD" panose="020E0502030308020204" pitchFamily="34" charset="0"/>
              </a:rPr>
              <a:t>Dios le concedió a David una vindicación extraordinaria después de cada traición de los zifeos. </a:t>
            </a:r>
          </a:p>
          <a:p>
            <a:r>
              <a:rPr lang="es-ES" b="1" dirty="0">
                <a:latin typeface="Maiandra GD" panose="020E0502030308020204" pitchFamily="34" charset="0"/>
              </a:rPr>
              <a:t>Poco después de ambas traiciones, David tuvo la oportunidad de matar al rey Saúl. En ambas ocasiones le perdonó la vida ( I Samuel 24, 26 ), y en ambas ocasiones Saúl admitió su grave error.</a:t>
            </a:r>
          </a:p>
          <a:p>
            <a:r>
              <a:rPr lang="es-ES" b="1" dirty="0">
                <a:latin typeface="Maiandra GD" panose="020E0502030308020204" pitchFamily="34" charset="0"/>
              </a:rPr>
              <a:t>El poder de Dios esta para protegernos.</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I Pedro.1:5.</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FF0000"/>
                </a:highlight>
                <a:latin typeface="Maiandra GD" panose="020E0502030308020204" pitchFamily="34" charset="0"/>
              </a:rPr>
              <a:t>Mediante la fe ustedes son protegidos por el poder de Dios,</a:t>
            </a:r>
            <a:r>
              <a:rPr lang="es-ES" b="1" dirty="0">
                <a:latin typeface="Maiandra GD" panose="020E0502030308020204" pitchFamily="34" charset="0"/>
              </a:rPr>
              <a:t> para la salvación que está preparada para ser revelada en el último tiempo. </a:t>
            </a:r>
          </a:p>
        </p:txBody>
      </p:sp>
      <p:pic>
        <p:nvPicPr>
          <p:cNvPr id="8" name="Imagen 7">
            <a:extLst>
              <a:ext uri="{FF2B5EF4-FFF2-40B4-BE49-F238E27FC236}">
                <a16:creationId xmlns:a16="http://schemas.microsoft.com/office/drawing/2014/main" id="{67FF21E9-7AE2-9738-9D32-4D9727AB6A9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25562"/>
            <a:ext cx="4149211" cy="5532437"/>
          </a:xfrm>
          <a:prstGeom prst="rect">
            <a:avLst/>
          </a:prstGeom>
        </p:spPr>
      </p:pic>
    </p:spTree>
    <p:extLst>
      <p:ext uri="{BB962C8B-B14F-4D97-AF65-F5344CB8AC3E}">
        <p14:creationId xmlns:p14="http://schemas.microsoft.com/office/powerpoint/2010/main" val="36495648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349649-825B-A61B-8C5E-D894DE47BF76}"/>
            </a:ext>
          </a:extLst>
        </p:cNvPr>
        <p:cNvGrpSpPr/>
        <p:nvPr/>
      </p:nvGrpSpPr>
      <p:grpSpPr>
        <a:xfrm>
          <a:off x="0" y="0"/>
          <a:ext cx="0" cy="0"/>
          <a:chOff x="0" y="0"/>
          <a:chExt cx="0" cy="0"/>
        </a:xfrm>
      </p:grpSpPr>
      <p:pic>
        <p:nvPicPr>
          <p:cNvPr id="14" name="Imagen 13">
            <a:extLst>
              <a:ext uri="{FF2B5EF4-FFF2-40B4-BE49-F238E27FC236}">
                <a16:creationId xmlns:a16="http://schemas.microsoft.com/office/drawing/2014/main" id="{15203965-9438-E45D-7DF9-C037110C3A4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58000"/>
          </a:xfrm>
          <a:prstGeom prst="rect">
            <a:avLst/>
          </a:prstGeom>
        </p:spPr>
      </p:pic>
      <p:pic>
        <p:nvPicPr>
          <p:cNvPr id="10" name="Imagen 9">
            <a:extLst>
              <a:ext uri="{FF2B5EF4-FFF2-40B4-BE49-F238E27FC236}">
                <a16:creationId xmlns:a16="http://schemas.microsoft.com/office/drawing/2014/main" id="{571C8C0D-20D5-6608-9DCF-4F94BECBB7A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91999" cy="1325563"/>
          </a:xfrm>
          <a:prstGeom prst="rect">
            <a:avLst/>
          </a:prstGeom>
        </p:spPr>
      </p:pic>
      <p:sp>
        <p:nvSpPr>
          <p:cNvPr id="4" name="Título 3">
            <a:extLst>
              <a:ext uri="{FF2B5EF4-FFF2-40B4-BE49-F238E27FC236}">
                <a16:creationId xmlns:a16="http://schemas.microsoft.com/office/drawing/2014/main" id="{EEE88896-3DA4-E64F-02A0-5D73AA5E27CD}"/>
              </a:ext>
            </a:extLst>
          </p:cNvPr>
          <p:cNvSpPr>
            <a:spLocks noGrp="1"/>
          </p:cNvSpPr>
          <p:nvPr>
            <p:ph type="title"/>
          </p:nvPr>
        </p:nvSpPr>
        <p:spPr>
          <a:xfrm>
            <a:off x="0" y="0"/>
            <a:ext cx="12192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5300" b="1" u="sng" dirty="0">
                <a:solidFill>
                  <a:schemeClr val="bg1"/>
                </a:solidFill>
                <a:effectLst>
                  <a:outerShdw blurRad="38100" dist="38100" dir="2700000" algn="tl">
                    <a:srgbClr val="000000">
                      <a:alpha val="43137"/>
                    </a:srgbClr>
                  </a:outerShdw>
                </a:effectLst>
                <a:latin typeface="Maiandra GD" panose="020E0502030308020204" pitchFamily="34" charset="0"/>
              </a:rPr>
              <a:t>DAVID PIDE LA AYUDA DE DIOS. SALMOS.54:1-2.</a:t>
            </a:r>
            <a:br>
              <a:rPr lang="es-ES" b="1" u="sng" dirty="0">
                <a:effectLst>
                  <a:outerShdw blurRad="38100" dist="38100" dir="2700000" algn="tl">
                    <a:srgbClr val="000000">
                      <a:alpha val="43137"/>
                    </a:srgbClr>
                  </a:outerShdw>
                </a:effectLst>
                <a:latin typeface="Maiandra GD" panose="020E0502030308020204" pitchFamily="34" charset="0"/>
              </a:rPr>
            </a:b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2FC3654E-AA78-9200-ECD3-B3BF34D565FE}"/>
              </a:ext>
            </a:extLst>
          </p:cNvPr>
          <p:cNvSpPr>
            <a:spLocks noGrp="1"/>
          </p:cNvSpPr>
          <p:nvPr>
            <p:ph idx="1"/>
          </p:nvPr>
        </p:nvSpPr>
        <p:spPr>
          <a:xfrm>
            <a:off x="4149212" y="1325564"/>
            <a:ext cx="8042787" cy="5532436"/>
          </a:xfrm>
        </p:spPr>
        <p:txBody>
          <a:bodyPr>
            <a:normAutofit fontScale="92500"/>
          </a:bodyPr>
          <a:lstStyle/>
          <a:p>
            <a:pPr algn="ctr"/>
            <a:r>
              <a:rPr lang="es-ES" b="1" u="sng" dirty="0">
                <a:solidFill>
                  <a:schemeClr val="bg1"/>
                </a:solidFill>
                <a:effectLst>
                  <a:outerShdw blurRad="38100" dist="38100" dir="2700000" algn="tl">
                    <a:srgbClr val="000000">
                      <a:alpha val="43137"/>
                    </a:srgbClr>
                  </a:outerShdw>
                </a:effectLst>
                <a:highlight>
                  <a:srgbClr val="9900CC"/>
                </a:highlight>
                <a:latin typeface="Maiandra GD" panose="020E0502030308020204" pitchFamily="34" charset="0"/>
              </a:rPr>
              <a:t>David pide a Dios.</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Salmos.54:2.</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000080"/>
                </a:highlight>
                <a:latin typeface="Maiandra GD" panose="020E0502030308020204" pitchFamily="34" charset="0"/>
              </a:rPr>
              <a:t>Escucha mi oración,</a:t>
            </a:r>
            <a:r>
              <a:rPr lang="es-ES" b="1" dirty="0">
                <a:latin typeface="Maiandra GD" panose="020E0502030308020204" pitchFamily="34" charset="0"/>
              </a:rPr>
              <a:t> oh Dios, Presta oído a las palabras de mi boca.</a:t>
            </a:r>
          </a:p>
          <a:p>
            <a:r>
              <a:rPr lang="es-ES" b="1" dirty="0">
                <a:latin typeface="Maiandra GD" panose="020E0502030308020204" pitchFamily="34" charset="0"/>
              </a:rPr>
              <a:t>Es una súplica urgente de David buscando la atención y protección divina en medio de una traición. </a:t>
            </a:r>
          </a:p>
          <a:p>
            <a:r>
              <a:rPr lang="es-ES" b="1" dirty="0">
                <a:latin typeface="Maiandra GD" panose="020E0502030308020204" pitchFamily="34" charset="0"/>
              </a:rPr>
              <a:t>Representa la confianza del creyente en que Dios escucha sus angustias y actúa como su ayudador. </a:t>
            </a:r>
          </a:p>
          <a:p>
            <a:r>
              <a:rPr lang="es-ES" b="1" dirty="0">
                <a:latin typeface="Maiandra GD" panose="020E0502030308020204" pitchFamily="34" charset="0"/>
              </a:rPr>
              <a:t>Era común que David y otros, en sus oraciones, simplemente pidieran que Dios escuchara su clamor. </a:t>
            </a:r>
          </a:p>
          <a:p>
            <a:r>
              <a:rPr lang="es-ES" b="1" dirty="0">
                <a:latin typeface="Maiandra GD" panose="020E0502030308020204" pitchFamily="34" charset="0"/>
              </a:rPr>
              <a:t>Se asumía que, si Él Dios bueno y misericordioso escuchaba, actuaría.</a:t>
            </a:r>
          </a:p>
        </p:txBody>
      </p:sp>
      <p:pic>
        <p:nvPicPr>
          <p:cNvPr id="8" name="Imagen 7">
            <a:extLst>
              <a:ext uri="{FF2B5EF4-FFF2-40B4-BE49-F238E27FC236}">
                <a16:creationId xmlns:a16="http://schemas.microsoft.com/office/drawing/2014/main" id="{144E7F45-5677-34B8-B70B-674CBC4F396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25562"/>
            <a:ext cx="4149211" cy="5532437"/>
          </a:xfrm>
          <a:prstGeom prst="rect">
            <a:avLst/>
          </a:prstGeom>
        </p:spPr>
      </p:pic>
    </p:spTree>
    <p:extLst>
      <p:ext uri="{BB962C8B-B14F-4D97-AF65-F5344CB8AC3E}">
        <p14:creationId xmlns:p14="http://schemas.microsoft.com/office/powerpoint/2010/main" val="21922845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BC812F-A55F-FE40-BD36-F1793BA20D8E}"/>
            </a:ext>
          </a:extLst>
        </p:cNvPr>
        <p:cNvGrpSpPr/>
        <p:nvPr/>
      </p:nvGrpSpPr>
      <p:grpSpPr>
        <a:xfrm>
          <a:off x="0" y="0"/>
          <a:ext cx="0" cy="0"/>
          <a:chOff x="0" y="0"/>
          <a:chExt cx="0" cy="0"/>
        </a:xfrm>
      </p:grpSpPr>
      <p:pic>
        <p:nvPicPr>
          <p:cNvPr id="14" name="Imagen 13">
            <a:extLst>
              <a:ext uri="{FF2B5EF4-FFF2-40B4-BE49-F238E27FC236}">
                <a16:creationId xmlns:a16="http://schemas.microsoft.com/office/drawing/2014/main" id="{0EBC086F-909A-DEF6-6A39-8900F9E9C1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58000"/>
          </a:xfrm>
          <a:prstGeom prst="rect">
            <a:avLst/>
          </a:prstGeom>
        </p:spPr>
      </p:pic>
      <p:pic>
        <p:nvPicPr>
          <p:cNvPr id="10" name="Imagen 9">
            <a:extLst>
              <a:ext uri="{FF2B5EF4-FFF2-40B4-BE49-F238E27FC236}">
                <a16:creationId xmlns:a16="http://schemas.microsoft.com/office/drawing/2014/main" id="{8FA5E3B6-80FC-A1DF-DAD0-61FE5938AE9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91999" cy="1325563"/>
          </a:xfrm>
          <a:prstGeom prst="rect">
            <a:avLst/>
          </a:prstGeom>
        </p:spPr>
      </p:pic>
      <p:sp>
        <p:nvSpPr>
          <p:cNvPr id="4" name="Título 3">
            <a:extLst>
              <a:ext uri="{FF2B5EF4-FFF2-40B4-BE49-F238E27FC236}">
                <a16:creationId xmlns:a16="http://schemas.microsoft.com/office/drawing/2014/main" id="{8780A93E-270C-1B81-20A7-C7D78210DBA0}"/>
              </a:ext>
            </a:extLst>
          </p:cNvPr>
          <p:cNvSpPr>
            <a:spLocks noGrp="1"/>
          </p:cNvSpPr>
          <p:nvPr>
            <p:ph type="title"/>
          </p:nvPr>
        </p:nvSpPr>
        <p:spPr>
          <a:xfrm>
            <a:off x="0" y="0"/>
            <a:ext cx="12192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5300" b="1" u="sng" dirty="0">
                <a:solidFill>
                  <a:schemeClr val="bg1"/>
                </a:solidFill>
                <a:effectLst>
                  <a:outerShdw blurRad="38100" dist="38100" dir="2700000" algn="tl">
                    <a:srgbClr val="000000">
                      <a:alpha val="43137"/>
                    </a:srgbClr>
                  </a:outerShdw>
                </a:effectLst>
                <a:latin typeface="Maiandra GD" panose="020E0502030308020204" pitchFamily="34" charset="0"/>
              </a:rPr>
              <a:t>DAVID PIDE LA AYUDA DE DIOS. SALMOS.54:1-2.</a:t>
            </a:r>
            <a:br>
              <a:rPr lang="es-ES" b="1" u="sng" dirty="0">
                <a:effectLst>
                  <a:outerShdw blurRad="38100" dist="38100" dir="2700000" algn="tl">
                    <a:srgbClr val="000000">
                      <a:alpha val="43137"/>
                    </a:srgbClr>
                  </a:outerShdw>
                </a:effectLst>
                <a:latin typeface="Maiandra GD" panose="020E0502030308020204" pitchFamily="34" charset="0"/>
              </a:rPr>
            </a:b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61AC8577-748C-4729-2A62-F8D1206EA3B7}"/>
              </a:ext>
            </a:extLst>
          </p:cNvPr>
          <p:cNvSpPr>
            <a:spLocks noGrp="1"/>
          </p:cNvSpPr>
          <p:nvPr>
            <p:ph idx="1"/>
          </p:nvPr>
        </p:nvSpPr>
        <p:spPr>
          <a:xfrm>
            <a:off x="4149212" y="1325564"/>
            <a:ext cx="8042787" cy="5532436"/>
          </a:xfrm>
        </p:spPr>
        <p:txBody>
          <a:bodyPr>
            <a:normAutofit fontScale="92500" lnSpcReduction="10000"/>
          </a:bodyPr>
          <a:lstStyle/>
          <a:p>
            <a:pPr algn="ctr"/>
            <a:r>
              <a:rPr lang="es-ES" b="1" u="sng" dirty="0">
                <a:solidFill>
                  <a:schemeClr val="bg1"/>
                </a:solidFill>
                <a:effectLst>
                  <a:outerShdw blurRad="38100" dist="38100" dir="2700000" algn="tl">
                    <a:srgbClr val="000000">
                      <a:alpha val="43137"/>
                    </a:srgbClr>
                  </a:outerShdw>
                </a:effectLst>
                <a:highlight>
                  <a:srgbClr val="CC00FF"/>
                </a:highlight>
                <a:latin typeface="Maiandra GD" panose="020E0502030308020204" pitchFamily="34" charset="0"/>
              </a:rPr>
              <a:t>Dios esta atento a las oraciones de los justos.</a:t>
            </a:r>
          </a:p>
          <a:p>
            <a:pPr algn="ctr"/>
            <a:r>
              <a:rPr lang="es-ES" b="1" u="sng" dirty="0">
                <a:solidFill>
                  <a:schemeClr val="bg1"/>
                </a:solidFill>
                <a:effectLst>
                  <a:outerShdw blurRad="38100" dist="38100" dir="2700000" algn="tl">
                    <a:srgbClr val="000000">
                      <a:alpha val="43137"/>
                    </a:srgbClr>
                  </a:outerShdw>
                </a:effectLst>
                <a:highlight>
                  <a:srgbClr val="FF33CC"/>
                </a:highlight>
                <a:latin typeface="Maiandra GD" panose="020E0502030308020204" pitchFamily="34" charset="0"/>
              </a:rPr>
              <a:t>I Pedro.3:12.</a:t>
            </a:r>
            <a:r>
              <a:rPr lang="es-ES" b="1" dirty="0">
                <a:latin typeface="Maiandra GD" panose="020E0502030308020204" pitchFamily="34" charset="0"/>
              </a:rPr>
              <a:t> </a:t>
            </a:r>
          </a:p>
          <a:p>
            <a:r>
              <a:rPr lang="es-ES" b="1" u="sng" dirty="0">
                <a:solidFill>
                  <a:schemeClr val="bg1"/>
                </a:solidFill>
                <a:effectLst>
                  <a:outerShdw blurRad="38100" dist="38100" dir="2700000" algn="tl">
                    <a:srgbClr val="000000">
                      <a:alpha val="43137"/>
                    </a:srgbClr>
                  </a:outerShdw>
                </a:effectLst>
                <a:highlight>
                  <a:srgbClr val="008080"/>
                </a:highlight>
                <a:latin typeface="Maiandra GD" panose="020E0502030308020204" pitchFamily="34" charset="0"/>
              </a:rPr>
              <a:t>PORQUE LOS OJOS DEL SEÑOR ESTÁN SOBRE LOS JUSTOS, Y SUS OÍDOS ATENTOS A SUS ORACIONES;</a:t>
            </a:r>
            <a:r>
              <a:rPr lang="es-ES" b="1" dirty="0">
                <a:latin typeface="Maiandra GD" panose="020E0502030308020204" pitchFamily="34" charset="0"/>
              </a:rPr>
              <a:t> PERO EL ROSTRO DEL SEÑOR ESTÁ CONTRA LOS QUE HACEN EL MAL». </a:t>
            </a:r>
          </a:p>
          <a:p>
            <a:r>
              <a:rPr lang="es-ES" b="1" dirty="0">
                <a:latin typeface="Maiandra GD" panose="020E0502030308020204" pitchFamily="34" charset="0"/>
              </a:rPr>
              <a:t>Dios observa atentamente a los justos para protegerlos y escucha sus oraciones, mientras que se opone a quienes hacen el mal.</a:t>
            </a:r>
          </a:p>
          <a:p>
            <a:r>
              <a:rPr lang="es-ES" b="1" dirty="0">
                <a:latin typeface="Maiandra GD" panose="020E0502030308020204" pitchFamily="34" charset="0"/>
              </a:rPr>
              <a:t>Dios cuida activamente y vigila a quienes confían en Él y obedecen sus mandamientos.</a:t>
            </a:r>
          </a:p>
          <a:p>
            <a:r>
              <a:rPr lang="es-ES" b="1" dirty="0">
                <a:latin typeface="Maiandra GD" panose="020E0502030308020204" pitchFamily="34" charset="0"/>
              </a:rPr>
              <a:t>Dios escucha y responde al clamor de sus hijos, demostrando su preocupación por los detalles de sus vidas.</a:t>
            </a:r>
            <a:endParaRPr lang="es-NI" b="1" dirty="0">
              <a:latin typeface="Maiandra GD" panose="020E0502030308020204" pitchFamily="34" charset="0"/>
            </a:endParaRPr>
          </a:p>
        </p:txBody>
      </p:sp>
      <p:pic>
        <p:nvPicPr>
          <p:cNvPr id="8" name="Imagen 7">
            <a:extLst>
              <a:ext uri="{FF2B5EF4-FFF2-40B4-BE49-F238E27FC236}">
                <a16:creationId xmlns:a16="http://schemas.microsoft.com/office/drawing/2014/main" id="{B4C9DEC2-C057-C489-DC72-FF8C400AB12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25562"/>
            <a:ext cx="4149211" cy="5532437"/>
          </a:xfrm>
          <a:prstGeom prst="rect">
            <a:avLst/>
          </a:prstGeom>
        </p:spPr>
      </p:pic>
    </p:spTree>
    <p:extLst>
      <p:ext uri="{BB962C8B-B14F-4D97-AF65-F5344CB8AC3E}">
        <p14:creationId xmlns:p14="http://schemas.microsoft.com/office/powerpoint/2010/main" val="40325211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67A962-BD5C-05ED-9459-26DD85B305BA}"/>
            </a:ext>
          </a:extLst>
        </p:cNvPr>
        <p:cNvGrpSpPr/>
        <p:nvPr/>
      </p:nvGrpSpPr>
      <p:grpSpPr>
        <a:xfrm>
          <a:off x="0" y="0"/>
          <a:ext cx="0" cy="0"/>
          <a:chOff x="0" y="0"/>
          <a:chExt cx="0" cy="0"/>
        </a:xfrm>
      </p:grpSpPr>
      <p:pic>
        <p:nvPicPr>
          <p:cNvPr id="14" name="Imagen 13">
            <a:extLst>
              <a:ext uri="{FF2B5EF4-FFF2-40B4-BE49-F238E27FC236}">
                <a16:creationId xmlns:a16="http://schemas.microsoft.com/office/drawing/2014/main" id="{D2EA8579-D66A-82E1-06D5-0FD7B238CFC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92001" cy="6858000"/>
          </a:xfrm>
          <a:prstGeom prst="rect">
            <a:avLst/>
          </a:prstGeom>
        </p:spPr>
      </p:pic>
      <p:pic>
        <p:nvPicPr>
          <p:cNvPr id="10" name="Imagen 9">
            <a:extLst>
              <a:ext uri="{FF2B5EF4-FFF2-40B4-BE49-F238E27FC236}">
                <a16:creationId xmlns:a16="http://schemas.microsoft.com/office/drawing/2014/main" id="{DEECA128-42B5-390B-CF61-2BD6AB8C732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0"/>
            <a:ext cx="12191999" cy="1325563"/>
          </a:xfrm>
          <a:prstGeom prst="rect">
            <a:avLst/>
          </a:prstGeom>
        </p:spPr>
      </p:pic>
      <p:sp>
        <p:nvSpPr>
          <p:cNvPr id="4" name="Título 3">
            <a:extLst>
              <a:ext uri="{FF2B5EF4-FFF2-40B4-BE49-F238E27FC236}">
                <a16:creationId xmlns:a16="http://schemas.microsoft.com/office/drawing/2014/main" id="{45FBCBED-A10D-ECBD-070E-A5CD6CAC83B3}"/>
              </a:ext>
            </a:extLst>
          </p:cNvPr>
          <p:cNvSpPr>
            <a:spLocks noGrp="1"/>
          </p:cNvSpPr>
          <p:nvPr>
            <p:ph type="title"/>
          </p:nvPr>
        </p:nvSpPr>
        <p:spPr>
          <a:xfrm>
            <a:off x="0" y="0"/>
            <a:ext cx="12192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5300" b="1" u="sng" dirty="0">
                <a:solidFill>
                  <a:schemeClr val="bg1"/>
                </a:solidFill>
                <a:effectLst>
                  <a:outerShdw blurRad="38100" dist="38100" dir="2700000" algn="tl">
                    <a:srgbClr val="000000">
                      <a:alpha val="43137"/>
                    </a:srgbClr>
                  </a:outerShdw>
                </a:effectLst>
                <a:latin typeface="Maiandra GD" panose="020E0502030308020204" pitchFamily="34" charset="0"/>
              </a:rPr>
              <a:t>DAVID DESCRIBE SU NECESIDAD SU PROBLEMA. SALMOS.54:3.</a:t>
            </a:r>
            <a:br>
              <a:rPr lang="es-ES" b="1" u="sng" dirty="0">
                <a:effectLst>
                  <a:outerShdw blurRad="38100" dist="38100" dir="2700000" algn="tl">
                    <a:srgbClr val="000000">
                      <a:alpha val="43137"/>
                    </a:srgbClr>
                  </a:outerShdw>
                </a:effectLst>
                <a:latin typeface="Maiandra GD" panose="020E0502030308020204" pitchFamily="34" charset="0"/>
              </a:rPr>
            </a:b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4BF01599-95C3-55C4-1BBE-2E449305B9F5}"/>
              </a:ext>
            </a:extLst>
          </p:cNvPr>
          <p:cNvSpPr>
            <a:spLocks noGrp="1"/>
          </p:cNvSpPr>
          <p:nvPr>
            <p:ph idx="1"/>
          </p:nvPr>
        </p:nvSpPr>
        <p:spPr>
          <a:xfrm>
            <a:off x="4149212" y="1325564"/>
            <a:ext cx="8042787" cy="5532436"/>
          </a:xfrm>
        </p:spPr>
        <p:txBody>
          <a:bodyPr/>
          <a:lstStyle/>
          <a:p>
            <a:r>
              <a:rPr lang="es-ES" b="1" u="sng" dirty="0">
                <a:solidFill>
                  <a:schemeClr val="bg1"/>
                </a:solidFill>
                <a:effectLst>
                  <a:outerShdw blurRad="38100" dist="38100" dir="2700000" algn="tl">
                    <a:srgbClr val="000000">
                      <a:alpha val="43137"/>
                    </a:srgbClr>
                  </a:outerShdw>
                </a:effectLst>
                <a:highlight>
                  <a:srgbClr val="800080"/>
                </a:highlight>
                <a:latin typeface="Maiandra GD" panose="020E0502030308020204" pitchFamily="34" charset="0"/>
              </a:rPr>
              <a:t>Porque extraños se han levantado contra mí,</a:t>
            </a:r>
            <a:r>
              <a:rPr lang="es-ES" b="1" dirty="0">
                <a:latin typeface="Maiandra GD" panose="020E0502030308020204" pitchFamily="34" charset="0"/>
              </a:rPr>
              <a:t> Y hombres violentos buscan mi vida; No han puesto a Dios delante de sí. (</a:t>
            </a:r>
            <a:r>
              <a:rPr lang="es-ES" b="1" dirty="0" err="1">
                <a:latin typeface="Maiandra GD" panose="020E0502030308020204" pitchFamily="34" charset="0"/>
              </a:rPr>
              <a:t>Selah</a:t>
            </a:r>
            <a:r>
              <a:rPr lang="es-ES" b="1" dirty="0">
                <a:latin typeface="Maiandra GD" panose="020E0502030308020204" pitchFamily="34" charset="0"/>
              </a:rPr>
              <a:t>)</a:t>
            </a:r>
          </a:p>
          <a:p>
            <a:r>
              <a:rPr lang="es-ES" b="1" dirty="0">
                <a:latin typeface="Maiandra GD" panose="020E0502030308020204" pitchFamily="34" charset="0"/>
              </a:rPr>
              <a:t>Nos describe la angustia de David al sentirse perseguido por enemigos poderosos ("extraños" y "crueles") que buscan su vida y no tienen a Dios presente. </a:t>
            </a:r>
          </a:p>
          <a:p>
            <a:r>
              <a:rPr lang="es-ES" b="1" dirty="0">
                <a:latin typeface="Maiandra GD" panose="020E0502030308020204" pitchFamily="34" charset="0"/>
              </a:rPr>
              <a:t>Es un clamor en un momento de traición y peligro, destacando la falta de temor de Dios en sus adversarios y la necesidad de auxilio divino.</a:t>
            </a:r>
          </a:p>
          <a:p>
            <a:r>
              <a:rPr lang="es-ES" b="1" dirty="0">
                <a:latin typeface="Maiandra GD" panose="020E0502030308020204" pitchFamily="34" charset="0"/>
              </a:rPr>
              <a:t>Los problemas de David provenían de los zifeos, como se indica en el título de este Salmo y en I Samue.23:14-24. </a:t>
            </a:r>
            <a:endParaRPr lang="es-NI" b="1" dirty="0">
              <a:latin typeface="Maiandra GD" panose="020E0502030308020204" pitchFamily="34" charset="0"/>
            </a:endParaRPr>
          </a:p>
        </p:txBody>
      </p:sp>
      <p:pic>
        <p:nvPicPr>
          <p:cNvPr id="8" name="Imagen 7">
            <a:extLst>
              <a:ext uri="{FF2B5EF4-FFF2-40B4-BE49-F238E27FC236}">
                <a16:creationId xmlns:a16="http://schemas.microsoft.com/office/drawing/2014/main" id="{6403CAAA-50DF-F16C-749B-305C3926903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1325562"/>
            <a:ext cx="4149211" cy="5532437"/>
          </a:xfrm>
          <a:prstGeom prst="rect">
            <a:avLst/>
          </a:prstGeom>
        </p:spPr>
      </p:pic>
    </p:spTree>
    <p:extLst>
      <p:ext uri="{BB962C8B-B14F-4D97-AF65-F5344CB8AC3E}">
        <p14:creationId xmlns:p14="http://schemas.microsoft.com/office/powerpoint/2010/main" val="13422854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additive="base">
                                        <p:cTn id="14"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
                                            <p:txEl>
                                              <p:pRg st="1" end="1"/>
                                            </p:txEl>
                                          </p:spTgt>
                                        </p:tgtEl>
                                        <p:attrNameLst>
                                          <p:attrName>style.visibility</p:attrName>
                                        </p:attrNameLst>
                                      </p:cBhvr>
                                      <p:to>
                                        <p:strVal val="visible"/>
                                      </p:to>
                                    </p:set>
                                    <p:anim calcmode="lin" valueType="num">
                                      <p:cBhvr additive="base">
                                        <p:cTn id="20"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5">
                                            <p:txEl>
                                              <p:pRg st="2" end="2"/>
                                            </p:txEl>
                                          </p:spTgt>
                                        </p:tgtEl>
                                        <p:attrNameLst>
                                          <p:attrName>style.visibility</p:attrName>
                                        </p:attrNameLst>
                                      </p:cBhvr>
                                      <p:to>
                                        <p:strVal val="visible"/>
                                      </p:to>
                                    </p:set>
                                    <p:anim calcmode="lin" valueType="num">
                                      <p:cBhvr additive="base">
                                        <p:cTn id="26"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5">
                                            <p:txEl>
                                              <p:pRg st="3" end="3"/>
                                            </p:txEl>
                                          </p:spTgt>
                                        </p:tgtEl>
                                        <p:attrNameLst>
                                          <p:attrName>style.visibility</p:attrName>
                                        </p:attrNameLst>
                                      </p:cBhvr>
                                      <p:to>
                                        <p:strVal val="visible"/>
                                      </p:to>
                                    </p:set>
                                    <p:anim calcmode="lin" valueType="num">
                                      <p:cBhvr additive="base">
                                        <p:cTn id="32"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A111B1-0D6B-1DD2-6958-17CD051F8DBC}"/>
            </a:ext>
          </a:extLst>
        </p:cNvPr>
        <p:cNvGrpSpPr/>
        <p:nvPr/>
      </p:nvGrpSpPr>
      <p:grpSpPr>
        <a:xfrm>
          <a:off x="0" y="0"/>
          <a:ext cx="0" cy="0"/>
          <a:chOff x="0" y="0"/>
          <a:chExt cx="0" cy="0"/>
        </a:xfrm>
      </p:grpSpPr>
      <p:pic>
        <p:nvPicPr>
          <p:cNvPr id="14" name="Imagen 13">
            <a:extLst>
              <a:ext uri="{FF2B5EF4-FFF2-40B4-BE49-F238E27FC236}">
                <a16:creationId xmlns:a16="http://schemas.microsoft.com/office/drawing/2014/main" id="{1F7350BE-C2E6-424C-D20D-C654AD55F4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58000"/>
          </a:xfrm>
          <a:prstGeom prst="rect">
            <a:avLst/>
          </a:prstGeom>
        </p:spPr>
      </p:pic>
      <p:pic>
        <p:nvPicPr>
          <p:cNvPr id="10" name="Imagen 9">
            <a:extLst>
              <a:ext uri="{FF2B5EF4-FFF2-40B4-BE49-F238E27FC236}">
                <a16:creationId xmlns:a16="http://schemas.microsoft.com/office/drawing/2014/main" id="{8554672E-BC18-EDB8-7948-A4E665E6B3D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91999" cy="1325563"/>
          </a:xfrm>
          <a:prstGeom prst="rect">
            <a:avLst/>
          </a:prstGeom>
        </p:spPr>
      </p:pic>
      <p:sp>
        <p:nvSpPr>
          <p:cNvPr id="4" name="Título 3">
            <a:extLst>
              <a:ext uri="{FF2B5EF4-FFF2-40B4-BE49-F238E27FC236}">
                <a16:creationId xmlns:a16="http://schemas.microsoft.com/office/drawing/2014/main" id="{7D83B3B9-F8E7-C1A8-475E-F906981EAF8C}"/>
              </a:ext>
            </a:extLst>
          </p:cNvPr>
          <p:cNvSpPr>
            <a:spLocks noGrp="1"/>
          </p:cNvSpPr>
          <p:nvPr>
            <p:ph type="title"/>
          </p:nvPr>
        </p:nvSpPr>
        <p:spPr>
          <a:xfrm>
            <a:off x="0" y="0"/>
            <a:ext cx="12192000" cy="1325563"/>
          </a:xfrm>
        </p:spPr>
        <p:txBody>
          <a:bodyPr>
            <a:normAutofit fontScale="90000"/>
          </a:bodyPr>
          <a:lstStyle/>
          <a:p>
            <a:pPr algn="ctr"/>
            <a:br>
              <a:rPr lang="es-ES" b="1" u="sng" dirty="0">
                <a:effectLst>
                  <a:outerShdw blurRad="38100" dist="38100" dir="2700000" algn="tl">
                    <a:srgbClr val="000000">
                      <a:alpha val="43137"/>
                    </a:srgbClr>
                  </a:outerShdw>
                </a:effectLst>
                <a:latin typeface="Maiandra GD" panose="020E0502030308020204" pitchFamily="34" charset="0"/>
              </a:rPr>
            </a:br>
            <a:r>
              <a:rPr lang="es-ES" sz="5300" b="1" u="sng" dirty="0">
                <a:solidFill>
                  <a:schemeClr val="bg1"/>
                </a:solidFill>
                <a:effectLst>
                  <a:outerShdw blurRad="38100" dist="38100" dir="2700000" algn="tl">
                    <a:srgbClr val="000000">
                      <a:alpha val="43137"/>
                    </a:srgbClr>
                  </a:outerShdw>
                </a:effectLst>
                <a:latin typeface="Maiandra GD" panose="020E0502030308020204" pitchFamily="34" charset="0"/>
              </a:rPr>
              <a:t>DAVID DESCRIBE SU NECESIDAD SU PROBLEMA. SALMOS.54:3.</a:t>
            </a:r>
            <a:br>
              <a:rPr lang="es-ES" b="1" u="sng" dirty="0">
                <a:effectLst>
                  <a:outerShdw blurRad="38100" dist="38100" dir="2700000" algn="tl">
                    <a:srgbClr val="000000">
                      <a:alpha val="43137"/>
                    </a:srgbClr>
                  </a:outerShdw>
                </a:effectLst>
                <a:latin typeface="Maiandra GD" panose="020E0502030308020204" pitchFamily="34" charset="0"/>
              </a:rPr>
            </a:br>
            <a:endParaRPr lang="es-NI" b="1" u="sng" dirty="0">
              <a:effectLst>
                <a:outerShdw blurRad="38100" dist="38100" dir="2700000" algn="tl">
                  <a:srgbClr val="000000">
                    <a:alpha val="43137"/>
                  </a:srgbClr>
                </a:outerShdw>
              </a:effectLst>
              <a:latin typeface="Maiandra GD" panose="020E0502030308020204" pitchFamily="34" charset="0"/>
            </a:endParaRPr>
          </a:p>
        </p:txBody>
      </p:sp>
      <p:sp>
        <p:nvSpPr>
          <p:cNvPr id="5" name="Marcador de contenido 4">
            <a:extLst>
              <a:ext uri="{FF2B5EF4-FFF2-40B4-BE49-F238E27FC236}">
                <a16:creationId xmlns:a16="http://schemas.microsoft.com/office/drawing/2014/main" id="{0A909B81-8348-3F8C-D1F3-9EF6C5C8B62D}"/>
              </a:ext>
            </a:extLst>
          </p:cNvPr>
          <p:cNvSpPr>
            <a:spLocks noGrp="1"/>
          </p:cNvSpPr>
          <p:nvPr>
            <p:ph idx="1"/>
          </p:nvPr>
        </p:nvSpPr>
        <p:spPr>
          <a:xfrm>
            <a:off x="4149212" y="1325564"/>
            <a:ext cx="8042787" cy="5532436"/>
          </a:xfrm>
        </p:spPr>
        <p:txBody>
          <a:bodyPr>
            <a:normAutofit fontScale="92500"/>
          </a:bodyPr>
          <a:lstStyle/>
          <a:p>
            <a:r>
              <a:rPr lang="es-ES" b="1" dirty="0">
                <a:latin typeface="Maiandra GD" panose="020E0502030308020204" pitchFamily="34" charset="0"/>
              </a:rPr>
              <a:t>Los zifeos eran israelitas; incluso pertenecían a la misma tribu que David (Judá). </a:t>
            </a:r>
          </a:p>
          <a:p>
            <a:r>
              <a:rPr lang="es-ES" b="1" dirty="0">
                <a:latin typeface="Maiandra GD" panose="020E0502030308020204" pitchFamily="34" charset="0"/>
              </a:rPr>
              <a:t>Sin embargo, su traición a David fue tan contraria a la causa de David y a la de Dios, que David podía referirse a ellos con razón como extranjeros, como opresores que buscaban la vida de David.</a:t>
            </a:r>
          </a:p>
          <a:p>
            <a:r>
              <a:rPr lang="es-ES" b="1" dirty="0">
                <a:latin typeface="Maiandra GD" panose="020E0502030308020204" pitchFamily="34" charset="0"/>
              </a:rPr>
              <a:t>Los zifeos, aunque compatriotas de David, actuaron como 'extraños' o 'forasteros' al intentar entregarlo a su injusto y cruel enemigo.</a:t>
            </a:r>
          </a:p>
          <a:p>
            <a:r>
              <a:rPr lang="es-ES" b="1" dirty="0">
                <a:latin typeface="Maiandra GD" panose="020E0502030308020204" pitchFamily="34" charset="0"/>
              </a:rPr>
              <a:t>Hoy, algunos que aparentemente son considerados parte del pueblo de Dios actuarán como extraños al traicionar al Hijo de David para ganarse el favor de quienes están aliados con Él rey de este mundo, el Príncipe de la Potestad del Aire. </a:t>
            </a:r>
          </a:p>
          <a:p>
            <a:endParaRPr lang="es-NI" b="1" dirty="0">
              <a:latin typeface="Maiandra GD" panose="020E0502030308020204" pitchFamily="34" charset="0"/>
            </a:endParaRPr>
          </a:p>
        </p:txBody>
      </p:sp>
      <p:pic>
        <p:nvPicPr>
          <p:cNvPr id="8" name="Imagen 7">
            <a:extLst>
              <a:ext uri="{FF2B5EF4-FFF2-40B4-BE49-F238E27FC236}">
                <a16:creationId xmlns:a16="http://schemas.microsoft.com/office/drawing/2014/main" id="{65DF38C6-BCAC-8E38-B04B-303E02EDAF0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25562"/>
            <a:ext cx="4149211" cy="5532437"/>
          </a:xfrm>
          <a:prstGeom prst="rect">
            <a:avLst/>
          </a:prstGeom>
        </p:spPr>
      </p:pic>
    </p:spTree>
    <p:extLst>
      <p:ext uri="{BB962C8B-B14F-4D97-AF65-F5344CB8AC3E}">
        <p14:creationId xmlns:p14="http://schemas.microsoft.com/office/powerpoint/2010/main" val="30379255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TotalTime>
  <Words>3365</Words>
  <Application>Microsoft Office PowerPoint</Application>
  <PresentationFormat>Panorámica</PresentationFormat>
  <Paragraphs>201</Paragraphs>
  <Slides>31</Slides>
  <Notes>3</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31</vt:i4>
      </vt:variant>
    </vt:vector>
  </HeadingPairs>
  <TitlesOfParts>
    <vt:vector size="36" baseType="lpstr">
      <vt:lpstr>Arial</vt:lpstr>
      <vt:lpstr>Calibri</vt:lpstr>
      <vt:lpstr>Calibri Light</vt:lpstr>
      <vt:lpstr>Maiandra GD</vt:lpstr>
      <vt:lpstr>Tema de Office</vt:lpstr>
      <vt:lpstr> AYUDA CUÀNDO ERES ABANDONADO Y TRAICIONADO. SALMOS.54:1-7. </vt:lpstr>
      <vt:lpstr>   INTRODUCCIÒN: </vt:lpstr>
      <vt:lpstr>   INTRODUCCIÒN: </vt:lpstr>
      <vt:lpstr> DAVID PIDE LA AYUDA DE DIOS. SALMOS.54:1-2. </vt:lpstr>
      <vt:lpstr> DAVID PIDE LA AYUDA DE DIOS. SALMOS.54:1-2. </vt:lpstr>
      <vt:lpstr> DAVID PIDE LA AYUDA DE DIOS. SALMOS.54:1-2. </vt:lpstr>
      <vt:lpstr> DAVID PIDE LA AYUDA DE DIOS. SALMOS.54:1-2. </vt:lpstr>
      <vt:lpstr> DAVID DESCRIBE SU NECESIDAD SU PROBLEMA. SALMOS.54:3. </vt:lpstr>
      <vt:lpstr> DAVID DESCRIBE SU NECESIDAD SU PROBLEMA. SALMOS.54:3. </vt:lpstr>
      <vt:lpstr> DAVID DESCRIBE SU NECESIDAD SU PROBLEMA. SALMOS.54:3. </vt:lpstr>
      <vt:lpstr> DAVID DESCRIBE SU NECESIDAD SU PROBLEMA. SALMOS.54:3. </vt:lpstr>
      <vt:lpstr> DAVID DESCRIBE SU NECESIDAD SU PROBLEMA. SALMOS.54:3. </vt:lpstr>
      <vt:lpstr> DAVID DESCRIBE SU NECESIDAD SU PROBLEMA. SALMOS.54:3. </vt:lpstr>
      <vt:lpstr> DAVID CONFIA EN DIOS. SALMOS.54:4-5. </vt:lpstr>
      <vt:lpstr> DAVID CONFIA EN DIOS. SALMOS.54:4-5. </vt:lpstr>
      <vt:lpstr> DAVID CONFIA EN DIOS. SALMOS.54:4-5. </vt:lpstr>
      <vt:lpstr> DAVID CONFIA EN DIOS. SALMOS.54:4-5. </vt:lpstr>
      <vt:lpstr> DAVID CONFIA EN DIOS. SALMOS.54:4-5. </vt:lpstr>
      <vt:lpstr> DAVID CONFIA EN DIOS. SALMOS.54:4-5. </vt:lpstr>
      <vt:lpstr> DAVID CONFIA EN DIOS. SALMOS.54:4-5. </vt:lpstr>
      <vt:lpstr> DAVID ESTÀ MUY AGRADECIDO CON DIOS.  SALMOS.54:6-7. </vt:lpstr>
      <vt:lpstr> DAVID ESTÀ MUY AGRADECIDO CON DIOS.  SALMOS.54:6-7. </vt:lpstr>
      <vt:lpstr> DAVID ESTÀ MUY AGRADECIDO CON DIOS.  SALMOS.54:6-7. </vt:lpstr>
      <vt:lpstr> DAVID ESTÀ MUY AGRADECIDO CON DIOS.  SALMOS.54:6-7. </vt:lpstr>
      <vt:lpstr> DAVID ESTÀ MUY AGRADECIDO CON DIOS.  SALMOS.54:6-7. </vt:lpstr>
      <vt:lpstr> DAVID ESTÀ MUY AGRADECIDO CON DIOS.  SALMOS.54:6-7. </vt:lpstr>
      <vt:lpstr> DAVID ESTÀ MUY AGRADECIDO CON DIOS.  SALMOS.54:6-7. </vt:lpstr>
      <vt:lpstr> DAVID ESTÀ MUY AGRADECIDO CON DIOS.  SALMOS.54:6-7. </vt:lpstr>
      <vt:lpstr> DAVID ESTÀ MUY AGRADECIDO CON DIOS.  SALMOS.54:6-7. </vt:lpstr>
      <vt:lpstr> CONCLUSIÒN: </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Mario Moreno</dc:creator>
  <cp:lastModifiedBy>Mario Moreno</cp:lastModifiedBy>
  <cp:revision>8</cp:revision>
  <dcterms:created xsi:type="dcterms:W3CDTF">2026-01-28T00:24:34Z</dcterms:created>
  <dcterms:modified xsi:type="dcterms:W3CDTF">2026-02-03T00:15:03Z</dcterms:modified>
</cp:coreProperties>
</file>