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56" r:id="rId3"/>
    <p:sldId id="258" r:id="rId4"/>
    <p:sldId id="257" r:id="rId5"/>
    <p:sldId id="259" r:id="rId6"/>
    <p:sldId id="260" r:id="rId7"/>
    <p:sldId id="261" r:id="rId8"/>
    <p:sldId id="262" r:id="rId9"/>
    <p:sldId id="263" r:id="rId10"/>
    <p:sldId id="269" r:id="rId11"/>
    <p:sldId id="264" r:id="rId12"/>
    <p:sldId id="265" r:id="rId13"/>
    <p:sldId id="270" r:id="rId14"/>
    <p:sldId id="268" r:id="rId15"/>
    <p:sldId id="26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2"/>
    <p:restoredTop sz="94660"/>
  </p:normalViewPr>
  <p:slideViewPr>
    <p:cSldViewPr>
      <p:cViewPr varScale="1">
        <p:scale>
          <a:sx n="73" d="100"/>
          <a:sy n="73" d="100"/>
        </p:scale>
        <p:origin x="124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AC6E118-7DA3-0045-A08E-564301D8CFD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a:extLst>
              <a:ext uri="{FF2B5EF4-FFF2-40B4-BE49-F238E27FC236}">
                <a16:creationId xmlns="" xmlns:a16="http://schemas.microsoft.com/office/drawing/2014/main" id="{E9B693E3-F454-7E44-8774-1293B80091E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vl1pPr>
          </a:lstStyle>
          <a:p>
            <a:pPr>
              <a:defRPr/>
            </a:pPr>
            <a:fld id="{18EDD103-D71E-774C-B799-174A4A2609E6}" type="datetimeFigureOut">
              <a:rPr lang="en-US"/>
              <a:pPr>
                <a:defRPr/>
              </a:pPr>
              <a:t>12/31/22</a:t>
            </a:fld>
            <a:endParaRPr lang="en-US"/>
          </a:p>
        </p:txBody>
      </p:sp>
      <p:sp>
        <p:nvSpPr>
          <p:cNvPr id="4" name="Slide Image Placeholder 3">
            <a:extLst>
              <a:ext uri="{FF2B5EF4-FFF2-40B4-BE49-F238E27FC236}">
                <a16:creationId xmlns="" xmlns:a16="http://schemas.microsoft.com/office/drawing/2014/main" id="{C870A831-E0D4-2D4A-AB22-B38021BED0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AEC8E519-00BD-8D4C-B470-495DC6C8557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6EC4E3C3-12BA-6949-89FD-747F560CFA0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a:extLst>
              <a:ext uri="{FF2B5EF4-FFF2-40B4-BE49-F238E27FC236}">
                <a16:creationId xmlns="" xmlns:a16="http://schemas.microsoft.com/office/drawing/2014/main" id="{A5A73DE2-EA5E-FC4F-BB8A-33582C0C5FD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9C45F925-B8C5-1C4F-B29C-DBE88BED9A12}"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EC58463C-4B50-CD4F-8375-58A238BF7E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 xmlns:a16="http://schemas.microsoft.com/office/drawing/2014/main" id="{332C9BAB-70AA-CF4F-A1B6-223CBDA3F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340" name="Slide Number Placeholder 3">
            <a:extLst>
              <a:ext uri="{FF2B5EF4-FFF2-40B4-BE49-F238E27FC236}">
                <a16:creationId xmlns="" xmlns:a16="http://schemas.microsoft.com/office/drawing/2014/main" id="{D6055983-B5EA-1B4F-B21F-38E725174C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AD01245-1F79-C54D-B364-4FA51D3C3D68}"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Line 5">
            <a:extLst>
              <a:ext uri="{FF2B5EF4-FFF2-40B4-BE49-F238E27FC236}">
                <a16:creationId xmlns="" xmlns:a16="http://schemas.microsoft.com/office/drawing/2014/main" id="{2A6ECA56-021E-5148-A401-352AA69505D2}"/>
              </a:ext>
            </a:extLst>
          </p:cNvPr>
          <p:cNvSpPr>
            <a:spLocks noChangeShapeType="1"/>
          </p:cNvSpPr>
          <p:nvPr/>
        </p:nvSpPr>
        <p:spPr bwMode="auto">
          <a:xfrm>
            <a:off x="0" y="5559"/>
            <a:ext cx="9144000" cy="0"/>
          </a:xfrm>
          <a:prstGeom prst="line">
            <a:avLst/>
          </a:prstGeom>
          <a:noFill/>
          <a:ln w="12700">
            <a:solidFill>
              <a:schemeClr val="tx1"/>
            </a:solidFill>
            <a:round/>
            <a:headEnd type="none" w="sm" len="sm"/>
            <a:tailEnd type="none" w="sm" len="sm"/>
          </a:ln>
          <a:effectLst/>
        </p:spPr>
        <p:txBody>
          <a:bodyPr/>
          <a:lstStyle/>
          <a:p>
            <a:pPr eaLnBrk="0" hangingPunct="0">
              <a:defRPr/>
            </a:pPr>
            <a:endParaRPr lang="en-US"/>
          </a:p>
        </p:txBody>
      </p:sp>
      <p:sp>
        <p:nvSpPr>
          <p:cNvPr id="2056" name="Rectangle 8"/>
          <p:cNvSpPr>
            <a:spLocks noGrp="1" noChangeArrowheads="1"/>
          </p:cNvSpPr>
          <p:nvPr>
            <p:ph type="ctrTitle" sz="quarter"/>
          </p:nvPr>
        </p:nvSpPr>
        <p:spPr>
          <a:xfrm>
            <a:off x="1066800" y="2286000"/>
            <a:ext cx="7772400" cy="1143000"/>
          </a:xfrm>
        </p:spPr>
        <p:txBody>
          <a:bodyPr/>
          <a:lstStyle>
            <a:lvl1pPr>
              <a:defRPr/>
            </a:lvl1pPr>
          </a:lstStyle>
          <a:p>
            <a:r>
              <a:rPr lang="en-US"/>
              <a:t>Click to edit Master title style</a:t>
            </a:r>
          </a:p>
        </p:txBody>
      </p:sp>
      <p:sp>
        <p:nvSpPr>
          <p:cNvPr id="2057" name="Rectangle 9"/>
          <p:cNvSpPr>
            <a:spLocks noGrp="1" noChangeArrowheads="1"/>
          </p:cNvSpPr>
          <p:nvPr>
            <p:ph type="subTitle" sz="quarter" idx="1"/>
          </p:nvPr>
        </p:nvSpPr>
        <p:spPr>
          <a:xfrm>
            <a:off x="1752600" y="3886200"/>
            <a:ext cx="6400800" cy="1752600"/>
          </a:xfrm>
        </p:spPr>
        <p:txBody>
          <a:bodyPr/>
          <a:lstStyle>
            <a:lvl1pPr marL="0" indent="0" algn="ctr">
              <a:buFontTx/>
              <a:buNone/>
              <a:defRPr/>
            </a:lvl1pPr>
          </a:lstStyle>
          <a:p>
            <a:r>
              <a:rPr lang="en-US"/>
              <a:t>Click to edit Master subtitle style</a:t>
            </a:r>
          </a:p>
        </p:txBody>
      </p:sp>
      <p:sp>
        <p:nvSpPr>
          <p:cNvPr id="10" name="Rectangle 10">
            <a:extLst>
              <a:ext uri="{FF2B5EF4-FFF2-40B4-BE49-F238E27FC236}">
                <a16:creationId xmlns="" xmlns:a16="http://schemas.microsoft.com/office/drawing/2014/main" id="{D15A7D0B-BBC6-9149-A0AB-1867773D7A99}"/>
              </a:ext>
            </a:extLst>
          </p:cNvPr>
          <p:cNvSpPr>
            <a:spLocks noGrp="1" noChangeArrowheads="1"/>
          </p:cNvSpPr>
          <p:nvPr>
            <p:ph type="dt" sz="quarter" idx="10"/>
          </p:nvPr>
        </p:nvSpPr>
        <p:spPr/>
        <p:txBody>
          <a:bodyPr/>
          <a:lstStyle>
            <a:lvl1pPr>
              <a:defRPr/>
            </a:lvl1pPr>
          </a:lstStyle>
          <a:p>
            <a:pPr>
              <a:defRPr/>
            </a:pPr>
            <a:endParaRPr lang="en-US"/>
          </a:p>
        </p:txBody>
      </p:sp>
      <p:sp>
        <p:nvSpPr>
          <p:cNvPr id="11" name="Rectangle 11">
            <a:extLst>
              <a:ext uri="{FF2B5EF4-FFF2-40B4-BE49-F238E27FC236}">
                <a16:creationId xmlns="" xmlns:a16="http://schemas.microsoft.com/office/drawing/2014/main" id="{F1118539-43BE-3A46-8EA4-5E4B7363B830}"/>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12">
            <a:extLst>
              <a:ext uri="{FF2B5EF4-FFF2-40B4-BE49-F238E27FC236}">
                <a16:creationId xmlns="" xmlns:a16="http://schemas.microsoft.com/office/drawing/2014/main" id="{1735894C-44FC-3649-8DF2-99DE35DFF1A7}"/>
              </a:ext>
            </a:extLst>
          </p:cNvPr>
          <p:cNvSpPr>
            <a:spLocks noGrp="1" noChangeArrowheads="1"/>
          </p:cNvSpPr>
          <p:nvPr>
            <p:ph type="sldNum" sz="quarter" idx="12"/>
          </p:nvPr>
        </p:nvSpPr>
        <p:spPr/>
        <p:txBody>
          <a:bodyPr/>
          <a:lstStyle>
            <a:lvl1pPr>
              <a:defRPr/>
            </a:lvl1pPr>
          </a:lstStyle>
          <a:p>
            <a:fld id="{BA401001-DA27-A64F-9551-899B0DFD3618}" type="slidenum">
              <a:rPr lang="en-US" altLang="en-US"/>
              <a:pPr/>
              <a:t>‹Nr.›</a:t>
            </a:fld>
            <a:endParaRPr lang="en-US" altLang="en-US"/>
          </a:p>
        </p:txBody>
      </p:sp>
      <p:pic>
        <p:nvPicPr>
          <p:cNvPr id="13" name="Imagen 12"/>
          <p:cNvPicPr>
            <a:picLocks noChangeAspect="1"/>
          </p:cNvPicPr>
          <p:nvPr userDrawn="1"/>
        </p:nvPicPr>
        <p:blipFill>
          <a:blip r:embed="rId2"/>
          <a:stretch>
            <a:fillRect/>
          </a:stretch>
        </p:blipFill>
        <p:spPr>
          <a:xfrm>
            <a:off x="7954622" y="38894"/>
            <a:ext cx="1113178" cy="1047750"/>
          </a:xfrm>
          <a:prstGeom prst="rect">
            <a:avLst/>
          </a:prstGeom>
        </p:spPr>
      </p:pic>
      <p:pic>
        <p:nvPicPr>
          <p:cNvPr id="2" name="Imagen 1"/>
          <p:cNvPicPr>
            <a:picLocks noChangeAspect="1"/>
          </p:cNvPicPr>
          <p:nvPr userDrawn="1"/>
        </p:nvPicPr>
        <p:blipFill>
          <a:blip r:embed="rId3"/>
          <a:stretch>
            <a:fillRect/>
          </a:stretch>
        </p:blipFill>
        <p:spPr>
          <a:xfrm>
            <a:off x="0" y="-1"/>
            <a:ext cx="533400" cy="6856413"/>
          </a:xfrm>
          <a:prstGeom prst="rect">
            <a:avLst/>
          </a:prstGeom>
        </p:spPr>
      </p:pic>
    </p:spTree>
    <p:extLst>
      <p:ext uri="{BB962C8B-B14F-4D97-AF65-F5344CB8AC3E}">
        <p14:creationId xmlns:p14="http://schemas.microsoft.com/office/powerpoint/2010/main" val="12928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 xmlns:a16="http://schemas.microsoft.com/office/drawing/2014/main" id="{0AD54EA6-C91E-254A-AF3C-6677E5C5CE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 xmlns:a16="http://schemas.microsoft.com/office/drawing/2014/main" id="{45AEA560-7BEC-F448-A2BF-CDC637231E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 xmlns:a16="http://schemas.microsoft.com/office/drawing/2014/main" id="{45F33CF5-8409-3E45-A6AB-81431123347D}"/>
              </a:ext>
            </a:extLst>
          </p:cNvPr>
          <p:cNvSpPr>
            <a:spLocks noGrp="1" noChangeArrowheads="1"/>
          </p:cNvSpPr>
          <p:nvPr>
            <p:ph type="sldNum" sz="quarter" idx="12"/>
          </p:nvPr>
        </p:nvSpPr>
        <p:spPr>
          <a:ln/>
        </p:spPr>
        <p:txBody>
          <a:bodyPr/>
          <a:lstStyle>
            <a:lvl1pPr>
              <a:defRPr/>
            </a:lvl1pPr>
          </a:lstStyle>
          <a:p>
            <a:fld id="{FEB86ADE-5F30-F44C-A80F-BEB002894845}" type="slidenum">
              <a:rPr lang="en-US" altLang="en-US"/>
              <a:pPr/>
              <a:t>‹Nr.›</a:t>
            </a:fld>
            <a:endParaRPr lang="en-US" altLang="en-US"/>
          </a:p>
        </p:txBody>
      </p:sp>
    </p:spTree>
    <p:extLst>
      <p:ext uri="{BB962C8B-B14F-4D97-AF65-F5344CB8AC3E}">
        <p14:creationId xmlns:p14="http://schemas.microsoft.com/office/powerpoint/2010/main" val="98450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 xmlns:a16="http://schemas.microsoft.com/office/drawing/2014/main" id="{131CDD31-C4D8-C449-BA43-DE3494888A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 xmlns:a16="http://schemas.microsoft.com/office/drawing/2014/main" id="{A53615F3-A11B-F249-B590-50558B6A07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 xmlns:a16="http://schemas.microsoft.com/office/drawing/2014/main" id="{AD916BD0-10DD-C644-94FA-DF794979BB1D}"/>
              </a:ext>
            </a:extLst>
          </p:cNvPr>
          <p:cNvSpPr>
            <a:spLocks noGrp="1" noChangeArrowheads="1"/>
          </p:cNvSpPr>
          <p:nvPr>
            <p:ph type="sldNum" sz="quarter" idx="12"/>
          </p:nvPr>
        </p:nvSpPr>
        <p:spPr>
          <a:ln/>
        </p:spPr>
        <p:txBody>
          <a:bodyPr/>
          <a:lstStyle>
            <a:lvl1pPr>
              <a:defRPr/>
            </a:lvl1pPr>
          </a:lstStyle>
          <a:p>
            <a:fld id="{EE525D1B-A56F-0640-9802-A1515B7D73AA}" type="slidenum">
              <a:rPr lang="en-US" altLang="en-US"/>
              <a:pPr/>
              <a:t>‹Nr.›</a:t>
            </a:fld>
            <a:endParaRPr lang="en-US" altLang="en-US"/>
          </a:p>
        </p:txBody>
      </p:sp>
    </p:spTree>
    <p:extLst>
      <p:ext uri="{BB962C8B-B14F-4D97-AF65-F5344CB8AC3E}">
        <p14:creationId xmlns:p14="http://schemas.microsoft.com/office/powerpoint/2010/main" val="156081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 xmlns:a16="http://schemas.microsoft.com/office/drawing/2014/main" id="{BFCCBDE3-D1A0-1C4C-A669-DA1CC5926F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 xmlns:a16="http://schemas.microsoft.com/office/drawing/2014/main" id="{C2515205-1568-1842-8345-EB3AE0FB41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 xmlns:a16="http://schemas.microsoft.com/office/drawing/2014/main" id="{3A15921A-C013-D048-887F-3C6021DBE376}"/>
              </a:ext>
            </a:extLst>
          </p:cNvPr>
          <p:cNvSpPr>
            <a:spLocks noGrp="1" noChangeArrowheads="1"/>
          </p:cNvSpPr>
          <p:nvPr>
            <p:ph type="sldNum" sz="quarter" idx="12"/>
          </p:nvPr>
        </p:nvSpPr>
        <p:spPr>
          <a:ln/>
        </p:spPr>
        <p:txBody>
          <a:bodyPr/>
          <a:lstStyle>
            <a:lvl1pPr>
              <a:defRPr/>
            </a:lvl1pPr>
          </a:lstStyle>
          <a:p>
            <a:fld id="{F3853535-777D-D543-9136-7F18F94E7C87}" type="slidenum">
              <a:rPr lang="en-US" altLang="en-US"/>
              <a:pPr/>
              <a:t>‹Nr.›</a:t>
            </a:fld>
            <a:endParaRPr lang="en-US" altLang="en-US"/>
          </a:p>
        </p:txBody>
      </p:sp>
    </p:spTree>
    <p:extLst>
      <p:ext uri="{BB962C8B-B14F-4D97-AF65-F5344CB8AC3E}">
        <p14:creationId xmlns:p14="http://schemas.microsoft.com/office/powerpoint/2010/main" val="286968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 xmlns:a16="http://schemas.microsoft.com/office/drawing/2014/main" id="{505D1325-A19E-6C40-BEB7-40CDDFC49D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 xmlns:a16="http://schemas.microsoft.com/office/drawing/2014/main" id="{9EEB2780-0D1E-9242-B4F6-40AB990EBE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
            <a:extLst>
              <a:ext uri="{FF2B5EF4-FFF2-40B4-BE49-F238E27FC236}">
                <a16:creationId xmlns="" xmlns:a16="http://schemas.microsoft.com/office/drawing/2014/main" id="{C42B445C-85CE-2647-804F-1BEFAACF0260}"/>
              </a:ext>
            </a:extLst>
          </p:cNvPr>
          <p:cNvSpPr>
            <a:spLocks noGrp="1" noChangeArrowheads="1"/>
          </p:cNvSpPr>
          <p:nvPr>
            <p:ph type="sldNum" sz="quarter" idx="12"/>
          </p:nvPr>
        </p:nvSpPr>
        <p:spPr>
          <a:ln/>
        </p:spPr>
        <p:txBody>
          <a:bodyPr/>
          <a:lstStyle>
            <a:lvl1pPr>
              <a:defRPr/>
            </a:lvl1pPr>
          </a:lstStyle>
          <a:p>
            <a:fld id="{04BE853A-5760-D74E-A69F-80D1948C7F7C}" type="slidenum">
              <a:rPr lang="en-US" altLang="en-US"/>
              <a:pPr/>
              <a:t>‹Nr.›</a:t>
            </a:fld>
            <a:endParaRPr lang="en-US" altLang="en-US"/>
          </a:p>
        </p:txBody>
      </p:sp>
    </p:spTree>
    <p:extLst>
      <p:ext uri="{BB962C8B-B14F-4D97-AF65-F5344CB8AC3E}">
        <p14:creationId xmlns:p14="http://schemas.microsoft.com/office/powerpoint/2010/main" val="403749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 xmlns:a16="http://schemas.microsoft.com/office/drawing/2014/main" id="{A8FE9E6F-7107-894E-B41B-07C3F75557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0ECA99A7-00B8-5D4C-949B-FEEBE23D58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 xmlns:a16="http://schemas.microsoft.com/office/drawing/2014/main" id="{BCAA38E4-0E1A-6043-9E9C-FC55C7BE13CC}"/>
              </a:ext>
            </a:extLst>
          </p:cNvPr>
          <p:cNvSpPr>
            <a:spLocks noGrp="1" noChangeArrowheads="1"/>
          </p:cNvSpPr>
          <p:nvPr>
            <p:ph type="sldNum" sz="quarter" idx="12"/>
          </p:nvPr>
        </p:nvSpPr>
        <p:spPr>
          <a:ln/>
        </p:spPr>
        <p:txBody>
          <a:bodyPr/>
          <a:lstStyle>
            <a:lvl1pPr>
              <a:defRPr/>
            </a:lvl1pPr>
          </a:lstStyle>
          <a:p>
            <a:fld id="{494CC2AA-4ABF-4748-975F-6D1B79755304}" type="slidenum">
              <a:rPr lang="en-US" altLang="en-US"/>
              <a:pPr/>
              <a:t>‹Nr.›</a:t>
            </a:fld>
            <a:endParaRPr lang="en-US" altLang="en-US"/>
          </a:p>
        </p:txBody>
      </p:sp>
    </p:spTree>
    <p:extLst>
      <p:ext uri="{BB962C8B-B14F-4D97-AF65-F5344CB8AC3E}">
        <p14:creationId xmlns:p14="http://schemas.microsoft.com/office/powerpoint/2010/main" val="426477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 xmlns:a16="http://schemas.microsoft.com/office/drawing/2014/main" id="{2ABD17A6-3DCC-644D-AA66-8E0CB0B2C1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1">
            <a:extLst>
              <a:ext uri="{FF2B5EF4-FFF2-40B4-BE49-F238E27FC236}">
                <a16:creationId xmlns="" xmlns:a16="http://schemas.microsoft.com/office/drawing/2014/main" id="{1558F15A-D9CA-FF47-8594-B8DE09C11E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2">
            <a:extLst>
              <a:ext uri="{FF2B5EF4-FFF2-40B4-BE49-F238E27FC236}">
                <a16:creationId xmlns="" xmlns:a16="http://schemas.microsoft.com/office/drawing/2014/main" id="{49A7AFBC-91B6-8949-8015-786BF0C5C8DD}"/>
              </a:ext>
            </a:extLst>
          </p:cNvPr>
          <p:cNvSpPr>
            <a:spLocks noGrp="1" noChangeArrowheads="1"/>
          </p:cNvSpPr>
          <p:nvPr>
            <p:ph type="sldNum" sz="quarter" idx="12"/>
          </p:nvPr>
        </p:nvSpPr>
        <p:spPr>
          <a:ln/>
        </p:spPr>
        <p:txBody>
          <a:bodyPr/>
          <a:lstStyle>
            <a:lvl1pPr>
              <a:defRPr/>
            </a:lvl1pPr>
          </a:lstStyle>
          <a:p>
            <a:fld id="{319395E5-46D4-BE4F-AAF8-6A97CB5BA99D}" type="slidenum">
              <a:rPr lang="en-US" altLang="en-US"/>
              <a:pPr/>
              <a:t>‹Nr.›</a:t>
            </a:fld>
            <a:endParaRPr lang="en-US" altLang="en-US"/>
          </a:p>
        </p:txBody>
      </p:sp>
    </p:spTree>
    <p:extLst>
      <p:ext uri="{BB962C8B-B14F-4D97-AF65-F5344CB8AC3E}">
        <p14:creationId xmlns:p14="http://schemas.microsoft.com/office/powerpoint/2010/main" val="33953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 xmlns:a16="http://schemas.microsoft.com/office/drawing/2014/main" id="{C248B528-6B43-F148-BB10-E4F3F311F7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1">
            <a:extLst>
              <a:ext uri="{FF2B5EF4-FFF2-40B4-BE49-F238E27FC236}">
                <a16:creationId xmlns="" xmlns:a16="http://schemas.microsoft.com/office/drawing/2014/main" id="{5E7A0602-DB48-AB44-AFBC-56A424453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2">
            <a:extLst>
              <a:ext uri="{FF2B5EF4-FFF2-40B4-BE49-F238E27FC236}">
                <a16:creationId xmlns="" xmlns:a16="http://schemas.microsoft.com/office/drawing/2014/main" id="{C2301DAF-24E0-5349-A46F-CB30024E5CBA}"/>
              </a:ext>
            </a:extLst>
          </p:cNvPr>
          <p:cNvSpPr>
            <a:spLocks noGrp="1" noChangeArrowheads="1"/>
          </p:cNvSpPr>
          <p:nvPr>
            <p:ph type="sldNum" sz="quarter" idx="12"/>
          </p:nvPr>
        </p:nvSpPr>
        <p:spPr>
          <a:ln/>
        </p:spPr>
        <p:txBody>
          <a:bodyPr/>
          <a:lstStyle>
            <a:lvl1pPr>
              <a:defRPr/>
            </a:lvl1pPr>
          </a:lstStyle>
          <a:p>
            <a:fld id="{ED78F703-5DCB-F046-AB8C-AF7DDAC02CB1}" type="slidenum">
              <a:rPr lang="en-US" altLang="en-US"/>
              <a:pPr/>
              <a:t>‹Nr.›</a:t>
            </a:fld>
            <a:endParaRPr lang="en-US" altLang="en-US"/>
          </a:p>
        </p:txBody>
      </p:sp>
    </p:spTree>
    <p:extLst>
      <p:ext uri="{BB962C8B-B14F-4D97-AF65-F5344CB8AC3E}">
        <p14:creationId xmlns:p14="http://schemas.microsoft.com/office/powerpoint/2010/main" val="330611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 xmlns:a16="http://schemas.microsoft.com/office/drawing/2014/main" id="{E313B2E6-E5CB-694F-91EF-971B22F39E6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1">
            <a:extLst>
              <a:ext uri="{FF2B5EF4-FFF2-40B4-BE49-F238E27FC236}">
                <a16:creationId xmlns="" xmlns:a16="http://schemas.microsoft.com/office/drawing/2014/main" id="{A63E6F43-D8E3-D143-889B-B2F4D3C705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2">
            <a:extLst>
              <a:ext uri="{FF2B5EF4-FFF2-40B4-BE49-F238E27FC236}">
                <a16:creationId xmlns="" xmlns:a16="http://schemas.microsoft.com/office/drawing/2014/main" id="{D85E1E45-C165-BD4A-A4DC-91D3F05A8D77}"/>
              </a:ext>
            </a:extLst>
          </p:cNvPr>
          <p:cNvSpPr>
            <a:spLocks noGrp="1" noChangeArrowheads="1"/>
          </p:cNvSpPr>
          <p:nvPr>
            <p:ph type="sldNum" sz="quarter" idx="12"/>
          </p:nvPr>
        </p:nvSpPr>
        <p:spPr>
          <a:ln/>
        </p:spPr>
        <p:txBody>
          <a:bodyPr/>
          <a:lstStyle>
            <a:lvl1pPr>
              <a:defRPr/>
            </a:lvl1pPr>
          </a:lstStyle>
          <a:p>
            <a:fld id="{53E2CF38-8DD9-4646-A067-31112AB81E78}" type="slidenum">
              <a:rPr lang="en-US" altLang="en-US"/>
              <a:pPr/>
              <a:t>‹Nr.›</a:t>
            </a:fld>
            <a:endParaRPr lang="en-US" altLang="en-US"/>
          </a:p>
        </p:txBody>
      </p:sp>
    </p:spTree>
    <p:extLst>
      <p:ext uri="{BB962C8B-B14F-4D97-AF65-F5344CB8AC3E}">
        <p14:creationId xmlns:p14="http://schemas.microsoft.com/office/powerpoint/2010/main" val="133908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 xmlns:a16="http://schemas.microsoft.com/office/drawing/2014/main" id="{7D1FDED3-5F6C-5F4C-AEA1-7D85BCE335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7B3DF800-52D5-B14C-A66A-4A3674F9B4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 xmlns:a16="http://schemas.microsoft.com/office/drawing/2014/main" id="{2ED4EA60-E18A-EE40-B4CD-E74763BCEC83}"/>
              </a:ext>
            </a:extLst>
          </p:cNvPr>
          <p:cNvSpPr>
            <a:spLocks noGrp="1" noChangeArrowheads="1"/>
          </p:cNvSpPr>
          <p:nvPr>
            <p:ph type="sldNum" sz="quarter" idx="12"/>
          </p:nvPr>
        </p:nvSpPr>
        <p:spPr>
          <a:ln/>
        </p:spPr>
        <p:txBody>
          <a:bodyPr/>
          <a:lstStyle>
            <a:lvl1pPr>
              <a:defRPr/>
            </a:lvl1pPr>
          </a:lstStyle>
          <a:p>
            <a:fld id="{CA461886-D6F7-AB4B-A098-F6A1327F0E5F}" type="slidenum">
              <a:rPr lang="en-US" altLang="en-US"/>
              <a:pPr/>
              <a:t>‹Nr.›</a:t>
            </a:fld>
            <a:endParaRPr lang="en-US" altLang="en-US"/>
          </a:p>
        </p:txBody>
      </p:sp>
    </p:spTree>
    <p:extLst>
      <p:ext uri="{BB962C8B-B14F-4D97-AF65-F5344CB8AC3E}">
        <p14:creationId xmlns:p14="http://schemas.microsoft.com/office/powerpoint/2010/main" val="57245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 xmlns:a16="http://schemas.microsoft.com/office/drawing/2014/main" id="{E707E8B4-2234-8645-9CA8-9635CDAC3C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4F5B9190-D00E-DF47-9266-5B0E148433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
            <a:extLst>
              <a:ext uri="{FF2B5EF4-FFF2-40B4-BE49-F238E27FC236}">
                <a16:creationId xmlns="" xmlns:a16="http://schemas.microsoft.com/office/drawing/2014/main" id="{6AE484D3-EB1F-D044-8BDE-0A74A7BA5A5D}"/>
              </a:ext>
            </a:extLst>
          </p:cNvPr>
          <p:cNvSpPr>
            <a:spLocks noGrp="1" noChangeArrowheads="1"/>
          </p:cNvSpPr>
          <p:nvPr>
            <p:ph type="sldNum" sz="quarter" idx="12"/>
          </p:nvPr>
        </p:nvSpPr>
        <p:spPr>
          <a:ln/>
        </p:spPr>
        <p:txBody>
          <a:bodyPr/>
          <a:lstStyle>
            <a:lvl1pPr>
              <a:defRPr/>
            </a:lvl1pPr>
          </a:lstStyle>
          <a:p>
            <a:fld id="{05943A89-BA42-864E-A90D-FA4ECC2BCF1A}" type="slidenum">
              <a:rPr lang="en-US" altLang="en-US"/>
              <a:pPr/>
              <a:t>‹Nr.›</a:t>
            </a:fld>
            <a:endParaRPr lang="en-US" altLang="en-US"/>
          </a:p>
        </p:txBody>
      </p:sp>
    </p:spTree>
    <p:extLst>
      <p:ext uri="{BB962C8B-B14F-4D97-AF65-F5344CB8AC3E}">
        <p14:creationId xmlns:p14="http://schemas.microsoft.com/office/powerpoint/2010/main" val="3620795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Rectangle 8">
            <a:extLst>
              <a:ext uri="{FF2B5EF4-FFF2-40B4-BE49-F238E27FC236}">
                <a16:creationId xmlns="" xmlns:a16="http://schemas.microsoft.com/office/drawing/2014/main" id="{8FAC2545-5AD1-7A45-9762-BF6FDCB00934}"/>
              </a:ext>
            </a:extLst>
          </p:cNvPr>
          <p:cNvSpPr>
            <a:spLocks noGrp="1" noChangeArrowheads="1"/>
          </p:cNvSpPr>
          <p:nvPr>
            <p:ph type="title"/>
          </p:nvPr>
        </p:nvSpPr>
        <p:spPr bwMode="auto">
          <a:xfrm>
            <a:off x="1066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9">
            <a:extLst>
              <a:ext uri="{FF2B5EF4-FFF2-40B4-BE49-F238E27FC236}">
                <a16:creationId xmlns="" xmlns:a16="http://schemas.microsoft.com/office/drawing/2014/main" id="{9ADA5330-EC38-E64C-AB0B-3B4E8D2FCE25}"/>
              </a:ext>
            </a:extLst>
          </p:cNvPr>
          <p:cNvSpPr>
            <a:spLocks noGrp="1" noChangeArrowheads="1"/>
          </p:cNvSpPr>
          <p:nvPr>
            <p:ph type="body" idx="1"/>
          </p:nvPr>
        </p:nvSpPr>
        <p:spPr bwMode="auto">
          <a:xfrm>
            <a:off x="1066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 xmlns:a16="http://schemas.microsoft.com/office/drawing/2014/main" id="{4EB94A04-9F75-7049-B8B6-E3F8FDD33B78}"/>
              </a:ext>
            </a:extLst>
          </p:cNvPr>
          <p:cNvSpPr>
            <a:spLocks noGrp="1" noChangeArrowheads="1"/>
          </p:cNvSpPr>
          <p:nvPr>
            <p:ph type="dt" sz="half" idx="2"/>
          </p:nvPr>
        </p:nvSpPr>
        <p:spPr bwMode="auto">
          <a:xfrm>
            <a:off x="10668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en-US"/>
          </a:p>
        </p:txBody>
      </p:sp>
      <p:sp>
        <p:nvSpPr>
          <p:cNvPr id="1035" name="Rectangle 11">
            <a:extLst>
              <a:ext uri="{FF2B5EF4-FFF2-40B4-BE49-F238E27FC236}">
                <a16:creationId xmlns="" xmlns:a16="http://schemas.microsoft.com/office/drawing/2014/main" id="{E6E48096-47F8-2441-B0E8-9BD33627FB47}"/>
              </a:ext>
            </a:extLst>
          </p:cNvPr>
          <p:cNvSpPr>
            <a:spLocks noGrp="1" noChangeArrowheads="1"/>
          </p:cNvSpPr>
          <p:nvPr>
            <p:ph type="ftr" sz="quarter" idx="3"/>
          </p:nvPr>
        </p:nvSpPr>
        <p:spPr bwMode="auto">
          <a:xfrm>
            <a:off x="3505200" y="63992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endParaRPr lang="en-US"/>
          </a:p>
        </p:txBody>
      </p:sp>
      <p:sp>
        <p:nvSpPr>
          <p:cNvPr id="1036" name="Rectangle 12">
            <a:extLst>
              <a:ext uri="{FF2B5EF4-FFF2-40B4-BE49-F238E27FC236}">
                <a16:creationId xmlns="" xmlns:a16="http://schemas.microsoft.com/office/drawing/2014/main" id="{02F9745C-B77D-D944-A5A6-B4DE28B28C83}"/>
              </a:ext>
            </a:extLst>
          </p:cNvPr>
          <p:cNvSpPr>
            <a:spLocks noGrp="1" noChangeArrowheads="1"/>
          </p:cNvSpPr>
          <p:nvPr>
            <p:ph type="sldNum" sz="quarter" idx="4"/>
          </p:nvPr>
        </p:nvSpPr>
        <p:spPr bwMode="auto">
          <a:xfrm>
            <a:off x="6934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fld id="{28A860C1-C7D7-BF45-803A-577C76A7322E}" type="slidenum">
              <a:rPr lang="en-US" altLang="en-US"/>
              <a:pPr/>
              <a:t>‹Nr.›</a:t>
            </a:fld>
            <a:endParaRPr lang="en-US" altLang="en-US"/>
          </a:p>
        </p:txBody>
      </p:sp>
      <p:pic>
        <p:nvPicPr>
          <p:cNvPr id="5" name="Imagen 4"/>
          <p:cNvPicPr>
            <a:picLocks noChangeAspect="1"/>
          </p:cNvPicPr>
          <p:nvPr userDrawn="1"/>
        </p:nvPicPr>
        <p:blipFill>
          <a:blip r:embed="rId13"/>
          <a:stretch>
            <a:fillRect/>
          </a:stretch>
        </p:blipFill>
        <p:spPr>
          <a:xfrm>
            <a:off x="7954622" y="38894"/>
            <a:ext cx="1113178" cy="1047750"/>
          </a:xfrm>
          <a:prstGeom prst="rect">
            <a:avLst/>
          </a:prstGeom>
        </p:spPr>
      </p:pic>
      <p:pic>
        <p:nvPicPr>
          <p:cNvPr id="16" name="Imagen 15"/>
          <p:cNvPicPr>
            <a:picLocks noChangeAspect="1"/>
          </p:cNvPicPr>
          <p:nvPr userDrawn="1"/>
        </p:nvPicPr>
        <p:blipFill>
          <a:blip r:embed="rId14"/>
          <a:stretch>
            <a:fillRect/>
          </a:stretch>
        </p:blipFill>
        <p:spPr>
          <a:xfrm>
            <a:off x="0" y="-1"/>
            <a:ext cx="533400" cy="6856413"/>
          </a:xfrm>
          <a:prstGeom prst="rect">
            <a:avLst/>
          </a:prstGeom>
        </p:spPr>
      </p:pic>
    </p:spTree>
  </p:cSld>
  <p:clrMap bg1="dk1" tx1="lt1" bg2="dk2"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pitchFamily="34" charset="0"/>
        </a:defRPr>
      </a:lvl2pPr>
      <a:lvl3pPr algn="l" rtl="0" eaLnBrk="0" fontAlgn="base" hangingPunct="0">
        <a:spcBef>
          <a:spcPct val="0"/>
        </a:spcBef>
        <a:spcAft>
          <a:spcPct val="0"/>
        </a:spcAft>
        <a:defRPr sz="4400" i="1">
          <a:solidFill>
            <a:schemeClr val="tx2"/>
          </a:solidFill>
          <a:latin typeface="Arial" pitchFamily="34" charset="0"/>
        </a:defRPr>
      </a:lvl3pPr>
      <a:lvl4pPr algn="l" rtl="0" eaLnBrk="0" fontAlgn="base" hangingPunct="0">
        <a:spcBef>
          <a:spcPct val="0"/>
        </a:spcBef>
        <a:spcAft>
          <a:spcPct val="0"/>
        </a:spcAft>
        <a:defRPr sz="4400" i="1">
          <a:solidFill>
            <a:schemeClr val="tx2"/>
          </a:solidFill>
          <a:latin typeface="Arial" pitchFamily="34" charset="0"/>
        </a:defRPr>
      </a:lvl4pPr>
      <a:lvl5pPr algn="l" rtl="0" eaLnBrk="0" fontAlgn="base" hangingPunct="0">
        <a:spcBef>
          <a:spcPct val="0"/>
        </a:spcBef>
        <a:spcAft>
          <a:spcPct val="0"/>
        </a:spcAft>
        <a:defRPr sz="4400" i="1">
          <a:solidFill>
            <a:schemeClr val="tx2"/>
          </a:solidFill>
          <a:latin typeface="Arial" pitchFamily="34" charset="0"/>
        </a:defRPr>
      </a:lvl5pPr>
      <a:lvl6pPr marL="457200" algn="l" rtl="0" eaLnBrk="0" fontAlgn="base" hangingPunct="0">
        <a:spcBef>
          <a:spcPct val="0"/>
        </a:spcBef>
        <a:spcAft>
          <a:spcPct val="0"/>
        </a:spcAft>
        <a:defRPr sz="4400" i="1">
          <a:solidFill>
            <a:schemeClr val="tx2"/>
          </a:solidFill>
          <a:latin typeface="Arial" pitchFamily="34" charset="0"/>
        </a:defRPr>
      </a:lvl6pPr>
      <a:lvl7pPr marL="914400" algn="l" rtl="0" eaLnBrk="0" fontAlgn="base" hangingPunct="0">
        <a:spcBef>
          <a:spcPct val="0"/>
        </a:spcBef>
        <a:spcAft>
          <a:spcPct val="0"/>
        </a:spcAft>
        <a:defRPr sz="4400" i="1">
          <a:solidFill>
            <a:schemeClr val="tx2"/>
          </a:solidFill>
          <a:latin typeface="Arial" pitchFamily="34" charset="0"/>
        </a:defRPr>
      </a:lvl7pPr>
      <a:lvl8pPr marL="1371600" algn="l" rtl="0" eaLnBrk="0" fontAlgn="base" hangingPunct="0">
        <a:spcBef>
          <a:spcPct val="0"/>
        </a:spcBef>
        <a:spcAft>
          <a:spcPct val="0"/>
        </a:spcAft>
        <a:defRPr sz="4400" i="1">
          <a:solidFill>
            <a:schemeClr val="tx2"/>
          </a:solidFill>
          <a:latin typeface="Arial" pitchFamily="34" charset="0"/>
        </a:defRPr>
      </a:lvl8pPr>
      <a:lvl9pPr marL="1828800" algn="l" rtl="0" eaLnBrk="0" fontAlgn="base" hangingPunct="0">
        <a:spcBef>
          <a:spcPct val="0"/>
        </a:spcBef>
        <a:spcAft>
          <a:spcPct val="0"/>
        </a:spcAft>
        <a:defRPr sz="4400" i="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19400" y="2590800"/>
            <a:ext cx="3505200" cy="2209800"/>
          </a:xfrm>
          <a:prstGeom prst="ellipse">
            <a:avLst/>
          </a:prstGeom>
          <a:ln>
            <a:noFill/>
          </a:ln>
          <a:effectLst>
            <a:softEdge rad="112500"/>
          </a:effectLst>
        </p:spPr>
      </p:pic>
      <p:sp>
        <p:nvSpPr>
          <p:cNvPr id="3" name="Rectángulo 2"/>
          <p:cNvSpPr/>
          <p:nvPr/>
        </p:nvSpPr>
        <p:spPr>
          <a:xfrm>
            <a:off x="1257300" y="228600"/>
            <a:ext cx="6362700" cy="1676400"/>
          </a:xfrm>
          <a:prstGeom prst="rect">
            <a:avLst/>
          </a:prstGeom>
        </p:spPr>
        <p:txBody>
          <a:bodyPr wrap="square">
            <a:prstTxWarp prst="textTriangle">
              <a:avLst/>
            </a:prstTxWarp>
            <a:spAutoFit/>
          </a:bodyPr>
          <a:lstStyle/>
          <a:p>
            <a:r>
              <a:rPr lang="es-ES_tradnl" b="1" smtClean="0">
                <a:ln w="0">
                  <a:solidFill>
                    <a:schemeClr val="tx1"/>
                  </a:solidFill>
                </a:ln>
                <a:solidFill>
                  <a:srgbClr val="FFC000"/>
                </a:solidFill>
                <a:effectLst>
                  <a:outerShdw blurRad="38100" dist="19050" dir="2700000" algn="tl" rotWithShape="0">
                    <a:schemeClr val="dk1">
                      <a:alpha val="40000"/>
                    </a:schemeClr>
                  </a:outerShdw>
                </a:effectLst>
              </a:rPr>
              <a:t>Bienvenidos</a:t>
            </a:r>
            <a:endParaRPr lang="es-ES_tradnl" b="1" dirty="0">
              <a:ln w="0">
                <a:solidFill>
                  <a:schemeClr val="tx1"/>
                </a:solidFill>
              </a:ln>
              <a:solidFill>
                <a:srgbClr val="FFC000"/>
              </a:solidFill>
              <a:effectLst>
                <a:outerShdw blurRad="38100" dist="19050" dir="2700000" algn="tl" rotWithShape="0">
                  <a:schemeClr val="dk1">
                    <a:alpha val="40000"/>
                  </a:schemeClr>
                </a:outerShdw>
              </a:effectLst>
            </a:endParaRPr>
          </a:p>
        </p:txBody>
      </p:sp>
      <p:sp>
        <p:nvSpPr>
          <p:cNvPr id="5" name="CuadroTexto 4"/>
          <p:cNvSpPr txBox="1"/>
          <p:nvPr/>
        </p:nvSpPr>
        <p:spPr>
          <a:xfrm>
            <a:off x="914400" y="5715000"/>
            <a:ext cx="7848600" cy="584775"/>
          </a:xfrm>
          <a:prstGeom prst="rect">
            <a:avLst/>
          </a:prstGeom>
          <a:noFill/>
        </p:spPr>
        <p:txBody>
          <a:bodyPr wrap="square" rtlCol="0">
            <a:spAutoFit/>
          </a:bodyPr>
          <a:lstStyle/>
          <a:p>
            <a:r>
              <a:rPr lang="es-ES_tradnl" sz="3200" b="1" i="1" dirty="0" smtClean="0">
                <a:ln w="22225">
                  <a:solidFill>
                    <a:srgbClr val="FFFF00"/>
                  </a:solidFill>
                  <a:prstDash val="solid"/>
                </a:ln>
                <a:solidFill>
                  <a:schemeClr val="accent2">
                    <a:lumMod val="40000"/>
                    <a:lumOff val="60000"/>
                  </a:schemeClr>
                </a:solidFill>
              </a:rPr>
              <a:t>Nos alegramos de su presencia en este lugar.</a:t>
            </a:r>
            <a:endParaRPr lang="es-ES_tradnl" sz="3200" b="1" i="1" dirty="0">
              <a:ln w="22225">
                <a:solidFill>
                  <a:srgbClr val="FFFF00"/>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87286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A36801-930A-2F49-991A-1BD5D9213E4D}"/>
              </a:ext>
            </a:extLst>
          </p:cNvPr>
          <p:cNvSpPr>
            <a:spLocks noGrp="1"/>
          </p:cNvSpPr>
          <p:nvPr>
            <p:ph idx="1"/>
          </p:nvPr>
        </p:nvSpPr>
        <p:spPr>
          <a:xfrm>
            <a:off x="844062" y="1613460"/>
            <a:ext cx="3727938" cy="2438400"/>
          </a:xfrm>
        </p:spPr>
        <p:txBody>
          <a:bodyPr/>
          <a:lstStyle/>
          <a:p>
            <a:pPr algn="ctr">
              <a:buFontTx/>
              <a:buNone/>
            </a:pPr>
            <a:r>
              <a:rPr lang="es-ES_tradnl" altLang="en-US" sz="4000" dirty="0" smtClean="0"/>
              <a:t>"Olvidando las cosas que están detrás" </a:t>
            </a:r>
          </a:p>
          <a:p>
            <a:pPr algn="ctr">
              <a:buFontTx/>
              <a:buNone/>
            </a:pPr>
            <a:endParaRPr lang="es-ES_tradnl" altLang="en-US" sz="1100" dirty="0" smtClean="0"/>
          </a:p>
        </p:txBody>
      </p:sp>
      <p:sp>
        <p:nvSpPr>
          <p:cNvPr id="9" name="Title 1">
            <a:extLst>
              <a:ext uri="{FF2B5EF4-FFF2-40B4-BE49-F238E27FC236}">
                <a16:creationId xmlns="" xmlns:a16="http://schemas.microsoft.com/office/drawing/2014/main" id="{20142397-FEB4-4245-ACF7-6A7712E08F93}"/>
              </a:ext>
            </a:extLst>
          </p:cNvPr>
          <p:cNvSpPr>
            <a:spLocks noGrp="1"/>
          </p:cNvSpPr>
          <p:nvPr>
            <p:ph type="title"/>
          </p:nvPr>
        </p:nvSpPr>
        <p:spPr>
          <a:xfrm>
            <a:off x="990600" y="171390"/>
            <a:ext cx="6781800" cy="1143000"/>
          </a:xfrm>
        </p:spPr>
        <p:txBody>
          <a:bodyPr/>
          <a:lstStyle/>
          <a:p>
            <a:pPr algn="ctr">
              <a:lnSpc>
                <a:spcPct val="80000"/>
              </a:lnSpc>
            </a:pPr>
            <a:r>
              <a:rPr lang="es-ES_tradnl" altLang="en-US" sz="4800" b="1" dirty="0" smtClean="0">
                <a:latin typeface="+mn-lt"/>
                <a:cs typeface="Calibri" panose="020F0502020204030204" pitchFamily="34" charset="0"/>
              </a:rPr>
              <a:t>Actitudes del primer siglo que se necesitan hoy</a:t>
            </a:r>
            <a:endParaRPr lang="es-ES_tradnl" altLang="en-US" sz="4800" b="1" dirty="0">
              <a:latin typeface="+mn-lt"/>
              <a:cs typeface="Calibri" panose="020F0502020204030204" pitchFamily="34" charset="0"/>
            </a:endParaRPr>
          </a:p>
        </p:txBody>
      </p:sp>
      <p:sp>
        <p:nvSpPr>
          <p:cNvPr id="10" name="Rectángulo 9"/>
          <p:cNvSpPr/>
          <p:nvPr/>
        </p:nvSpPr>
        <p:spPr>
          <a:xfrm>
            <a:off x="1199966" y="3332652"/>
            <a:ext cx="3016130" cy="750332"/>
          </a:xfrm>
          <a:prstGeom prst="rect">
            <a:avLst/>
          </a:prstGeom>
        </p:spPr>
        <p:txBody>
          <a:bodyPr wrap="none">
            <a:prstTxWarp prst="textCurveDown">
              <a:avLst/>
            </a:prstTxWarp>
            <a:spAutoFit/>
          </a:bodyPr>
          <a:lstStyle/>
          <a:p>
            <a:pPr algn="ctr">
              <a:buClr>
                <a:schemeClr val="accent6">
                  <a:lumMod val="60000"/>
                  <a:lumOff val="40000"/>
                </a:schemeClr>
              </a:buClr>
              <a:buFont typeface="Arial" charset="0"/>
              <a:buChar char="•"/>
            </a:pPr>
            <a:r>
              <a:rPr lang="es-ES_tradnl" altLang="en-US" b="1" dirty="0" smtClean="0">
                <a:solidFill>
                  <a:schemeClr val="accent2">
                    <a:lumMod val="20000"/>
                    <a:lumOff val="80000"/>
                  </a:schemeClr>
                </a:solidFill>
              </a:rPr>
              <a:t> Filipenses </a:t>
            </a:r>
            <a:r>
              <a:rPr lang="es-ES_tradnl" altLang="en-US" b="1" dirty="0">
                <a:solidFill>
                  <a:schemeClr val="accent2">
                    <a:lumMod val="20000"/>
                    <a:lumOff val="80000"/>
                  </a:schemeClr>
                </a:solidFill>
              </a:rPr>
              <a:t>3:7-14</a:t>
            </a:r>
          </a:p>
        </p:txBody>
      </p:sp>
      <p:sp>
        <p:nvSpPr>
          <p:cNvPr id="11" name="Rectángulo 10"/>
          <p:cNvSpPr/>
          <p:nvPr/>
        </p:nvSpPr>
        <p:spPr>
          <a:xfrm>
            <a:off x="4724400" y="1371600"/>
            <a:ext cx="4114800" cy="2308324"/>
          </a:xfrm>
          <a:prstGeom prst="rect">
            <a:avLst/>
          </a:prstGeom>
          <a:blipFill>
            <a:blip r:embed="rId2"/>
            <a:tile tx="0" ty="0" sx="100000" sy="100000" flip="none" algn="tl"/>
          </a:blipFill>
          <a:ln w="38100">
            <a:solidFill>
              <a:srgbClr val="FF0000"/>
            </a:solidFill>
          </a:ln>
        </p:spPr>
        <p:txBody>
          <a:bodyPr wrap="square">
            <a:spAutoFit/>
          </a:bodyPr>
          <a:lstStyle/>
          <a:p>
            <a:pPr algn="ctr"/>
            <a:r>
              <a:rPr lang="es-MX" dirty="0">
                <a:solidFill>
                  <a:schemeClr val="accent6">
                    <a:lumMod val="50000"/>
                  </a:schemeClr>
                </a:solidFill>
              </a:rPr>
              <a:t>-- "</a:t>
            </a:r>
            <a:r>
              <a:rPr lang="es-MX" b="1" i="1" dirty="0">
                <a:solidFill>
                  <a:schemeClr val="bg2">
                    <a:lumMod val="95000"/>
                    <a:lumOff val="5000"/>
                  </a:schemeClr>
                </a:solidFill>
              </a:rPr>
              <a:t>olvidando ciertamente lo que queda atrás</a:t>
            </a:r>
            <a:r>
              <a:rPr lang="es-MX" dirty="0">
                <a:solidFill>
                  <a:schemeClr val="accent6">
                    <a:lumMod val="50000"/>
                  </a:schemeClr>
                </a:solidFill>
              </a:rPr>
              <a:t>", "olvidando", tiempo presente y con­tinuo. Es probable que en este contexto se refiere a las ventajas que tenía en el ju­daísmo (vers. 4-6), pero bien puede abar­car cualquier cosa en la vida pasada que pudiera impedirle en la carrera, sean des­alientos, persecuciones, o triunfos. </a:t>
            </a:r>
            <a:endParaRPr lang="es-ES_tradnl" dirty="0">
              <a:solidFill>
                <a:schemeClr val="accent6">
                  <a:lumMod val="50000"/>
                </a:schemeClr>
              </a:solidFill>
            </a:endParaRPr>
          </a:p>
        </p:txBody>
      </p:sp>
      <p:sp>
        <p:nvSpPr>
          <p:cNvPr id="4" name="Rectángulo 3"/>
          <p:cNvSpPr/>
          <p:nvPr/>
        </p:nvSpPr>
        <p:spPr>
          <a:xfrm>
            <a:off x="762000" y="4130553"/>
            <a:ext cx="8077200" cy="1200329"/>
          </a:xfrm>
          <a:prstGeom prst="rect">
            <a:avLst/>
          </a:prstGeom>
        </p:spPr>
        <p:txBody>
          <a:bodyPr wrap="square">
            <a:spAutoFit/>
          </a:bodyPr>
          <a:lstStyle/>
          <a:p>
            <a:pPr algn="ctr"/>
            <a:r>
              <a:rPr lang="es-MX" dirty="0">
                <a:solidFill>
                  <a:schemeClr val="tx2">
                    <a:lumMod val="40000"/>
                    <a:lumOff val="60000"/>
                  </a:schemeClr>
                </a:solidFill>
                <a:latin typeface="Abadi MT Condensed Light" charset="0"/>
                <a:ea typeface="Abadi MT Condensed Light" charset="0"/>
                <a:cs typeface="Abadi MT Condensed Light" charset="0"/>
              </a:rPr>
              <a:t>Estaba resuelto a no dejar que nada le distrajera. </a:t>
            </a:r>
            <a:r>
              <a:rPr lang="es-MX" i="1" dirty="0">
                <a:solidFill>
                  <a:schemeClr val="tx2">
                    <a:lumMod val="40000"/>
                    <a:lumOff val="60000"/>
                  </a:schemeClr>
                </a:solidFill>
                <a:latin typeface="Abadi MT Condensed Light" charset="0"/>
                <a:ea typeface="Abadi MT Condensed Light" charset="0"/>
                <a:cs typeface="Abadi MT Condensed Light" charset="0"/>
              </a:rPr>
              <a:t>No es posible correr hacia ade­lante si miramos hacia atrás.</a:t>
            </a:r>
            <a:r>
              <a:rPr lang="es-MX" dirty="0">
                <a:solidFill>
                  <a:schemeClr val="tx2">
                    <a:lumMod val="40000"/>
                    <a:lumOff val="60000"/>
                  </a:schemeClr>
                </a:solidFill>
                <a:latin typeface="Abadi MT Condensed Light" charset="0"/>
                <a:ea typeface="Abadi MT Condensed Light" charset="0"/>
                <a:cs typeface="Abadi MT Condensed Light" charset="0"/>
              </a:rPr>
              <a:t> "El mirar atrás resultará por cierto en ir atrás (Luc. 9:62). Así la mujer de Lot (Lucas 17:32). Si al remar contra la corriente dejamos de manejar los remos, somos llevados para atrás ... "Di a los hijos de Israel que marchen adelante" (Exodo 14:15)" (Jamieson, Fausset, Brown).</a:t>
            </a:r>
            <a:r>
              <a:rPr lang="es-ES_tradnl" dirty="0">
                <a:solidFill>
                  <a:schemeClr val="tx2">
                    <a:lumMod val="40000"/>
                    <a:lumOff val="60000"/>
                  </a:schemeClr>
                </a:solidFill>
                <a:latin typeface="Abadi MT Condensed Light" charset="0"/>
                <a:ea typeface="Abadi MT Condensed Light" charset="0"/>
                <a:cs typeface="Abadi MT Condensed Light" charset="0"/>
              </a:rPr>
              <a:t> </a:t>
            </a:r>
          </a:p>
        </p:txBody>
      </p:sp>
      <p:sp>
        <p:nvSpPr>
          <p:cNvPr id="5" name="Rectángulo 4"/>
          <p:cNvSpPr/>
          <p:nvPr/>
        </p:nvSpPr>
        <p:spPr>
          <a:xfrm>
            <a:off x="1085850" y="5752002"/>
            <a:ext cx="7753350" cy="830997"/>
          </a:xfrm>
          <a:prstGeom prst="rect">
            <a:avLst/>
          </a:prstGeom>
          <a:solidFill>
            <a:schemeClr val="accent1">
              <a:lumMod val="20000"/>
              <a:lumOff val="80000"/>
            </a:schemeClr>
          </a:solidFill>
        </p:spPr>
        <p:txBody>
          <a:bodyPr wrap="square">
            <a:spAutoFit/>
          </a:bodyPr>
          <a:lstStyle/>
          <a:p>
            <a:r>
              <a:rPr lang="es-MX" sz="1600" dirty="0">
                <a:solidFill>
                  <a:schemeClr val="bg2"/>
                </a:solidFill>
                <a:latin typeface="Abadi MT Condensed Light" charset="0"/>
                <a:ea typeface="Abadi MT Condensed Light" charset="0"/>
                <a:cs typeface="Abadi MT Condensed Light" charset="0"/>
              </a:rPr>
              <a:t>No podemos vivir en el pasado. La meta es futura. El premio es futuro y todavía no está en nuestro poder. Te­nemos que dejar que el pasado sea pasado. El momento de abandonar la cruz y llevar la corona todavía no ha llegado. Los trabajos del tiempo pasado no cumplen con las obligaciones presentes y futuras. </a:t>
            </a:r>
            <a:endParaRPr lang="es-ES_tradnl" sz="1600" dirty="0">
              <a:solidFill>
                <a:schemeClr val="bg2"/>
              </a:solidFill>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1283759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808D709-0D91-2D48-8F18-22C1DC504792}"/>
              </a:ext>
            </a:extLst>
          </p:cNvPr>
          <p:cNvSpPr>
            <a:spLocks noGrp="1"/>
          </p:cNvSpPr>
          <p:nvPr>
            <p:ph idx="1"/>
          </p:nvPr>
        </p:nvSpPr>
        <p:spPr>
          <a:xfrm>
            <a:off x="885092" y="2133600"/>
            <a:ext cx="7391400" cy="3429000"/>
          </a:xfrm>
        </p:spPr>
        <p:txBody>
          <a:bodyPr/>
          <a:lstStyle/>
          <a:p>
            <a:pPr algn="ctr">
              <a:buFontTx/>
              <a:buNone/>
            </a:pPr>
            <a:r>
              <a:rPr lang="es-ES_tradnl" altLang="en-US" sz="5400" dirty="0" smtClean="0"/>
              <a:t>No buscando complacer al hombre</a:t>
            </a:r>
            <a:endParaRPr lang="es-ES_tradnl" altLang="en-US" sz="3600" dirty="0" smtClean="0"/>
          </a:p>
          <a:p>
            <a:pPr algn="ctr">
              <a:buClr>
                <a:schemeClr val="accent6">
                  <a:lumMod val="60000"/>
                  <a:lumOff val="40000"/>
                </a:schemeClr>
              </a:buClr>
            </a:pPr>
            <a:r>
              <a:rPr lang="es-ES_tradnl" altLang="en-US" sz="4800" dirty="0" smtClean="0">
                <a:solidFill>
                  <a:schemeClr val="accent2">
                    <a:lumMod val="20000"/>
                    <a:lumOff val="80000"/>
                  </a:schemeClr>
                </a:solidFill>
              </a:rPr>
              <a:t>Gálatas 1:6-12</a:t>
            </a:r>
            <a:endParaRPr lang="es-ES_tradnl" altLang="en-US" sz="4800" dirty="0">
              <a:solidFill>
                <a:schemeClr val="accent2">
                  <a:lumMod val="20000"/>
                  <a:lumOff val="80000"/>
                </a:schemeClr>
              </a:solidFill>
            </a:endParaRPr>
          </a:p>
        </p:txBody>
      </p:sp>
      <p:sp>
        <p:nvSpPr>
          <p:cNvPr id="6" name="Title 1">
            <a:extLst>
              <a:ext uri="{FF2B5EF4-FFF2-40B4-BE49-F238E27FC236}">
                <a16:creationId xmlns="" xmlns:a16="http://schemas.microsoft.com/office/drawing/2014/main" id="{89BD06CD-E78A-4D41-A197-CA17352ED471}"/>
              </a:ext>
            </a:extLst>
          </p:cNvPr>
          <p:cNvSpPr>
            <a:spLocks noGrp="1"/>
          </p:cNvSpPr>
          <p:nvPr>
            <p:ph type="title"/>
          </p:nvPr>
        </p:nvSpPr>
        <p:spPr>
          <a:xfrm>
            <a:off x="914400" y="304800"/>
            <a:ext cx="6705600" cy="1143000"/>
          </a:xfrm>
        </p:spPr>
        <p:txBody>
          <a:bodyPr/>
          <a:lstStyle/>
          <a:p>
            <a:pPr algn="ctr">
              <a:lnSpc>
                <a:spcPct val="80000"/>
              </a:lnSpc>
            </a:pPr>
            <a:r>
              <a:rPr lang="es-ES_tradnl" altLang="en-US" sz="4800" b="1" dirty="0" smtClean="0">
                <a:latin typeface="+mn-lt"/>
                <a:cs typeface="Calibri" panose="020F0502020204030204" pitchFamily="34" charset="0"/>
              </a:rPr>
              <a:t>Hoy se necesitan actitudes del primer siglo</a:t>
            </a:r>
            <a:endParaRPr lang="es-ES_tradnl" altLang="en-US" sz="4800" b="1" dirty="0">
              <a:latin typeface="+mn-lt"/>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BE254F2-7E51-6644-B07B-BA3F9CD46831}"/>
              </a:ext>
            </a:extLst>
          </p:cNvPr>
          <p:cNvSpPr>
            <a:spLocks noGrp="1"/>
          </p:cNvSpPr>
          <p:nvPr>
            <p:ph idx="1"/>
          </p:nvPr>
        </p:nvSpPr>
        <p:spPr>
          <a:xfrm>
            <a:off x="914400" y="1905000"/>
            <a:ext cx="7391400" cy="2971800"/>
          </a:xfrm>
        </p:spPr>
        <p:txBody>
          <a:bodyPr/>
          <a:lstStyle/>
          <a:p>
            <a:pPr algn="ctr">
              <a:buFontTx/>
              <a:buNone/>
            </a:pPr>
            <a:r>
              <a:rPr lang="es-ES_tradnl" altLang="en-US" sz="7200" dirty="0" smtClean="0"/>
              <a:t> “Estoy listo”</a:t>
            </a:r>
          </a:p>
          <a:p>
            <a:pPr algn="ctr">
              <a:buFontTx/>
              <a:buNone/>
            </a:pPr>
            <a:endParaRPr lang="es-ES_tradnl" altLang="en-US" sz="1000" dirty="0" smtClean="0"/>
          </a:p>
          <a:p>
            <a:pPr algn="ctr">
              <a:buClr>
                <a:schemeClr val="accent6">
                  <a:lumMod val="60000"/>
                  <a:lumOff val="40000"/>
                </a:schemeClr>
              </a:buClr>
              <a:buSzPct val="120000"/>
              <a:buFont typeface="Arial" charset="0"/>
              <a:buChar char="•"/>
            </a:pPr>
            <a:r>
              <a:rPr lang="es-ES_tradnl" altLang="en-US" sz="3600" dirty="0" smtClean="0">
                <a:solidFill>
                  <a:schemeClr val="accent2">
                    <a:lumMod val="20000"/>
                    <a:lumOff val="80000"/>
                  </a:schemeClr>
                </a:solidFill>
              </a:rPr>
              <a:t>Romanos 1:11-15</a:t>
            </a:r>
          </a:p>
          <a:p>
            <a:pPr algn="ctr">
              <a:buClr>
                <a:schemeClr val="accent6">
                  <a:lumMod val="60000"/>
                  <a:lumOff val="40000"/>
                </a:schemeClr>
              </a:buClr>
              <a:buSzPct val="120000"/>
              <a:buFont typeface="Arial" charset="0"/>
              <a:buChar char="•"/>
            </a:pPr>
            <a:r>
              <a:rPr lang="es-ES_tradnl" altLang="en-US" sz="3600" dirty="0" smtClean="0">
                <a:solidFill>
                  <a:schemeClr val="accent2">
                    <a:lumMod val="20000"/>
                    <a:lumOff val="80000"/>
                  </a:schemeClr>
                </a:solidFill>
              </a:rPr>
              <a:t>2 Timoteo 4:6-8</a:t>
            </a:r>
            <a:endParaRPr lang="es-ES_tradnl" altLang="en-US" sz="3600" dirty="0">
              <a:solidFill>
                <a:schemeClr val="accent2">
                  <a:lumMod val="20000"/>
                  <a:lumOff val="80000"/>
                </a:schemeClr>
              </a:solidFill>
            </a:endParaRPr>
          </a:p>
        </p:txBody>
      </p:sp>
      <p:sp>
        <p:nvSpPr>
          <p:cNvPr id="7" name="Title 1">
            <a:extLst>
              <a:ext uri="{FF2B5EF4-FFF2-40B4-BE49-F238E27FC236}">
                <a16:creationId xmlns="" xmlns:a16="http://schemas.microsoft.com/office/drawing/2014/main" id="{89BD06CD-E78A-4D41-A197-CA17352ED471}"/>
              </a:ext>
            </a:extLst>
          </p:cNvPr>
          <p:cNvSpPr>
            <a:spLocks noGrp="1"/>
          </p:cNvSpPr>
          <p:nvPr>
            <p:ph type="title"/>
          </p:nvPr>
        </p:nvSpPr>
        <p:spPr>
          <a:xfrm>
            <a:off x="914400" y="304800"/>
            <a:ext cx="6705600" cy="1143000"/>
          </a:xfrm>
        </p:spPr>
        <p:txBody>
          <a:bodyPr/>
          <a:lstStyle/>
          <a:p>
            <a:pPr algn="ctr">
              <a:lnSpc>
                <a:spcPct val="80000"/>
              </a:lnSpc>
            </a:pPr>
            <a:r>
              <a:rPr lang="es-ES_tradnl" altLang="en-US" sz="4800" b="1" dirty="0" smtClean="0">
                <a:latin typeface="+mn-lt"/>
                <a:cs typeface="Calibri" panose="020F0502020204030204" pitchFamily="34" charset="0"/>
              </a:rPr>
              <a:t>Hoy se necesitan actitudes del primer siglo</a:t>
            </a:r>
            <a:endParaRPr lang="es-ES_tradnl" altLang="en-US" sz="4800" b="1" dirty="0">
              <a:latin typeface="+mn-lt"/>
              <a:cs typeface="Calibri" panose="020F0502020204030204" pitchFamily="34" charset="0"/>
            </a:endParaRPr>
          </a:p>
        </p:txBody>
      </p:sp>
      <p:sp>
        <p:nvSpPr>
          <p:cNvPr id="2" name="Rectángulo 1"/>
          <p:cNvSpPr/>
          <p:nvPr/>
        </p:nvSpPr>
        <p:spPr>
          <a:xfrm>
            <a:off x="685800" y="4876800"/>
            <a:ext cx="8305800" cy="646331"/>
          </a:xfrm>
          <a:prstGeom prst="rect">
            <a:avLst/>
          </a:prstGeom>
          <a:blipFill>
            <a:blip r:embed="rId2"/>
            <a:tile tx="0" ty="0" sx="100000" sy="100000" flip="none" algn="tl"/>
          </a:blipFill>
        </p:spPr>
        <p:txBody>
          <a:bodyPr wrap="square">
            <a:spAutoFit/>
          </a:bodyPr>
          <a:lstStyle/>
          <a:p>
            <a:pPr algn="ctr"/>
            <a:r>
              <a:rPr lang="es-ES_tradnl" dirty="0">
                <a:solidFill>
                  <a:schemeClr val="bg2"/>
                </a:solidFill>
                <a:latin typeface="Helvetica" charset="0"/>
              </a:rPr>
              <a:t>--”ya estoy para ser sacrificado”. El </a:t>
            </a:r>
            <a:r>
              <a:rPr lang="es-ES_tradnl" dirty="0" smtClean="0">
                <a:solidFill>
                  <a:schemeClr val="bg2"/>
                </a:solidFill>
                <a:latin typeface="Helvetica" charset="0"/>
              </a:rPr>
              <a:t>verbo griego</a:t>
            </a:r>
            <a:r>
              <a:rPr lang="es-ES_tradnl" dirty="0">
                <a:solidFill>
                  <a:schemeClr val="bg2"/>
                </a:solidFill>
                <a:latin typeface="Helvetica" charset="0"/>
              </a:rPr>
              <a:t>, correspondiente a la frase “ser sacrificado</a:t>
            </a:r>
            <a:r>
              <a:rPr lang="es-ES_tradnl" dirty="0" smtClean="0">
                <a:solidFill>
                  <a:schemeClr val="bg2"/>
                </a:solidFill>
                <a:latin typeface="Helvetica" charset="0"/>
              </a:rPr>
              <a:t>”, dice </a:t>
            </a:r>
            <a:r>
              <a:rPr lang="es-ES_tradnl" dirty="0">
                <a:solidFill>
                  <a:schemeClr val="bg2"/>
                </a:solidFill>
                <a:latin typeface="Helvetica" charset="0"/>
              </a:rPr>
              <a:t>“derramar”, lo que apunta </a:t>
            </a:r>
            <a:r>
              <a:rPr lang="es-ES_tradnl" dirty="0" smtClean="0">
                <a:solidFill>
                  <a:schemeClr val="bg2"/>
                </a:solidFill>
                <a:latin typeface="Helvetica" charset="0"/>
              </a:rPr>
              <a:t>a un </a:t>
            </a:r>
            <a:r>
              <a:rPr lang="es-ES_tradnl" dirty="0">
                <a:solidFill>
                  <a:schemeClr val="bg2"/>
                </a:solidFill>
                <a:latin typeface="Helvetica" charset="0"/>
              </a:rPr>
              <a:t>sacrificio de libación</a:t>
            </a:r>
            <a:endParaRPr lang="es-ES_tradnl" dirty="0">
              <a:solidFill>
                <a:schemeClr val="bg2"/>
              </a:solidFill>
              <a:effectLst/>
              <a:latin typeface="Helvetica" charset="0"/>
            </a:endParaRPr>
          </a:p>
        </p:txBody>
      </p:sp>
      <p:sp>
        <p:nvSpPr>
          <p:cNvPr id="4" name="Rectángulo 3"/>
          <p:cNvSpPr/>
          <p:nvPr/>
        </p:nvSpPr>
        <p:spPr>
          <a:xfrm>
            <a:off x="685800" y="6019800"/>
            <a:ext cx="8305800" cy="523220"/>
          </a:xfrm>
          <a:prstGeom prst="rect">
            <a:avLst/>
          </a:prstGeom>
          <a:solidFill>
            <a:schemeClr val="accent1">
              <a:lumMod val="20000"/>
              <a:lumOff val="80000"/>
            </a:schemeClr>
          </a:solidFill>
        </p:spPr>
        <p:txBody>
          <a:bodyPr wrap="square">
            <a:spAutoFit/>
          </a:bodyPr>
          <a:lstStyle/>
          <a:p>
            <a:r>
              <a:rPr lang="es-ES_tradnl" sz="1400" dirty="0">
                <a:solidFill>
                  <a:schemeClr val="bg2"/>
                </a:solidFill>
                <a:latin typeface="Helvetica" charset="0"/>
              </a:rPr>
              <a:t>Pablo dice que el principio del fin de </a:t>
            </a:r>
            <a:r>
              <a:rPr lang="es-ES_tradnl" sz="1400" dirty="0" smtClean="0">
                <a:solidFill>
                  <a:schemeClr val="bg2"/>
                </a:solidFill>
                <a:latin typeface="Helvetica" charset="0"/>
              </a:rPr>
              <a:t>su existencia </a:t>
            </a:r>
            <a:r>
              <a:rPr lang="es-ES_tradnl" sz="1400" dirty="0">
                <a:solidFill>
                  <a:schemeClr val="bg2"/>
                </a:solidFill>
                <a:latin typeface="Helvetica" charset="0"/>
              </a:rPr>
              <a:t>terrenal ya ha llegado</a:t>
            </a:r>
            <a:r>
              <a:rPr lang="es-ES_tradnl" sz="1400" dirty="0" smtClean="0">
                <a:solidFill>
                  <a:schemeClr val="bg2"/>
                </a:solidFill>
                <a:latin typeface="Helvetica" charset="0"/>
              </a:rPr>
              <a:t>. </a:t>
            </a:r>
            <a:r>
              <a:rPr lang="es-ES_tradnl" sz="1400" dirty="0">
                <a:solidFill>
                  <a:schemeClr val="bg2"/>
                </a:solidFill>
              </a:rPr>
              <a:t>Como el </a:t>
            </a:r>
            <a:r>
              <a:rPr lang="es-ES_tradnl" sz="1400" dirty="0" smtClean="0">
                <a:solidFill>
                  <a:schemeClr val="bg2"/>
                </a:solidFill>
              </a:rPr>
              <a:t>derramar la </a:t>
            </a:r>
            <a:r>
              <a:rPr lang="es-ES_tradnl" sz="1400" dirty="0">
                <a:solidFill>
                  <a:schemeClr val="bg2"/>
                </a:solidFill>
              </a:rPr>
              <a:t>ofrenda de libación (la efusión </a:t>
            </a:r>
            <a:r>
              <a:rPr lang="es-ES_tradnl" sz="1400" dirty="0" smtClean="0">
                <a:solidFill>
                  <a:schemeClr val="bg2"/>
                </a:solidFill>
              </a:rPr>
              <a:t>del vino</a:t>
            </a:r>
            <a:r>
              <a:rPr lang="es-ES_tradnl" sz="1400" dirty="0">
                <a:solidFill>
                  <a:schemeClr val="bg2"/>
                </a:solidFill>
              </a:rPr>
              <a:t>) era el acto final de la ceremonia de </a:t>
            </a:r>
            <a:r>
              <a:rPr lang="es-ES_tradnl" sz="1400" dirty="0" smtClean="0">
                <a:solidFill>
                  <a:schemeClr val="bg2"/>
                </a:solidFill>
              </a:rPr>
              <a:t>sacrificio, así </a:t>
            </a:r>
            <a:r>
              <a:rPr lang="es-ES_tradnl" sz="1400" dirty="0">
                <a:solidFill>
                  <a:schemeClr val="bg2"/>
                </a:solidFill>
              </a:rPr>
              <a:t>ese tiempo le ha llegado a </a:t>
            </a:r>
            <a:r>
              <a:rPr lang="es-ES_tradnl" sz="1400" dirty="0" smtClean="0">
                <a:solidFill>
                  <a:schemeClr val="bg2"/>
                </a:solidFill>
              </a:rPr>
              <a:t>Pablo</a:t>
            </a:r>
            <a:endParaRPr lang="es-ES_tradnl" sz="1400" dirty="0">
              <a:solidFill>
                <a:schemeClr val="bg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14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38448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5720"/>
            <a:ext cx="9144000" cy="6846559"/>
          </a:xfrm>
          <a:prstGeom prst="rect">
            <a:avLst/>
          </a:prstGeom>
        </p:spPr>
      </p:pic>
    </p:spTree>
    <p:extLst>
      <p:ext uri="{BB962C8B-B14F-4D97-AF65-F5344CB8AC3E}">
        <p14:creationId xmlns:p14="http://schemas.microsoft.com/office/powerpoint/2010/main" val="1454881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B978002-3D58-8742-BC88-651BF8792AF3}"/>
              </a:ext>
            </a:extLst>
          </p:cNvPr>
          <p:cNvSpPr>
            <a:spLocks noGrp="1"/>
          </p:cNvSpPr>
          <p:nvPr>
            <p:ph type="subTitle" sz="quarter" idx="1"/>
          </p:nvPr>
        </p:nvSpPr>
        <p:spPr>
          <a:xfrm>
            <a:off x="838200" y="1371600"/>
            <a:ext cx="7848600" cy="5029200"/>
          </a:xfrm>
        </p:spPr>
        <p:txBody>
          <a:bodyPr/>
          <a:lstStyle/>
          <a:p>
            <a:pPr algn="l"/>
            <a:r>
              <a:rPr lang="es-ES_tradnl" altLang="en-US" sz="3600" dirty="0" smtClean="0"/>
              <a:t>“O haced bueno el árbol y bueno su fruto, o haced malo el árbol y malo su fruto; porque un árbol se conoce por su fruto. ¡Generación de víboras! ¿Cómo podéis vosotros, siendo malos, hablar cosas buenas? Porque de la abundancia del corazón habla la boca. El hombre bueno, del buen tesoro de su corazón saca buenas cosas,…”</a:t>
            </a:r>
            <a:endParaRPr lang="es-ES_tradnl" altLang="en-US" sz="3600" dirty="0"/>
          </a:p>
        </p:txBody>
      </p:sp>
      <p:sp>
        <p:nvSpPr>
          <p:cNvPr id="5" name="Title 1">
            <a:extLst>
              <a:ext uri="{FF2B5EF4-FFF2-40B4-BE49-F238E27FC236}">
                <a16:creationId xmlns="" xmlns:a16="http://schemas.microsoft.com/office/drawing/2014/main" id="{29BAFFA2-EACB-C24D-9818-C8155990D6CB}"/>
              </a:ext>
            </a:extLst>
          </p:cNvPr>
          <p:cNvSpPr>
            <a:spLocks noGrp="1"/>
          </p:cNvSpPr>
          <p:nvPr>
            <p:ph type="ctrTitle" sz="quarter"/>
          </p:nvPr>
        </p:nvSpPr>
        <p:spPr>
          <a:xfrm>
            <a:off x="762000" y="152400"/>
            <a:ext cx="7620000" cy="914400"/>
          </a:xfrm>
        </p:spPr>
        <p:txBody>
          <a:bodyPr/>
          <a:lstStyle/>
          <a:p>
            <a:pPr algn="ctr"/>
            <a:r>
              <a:rPr lang="en-US" altLang="en-US" sz="5400" b="1" dirty="0" smtClean="0">
                <a:latin typeface="Calibri" panose="020F0502020204030204" pitchFamily="34" charset="0"/>
                <a:cs typeface="Calibri" panose="020F0502020204030204" pitchFamily="34" charset="0"/>
              </a:rPr>
              <a:t>Mateo </a:t>
            </a:r>
            <a:r>
              <a:rPr lang="en-US" altLang="en-US" sz="5400" b="1" dirty="0">
                <a:latin typeface="Calibri" panose="020F0502020204030204" pitchFamily="34" charset="0"/>
                <a:cs typeface="Calibri" panose="020F0502020204030204" pitchFamily="34" charset="0"/>
              </a:rPr>
              <a:t>12:33-37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 xmlns:a16="http://schemas.microsoft.com/office/drawing/2014/main" id="{29BAFFA2-EACB-C24D-9818-C8155990D6CB}"/>
              </a:ext>
            </a:extLst>
          </p:cNvPr>
          <p:cNvSpPr>
            <a:spLocks noGrp="1"/>
          </p:cNvSpPr>
          <p:nvPr>
            <p:ph type="ctrTitle" sz="quarter"/>
          </p:nvPr>
        </p:nvSpPr>
        <p:spPr>
          <a:xfrm>
            <a:off x="762000" y="152400"/>
            <a:ext cx="7620000" cy="914400"/>
          </a:xfrm>
        </p:spPr>
        <p:txBody>
          <a:bodyPr/>
          <a:lstStyle/>
          <a:p>
            <a:pPr algn="ctr"/>
            <a:r>
              <a:rPr lang="en-US" altLang="en-US" sz="5400" b="1" dirty="0" smtClean="0">
                <a:latin typeface="Calibri" panose="020F0502020204030204" pitchFamily="34" charset="0"/>
                <a:cs typeface="Calibri" panose="020F0502020204030204" pitchFamily="34" charset="0"/>
              </a:rPr>
              <a:t>Mateo </a:t>
            </a:r>
            <a:r>
              <a:rPr lang="en-US" altLang="en-US" sz="5400" b="1" dirty="0">
                <a:latin typeface="Calibri" panose="020F0502020204030204" pitchFamily="34" charset="0"/>
                <a:cs typeface="Calibri" panose="020F0502020204030204" pitchFamily="34" charset="0"/>
              </a:rPr>
              <a:t>12:33-37</a:t>
            </a:r>
          </a:p>
        </p:txBody>
      </p:sp>
      <p:sp>
        <p:nvSpPr>
          <p:cNvPr id="3" name="Subtitle 2">
            <a:extLst>
              <a:ext uri="{FF2B5EF4-FFF2-40B4-BE49-F238E27FC236}">
                <a16:creationId xmlns="" xmlns:a16="http://schemas.microsoft.com/office/drawing/2014/main" id="{2CE28D18-FE3B-174C-A8A4-3F0EDDAC9AC0}"/>
              </a:ext>
            </a:extLst>
          </p:cNvPr>
          <p:cNvSpPr>
            <a:spLocks noGrp="1"/>
          </p:cNvSpPr>
          <p:nvPr>
            <p:ph type="subTitle" sz="quarter" idx="1"/>
          </p:nvPr>
        </p:nvSpPr>
        <p:spPr>
          <a:xfrm>
            <a:off x="949569" y="1447800"/>
            <a:ext cx="7467600" cy="4572000"/>
          </a:xfrm>
        </p:spPr>
        <p:txBody>
          <a:bodyPr/>
          <a:lstStyle/>
          <a:p>
            <a:pPr algn="l"/>
            <a:r>
              <a:rPr lang="es-ES_tradnl" altLang="en-US" sz="4000" dirty="0" smtClean="0"/>
              <a:t>“…y el hombre malo, del mal tesoro saca malas cosas. Pero yo os digo que de toda palabra ociosa que hablen los hombres, de ella darán cuenta en el día del juicio. Porque por tus palabras serás justificado, y por tus palabras serás condenado”.</a:t>
            </a:r>
            <a:endParaRPr lang="es-ES_tradnl" alt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73C2F-4D6C-1E46-B2AD-1BB436531519}"/>
              </a:ext>
            </a:extLst>
          </p:cNvPr>
          <p:cNvSpPr>
            <a:spLocks noGrp="1"/>
          </p:cNvSpPr>
          <p:nvPr>
            <p:ph type="title"/>
          </p:nvPr>
        </p:nvSpPr>
        <p:spPr>
          <a:xfrm>
            <a:off x="838200" y="228600"/>
            <a:ext cx="6934200" cy="1447800"/>
          </a:xfrm>
        </p:spPr>
        <p:txBody>
          <a:bodyPr/>
          <a:lstStyle/>
          <a:p>
            <a:pPr algn="ctr">
              <a:lnSpc>
                <a:spcPct val="80000"/>
              </a:lnSpc>
            </a:pPr>
            <a:r>
              <a:rPr lang="es-ES_tradnl" altLang="en-US" sz="5400" b="1" dirty="0" smtClean="0">
                <a:latin typeface="+mn-lt"/>
                <a:cs typeface="Calibri" panose="020F0502020204030204" pitchFamily="34" charset="0"/>
              </a:rPr>
              <a:t>"Se entregaron al Señor"</a:t>
            </a:r>
            <a:endParaRPr lang="es-ES_tradnl" altLang="en-US" sz="5400" b="1" dirty="0">
              <a:latin typeface="+mn-lt"/>
              <a:cs typeface="Calibri" panose="020F0502020204030204" pitchFamily="34" charset="0"/>
            </a:endParaRPr>
          </a:p>
        </p:txBody>
      </p:sp>
      <p:sp>
        <p:nvSpPr>
          <p:cNvPr id="3" name="Content Placeholder 2">
            <a:extLst>
              <a:ext uri="{FF2B5EF4-FFF2-40B4-BE49-F238E27FC236}">
                <a16:creationId xmlns="" xmlns:a16="http://schemas.microsoft.com/office/drawing/2014/main" id="{97E78C69-87B7-BF4D-863C-4FF8D2D7D2E4}"/>
              </a:ext>
            </a:extLst>
          </p:cNvPr>
          <p:cNvSpPr>
            <a:spLocks noGrp="1"/>
          </p:cNvSpPr>
          <p:nvPr>
            <p:ph idx="1"/>
          </p:nvPr>
        </p:nvSpPr>
        <p:spPr>
          <a:xfrm>
            <a:off x="819150" y="1981200"/>
            <a:ext cx="4114800" cy="4038600"/>
          </a:xfrm>
        </p:spPr>
        <p:txBody>
          <a:bodyPr/>
          <a:lstStyle/>
          <a:p>
            <a:pPr algn="ctr">
              <a:buFontTx/>
              <a:buNone/>
            </a:pPr>
            <a:r>
              <a:rPr lang="es-ES_tradnl" altLang="en-US" sz="4400" dirty="0" smtClean="0"/>
              <a:t>“</a:t>
            </a:r>
            <a:r>
              <a:rPr lang="es-ES_tradnl" altLang="en-US" sz="4400" dirty="0"/>
              <a:t>Ellos </a:t>
            </a:r>
            <a:r>
              <a:rPr lang="es-ES_tradnl" altLang="en-US" sz="4400" dirty="0">
                <a:solidFill>
                  <a:schemeClr val="accent1">
                    <a:lumMod val="40000"/>
                    <a:lumOff val="60000"/>
                  </a:schemeClr>
                </a:solidFill>
              </a:rPr>
              <a:t>primero</a:t>
            </a:r>
            <a:r>
              <a:rPr lang="es-ES_tradnl" altLang="en-US" sz="4400" dirty="0"/>
              <a:t> </a:t>
            </a:r>
            <a:r>
              <a:rPr lang="es-ES_tradnl" altLang="en-US" sz="4400" dirty="0" smtClean="0"/>
              <a:t>se </a:t>
            </a:r>
            <a:r>
              <a:rPr lang="es-ES_tradnl" altLang="en-US" sz="4400" b="1" dirty="0" smtClean="0">
                <a:ln w="22225">
                  <a:solidFill>
                    <a:srgbClr val="FFC000"/>
                  </a:solidFill>
                  <a:prstDash val="solid"/>
                </a:ln>
                <a:solidFill>
                  <a:schemeClr val="accent2">
                    <a:lumMod val="40000"/>
                    <a:lumOff val="60000"/>
                  </a:schemeClr>
                </a:solidFill>
              </a:rPr>
              <a:t>entregaron al Señor</a:t>
            </a:r>
            <a:r>
              <a:rPr lang="es-ES_tradnl" altLang="en-US" sz="4400" dirty="0" smtClean="0"/>
              <a:t>”</a:t>
            </a:r>
            <a:endParaRPr lang="es-ES_tradnl" altLang="en-US" sz="2800" dirty="0" smtClean="0"/>
          </a:p>
          <a:p>
            <a:pPr algn="ctr"/>
            <a:endParaRPr lang="es-ES_tradnl" altLang="en-US" sz="1100" dirty="0" smtClean="0"/>
          </a:p>
          <a:p>
            <a:pPr algn="ctr">
              <a:buClr>
                <a:schemeClr val="accent6">
                  <a:lumMod val="60000"/>
                  <a:lumOff val="40000"/>
                </a:schemeClr>
              </a:buClr>
              <a:buSzPct val="120000"/>
            </a:pPr>
            <a:r>
              <a:rPr lang="es-ES_tradnl" altLang="en-US" sz="3600" dirty="0" smtClean="0">
                <a:solidFill>
                  <a:schemeClr val="accent2">
                    <a:lumMod val="20000"/>
                    <a:lumOff val="80000"/>
                  </a:schemeClr>
                </a:solidFill>
              </a:rPr>
              <a:t>2 Corintios 8:3-5</a:t>
            </a:r>
          </a:p>
          <a:p>
            <a:pPr algn="ctr">
              <a:buClr>
                <a:schemeClr val="accent6">
                  <a:lumMod val="60000"/>
                  <a:lumOff val="40000"/>
                </a:schemeClr>
              </a:buClr>
              <a:buSzPct val="120000"/>
            </a:pPr>
            <a:r>
              <a:rPr lang="es-ES_tradnl" altLang="en-US" sz="3600" dirty="0" smtClean="0">
                <a:solidFill>
                  <a:schemeClr val="accent2">
                    <a:lumMod val="20000"/>
                    <a:lumOff val="80000"/>
                  </a:schemeClr>
                </a:solidFill>
              </a:rPr>
              <a:t>1 Corintios 6:19-20 </a:t>
            </a:r>
            <a:endParaRPr lang="es-ES_tradnl" altLang="en-US" sz="3600" dirty="0">
              <a:solidFill>
                <a:schemeClr val="accent2">
                  <a:lumMod val="20000"/>
                  <a:lumOff val="80000"/>
                </a:schemeClr>
              </a:solidFill>
            </a:endParaRPr>
          </a:p>
        </p:txBody>
      </p:sp>
      <p:sp>
        <p:nvSpPr>
          <p:cNvPr id="5" name="Rectángulo 4"/>
          <p:cNvSpPr/>
          <p:nvPr/>
        </p:nvSpPr>
        <p:spPr>
          <a:xfrm>
            <a:off x="5619750" y="1847850"/>
            <a:ext cx="2819400" cy="923330"/>
          </a:xfrm>
          <a:prstGeom prst="rect">
            <a:avLst/>
          </a:prstGeom>
          <a:solidFill>
            <a:schemeClr val="accent3">
              <a:lumMod val="40000"/>
              <a:lumOff val="60000"/>
            </a:schemeClr>
          </a:solidFill>
        </p:spPr>
        <p:txBody>
          <a:bodyPr wrap="square">
            <a:spAutoFit/>
          </a:bodyPr>
          <a:lstStyle/>
          <a:p>
            <a:r>
              <a:rPr lang="es-ES" dirty="0" smtClean="0">
                <a:solidFill>
                  <a:schemeClr val="accent6">
                    <a:lumMod val="50000"/>
                  </a:schemeClr>
                </a:solidFill>
                <a:latin typeface="Book Antiqua" charset="0"/>
                <a:ea typeface="Times New Roman" charset="0"/>
                <a:cs typeface="Times New Roman" charset="0"/>
              </a:rPr>
              <a:t>El grande </a:t>
            </a:r>
            <a:r>
              <a:rPr lang="es-ES" dirty="0">
                <a:solidFill>
                  <a:schemeClr val="accent6">
                    <a:lumMod val="50000"/>
                  </a:schemeClr>
                </a:solidFill>
                <a:latin typeface="Book Antiqua" charset="0"/>
                <a:ea typeface="Times New Roman" charset="0"/>
                <a:cs typeface="Times New Roman" charset="0"/>
              </a:rPr>
              <a:t>ejemplo de los hermanos en Cristo en Macedonia.</a:t>
            </a:r>
            <a:r>
              <a:rPr lang="es-ES_tradnl" dirty="0">
                <a:solidFill>
                  <a:schemeClr val="accent6">
                    <a:lumMod val="50000"/>
                  </a:schemeClr>
                </a:solidFill>
              </a:rPr>
              <a:t> </a:t>
            </a:r>
          </a:p>
        </p:txBody>
      </p:sp>
      <p:sp>
        <p:nvSpPr>
          <p:cNvPr id="6" name="Rectángulo 5"/>
          <p:cNvSpPr/>
          <p:nvPr/>
        </p:nvSpPr>
        <p:spPr>
          <a:xfrm>
            <a:off x="5619750" y="2942630"/>
            <a:ext cx="2819400" cy="3416320"/>
          </a:xfrm>
          <a:prstGeom prst="rect">
            <a:avLst/>
          </a:prstGeom>
          <a:solidFill>
            <a:schemeClr val="tx2">
              <a:lumMod val="20000"/>
              <a:lumOff val="80000"/>
            </a:schemeClr>
          </a:solidFill>
        </p:spPr>
        <p:txBody>
          <a:bodyPr wrap="square">
            <a:spAutoFit/>
          </a:bodyPr>
          <a:lstStyle/>
          <a:p>
            <a:r>
              <a:rPr lang="es-ES" dirty="0">
                <a:solidFill>
                  <a:schemeClr val="bg2">
                    <a:lumMod val="95000"/>
                    <a:lumOff val="5000"/>
                  </a:schemeClr>
                </a:solidFill>
                <a:latin typeface="Book Antiqua" charset="0"/>
                <a:ea typeface="Times New Roman" charset="0"/>
                <a:cs typeface="Times New Roman" charset="0"/>
              </a:rPr>
              <a:t>--"la abundancia ... generosidad". </a:t>
            </a:r>
            <a:r>
              <a:rPr lang="es-ES" dirty="0" smtClean="0">
                <a:solidFill>
                  <a:schemeClr val="bg2">
                    <a:lumMod val="95000"/>
                    <a:lumOff val="5000"/>
                  </a:schemeClr>
                </a:solidFill>
                <a:latin typeface="Book Antiqua" charset="0"/>
                <a:ea typeface="Times New Roman" charset="0"/>
                <a:cs typeface="Times New Roman" charset="0"/>
              </a:rPr>
              <a:t>Pablo </a:t>
            </a:r>
            <a:r>
              <a:rPr lang="es-ES" dirty="0">
                <a:solidFill>
                  <a:schemeClr val="bg2">
                    <a:lumMod val="95000"/>
                    <a:lumOff val="5000"/>
                  </a:schemeClr>
                </a:solidFill>
                <a:latin typeface="Book Antiqua" charset="0"/>
                <a:ea typeface="Times New Roman" charset="0"/>
                <a:cs typeface="Times New Roman" charset="0"/>
              </a:rPr>
              <a:t>presenta a los corintios el </a:t>
            </a:r>
            <a:r>
              <a:rPr lang="es-ES" dirty="0">
                <a:solidFill>
                  <a:srgbClr val="C00000"/>
                </a:solidFill>
                <a:latin typeface="Book Antiqua" charset="0"/>
                <a:ea typeface="Times New Roman" charset="0"/>
                <a:cs typeface="Times New Roman" charset="0"/>
              </a:rPr>
              <a:t>ejemplo</a:t>
            </a:r>
            <a:r>
              <a:rPr lang="es-ES" dirty="0">
                <a:solidFill>
                  <a:schemeClr val="bg2">
                    <a:lumMod val="95000"/>
                    <a:lumOff val="5000"/>
                  </a:schemeClr>
                </a:solidFill>
                <a:latin typeface="Book Antiqua" charset="0"/>
                <a:ea typeface="Times New Roman" charset="0"/>
                <a:cs typeface="Times New Roman" charset="0"/>
              </a:rPr>
              <a:t> de los </a:t>
            </a:r>
            <a:r>
              <a:rPr lang="es-ES" dirty="0">
                <a:solidFill>
                  <a:srgbClr val="C00000"/>
                </a:solidFill>
                <a:latin typeface="Book Antiqua" charset="0"/>
                <a:ea typeface="Times New Roman" charset="0"/>
                <a:cs typeface="Times New Roman" charset="0"/>
              </a:rPr>
              <a:t>macedonios</a:t>
            </a:r>
            <a:r>
              <a:rPr lang="es-ES" dirty="0">
                <a:solidFill>
                  <a:schemeClr val="bg2">
                    <a:lumMod val="95000"/>
                    <a:lumOff val="5000"/>
                  </a:schemeClr>
                </a:solidFill>
                <a:latin typeface="Book Antiqua" charset="0"/>
                <a:ea typeface="Times New Roman" charset="0"/>
                <a:cs typeface="Times New Roman" charset="0"/>
              </a:rPr>
              <a:t> que pasaron sus pruebas.  Ya sentían gozo (Sant. 1:2,3; 1 Ped. 1:6-9); ya obraba en ellos la "gracia de Dios" </a:t>
            </a:r>
            <a:r>
              <a:rPr lang="es-ES" dirty="0" smtClean="0">
                <a:solidFill>
                  <a:schemeClr val="bg2">
                    <a:lumMod val="95000"/>
                    <a:lumOff val="5000"/>
                  </a:schemeClr>
                </a:solidFill>
                <a:latin typeface="Book Antiqua" charset="0"/>
                <a:ea typeface="Times New Roman" charset="0"/>
                <a:cs typeface="Times New Roman" charset="0"/>
              </a:rPr>
              <a:t>a pesar de su profunda pobreza fueron muy generosos (ver</a:t>
            </a:r>
            <a:r>
              <a:rPr lang="es-ES" dirty="0">
                <a:solidFill>
                  <a:schemeClr val="bg2">
                    <a:lumMod val="95000"/>
                    <a:lumOff val="5000"/>
                  </a:schemeClr>
                </a:solidFill>
                <a:latin typeface="Book Antiqua" charset="0"/>
                <a:ea typeface="Times New Roman" charset="0"/>
                <a:cs typeface="Times New Roman" charset="0"/>
              </a:rPr>
              <a:t>. 1).</a:t>
            </a:r>
            <a:r>
              <a:rPr lang="es-ES_tradnl" dirty="0">
                <a:solidFill>
                  <a:schemeClr val="bg2">
                    <a:lumMod val="95000"/>
                    <a:lumOff val="5000"/>
                  </a:schemeClr>
                </a:solidFill>
              </a:rPr>
              <a:t> </a:t>
            </a:r>
          </a:p>
        </p:txBody>
      </p:sp>
      <p:sp>
        <p:nvSpPr>
          <p:cNvPr id="7" name="Rectángulo 6"/>
          <p:cNvSpPr/>
          <p:nvPr/>
        </p:nvSpPr>
        <p:spPr>
          <a:xfrm>
            <a:off x="876300" y="5986046"/>
            <a:ext cx="4114800" cy="677108"/>
          </a:xfrm>
          <a:prstGeom prst="rect">
            <a:avLst/>
          </a:prstGeom>
          <a:solidFill>
            <a:schemeClr val="accent6">
              <a:lumMod val="60000"/>
              <a:lumOff val="40000"/>
            </a:schemeClr>
          </a:solidFill>
        </p:spPr>
        <p:txBody>
          <a:bodyPr wrap="square">
            <a:spAutoFit/>
          </a:bodyPr>
          <a:lstStyle/>
          <a:p>
            <a:pPr algn="just">
              <a:spcAft>
                <a:spcPts val="0"/>
              </a:spcAft>
            </a:pPr>
            <a:r>
              <a:rPr lang="es-ES_tradnl" dirty="0" smtClean="0">
                <a:effectLst>
                  <a:glow rad="12700">
                    <a:schemeClr val="accent2">
                      <a:lumMod val="20000"/>
                      <a:lumOff val="80000"/>
                      <a:alpha val="87000"/>
                    </a:schemeClr>
                  </a:glow>
                </a:effectLst>
                <a:latin typeface="Corbel" charset="0"/>
                <a:ea typeface="Corbel" charset="0"/>
                <a:cs typeface="Corbel" charset="0"/>
              </a:rPr>
              <a:t>Los hermanos de Macedonia glorificaron </a:t>
            </a:r>
            <a:r>
              <a:rPr lang="es-ES_tradnl" dirty="0">
                <a:effectLst>
                  <a:glow rad="12700">
                    <a:schemeClr val="accent2">
                      <a:lumMod val="20000"/>
                      <a:lumOff val="80000"/>
                      <a:alpha val="87000"/>
                    </a:schemeClr>
                  </a:glow>
                </a:effectLst>
                <a:latin typeface="Corbel" charset="0"/>
                <a:ea typeface="Corbel" charset="0"/>
                <a:cs typeface="Corbel" charset="0"/>
              </a:rPr>
              <a:t>pues, a Dios en </a:t>
            </a:r>
            <a:r>
              <a:rPr lang="es-ES_tradnl" dirty="0" smtClean="0">
                <a:effectLst>
                  <a:glow rad="12700">
                    <a:schemeClr val="accent2">
                      <a:lumMod val="20000"/>
                      <a:lumOff val="80000"/>
                      <a:alpha val="87000"/>
                    </a:schemeClr>
                  </a:glow>
                </a:effectLst>
                <a:latin typeface="Corbel" charset="0"/>
                <a:ea typeface="Corbel" charset="0"/>
                <a:cs typeface="Corbel" charset="0"/>
              </a:rPr>
              <a:t>sus vidas en</a:t>
            </a:r>
            <a:r>
              <a:rPr lang="es-ES_tradnl" b="1" dirty="0" smtClean="0">
                <a:effectLst>
                  <a:glow rad="12700">
                    <a:schemeClr val="accent2">
                      <a:lumMod val="20000"/>
                      <a:lumOff val="80000"/>
                      <a:alpha val="87000"/>
                    </a:schemeClr>
                  </a:glow>
                </a:effectLst>
                <a:latin typeface="Corbel" charset="0"/>
                <a:ea typeface="Corbel" charset="0"/>
                <a:cs typeface="Corbel" charset="0"/>
              </a:rPr>
              <a:t> </a:t>
            </a:r>
            <a:r>
              <a:rPr lang="es-ES_tradnl" b="1" dirty="0" smtClean="0">
                <a:ln w="0"/>
                <a:solidFill>
                  <a:schemeClr val="accent1"/>
                </a:solidFill>
                <a:effectLst>
                  <a:outerShdw blurRad="38100" dist="25400" dir="5400000" algn="ctr" rotWithShape="0">
                    <a:srgbClr val="6E747A">
                      <a:alpha val="43000"/>
                    </a:srgbClr>
                  </a:outerShdw>
                </a:effectLst>
                <a:latin typeface="Corbel" charset="0"/>
                <a:ea typeface="Corbel" charset="0"/>
                <a:cs typeface="Corbel" charset="0"/>
              </a:rPr>
              <a:t>todo</a:t>
            </a:r>
            <a:r>
              <a:rPr lang="es-ES_tradnl" b="1" dirty="0" smtClean="0">
                <a:effectLst>
                  <a:glow rad="12700">
                    <a:schemeClr val="accent2">
                      <a:lumMod val="20000"/>
                      <a:lumOff val="80000"/>
                      <a:alpha val="87000"/>
                    </a:schemeClr>
                  </a:glow>
                </a:effectLst>
                <a:latin typeface="Corbel" charset="0"/>
                <a:ea typeface="Corbel" charset="0"/>
                <a:cs typeface="Corbel" charset="0"/>
              </a:rPr>
              <a:t> </a:t>
            </a:r>
            <a:r>
              <a:rPr lang="es-ES_tradnl" dirty="0" smtClean="0">
                <a:latin typeface="Corbel" charset="0"/>
                <a:ea typeface="Corbel" charset="0"/>
                <a:cs typeface="Corbel" charset="0"/>
              </a:rPr>
              <a:t>–</a:t>
            </a:r>
            <a:endParaRPr lang="es-ES_tradnl" sz="2000" dirty="0">
              <a:effectLst/>
              <a:latin typeface="Corbel" charset="0"/>
              <a:ea typeface="Corbel" charset="0"/>
              <a:cs typeface="Corbe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530AB6-4F1A-8942-9EEE-61A532278D9C}"/>
              </a:ext>
            </a:extLst>
          </p:cNvPr>
          <p:cNvSpPr>
            <a:spLocks noGrp="1"/>
          </p:cNvSpPr>
          <p:nvPr>
            <p:ph idx="1"/>
          </p:nvPr>
        </p:nvSpPr>
        <p:spPr>
          <a:xfrm>
            <a:off x="609600" y="1594338"/>
            <a:ext cx="5011615" cy="4953000"/>
          </a:xfrm>
        </p:spPr>
        <p:txBody>
          <a:bodyPr/>
          <a:lstStyle/>
          <a:p>
            <a:pPr algn="ctr">
              <a:buFontTx/>
              <a:buNone/>
            </a:pPr>
            <a:r>
              <a:rPr lang="es-ES_tradnl" altLang="en-US" sz="4400" dirty="0" smtClean="0"/>
              <a:t>“Yo con mucho gusto gastare lo que tengo, y hasta yo mismo me gastaré, para ayudarle a ustedes.”</a:t>
            </a:r>
            <a:endParaRPr lang="es-ES_tradnl" altLang="en-US" sz="2800" dirty="0" smtClean="0"/>
          </a:p>
          <a:p>
            <a:pPr algn="ctr"/>
            <a:endParaRPr lang="es-ES_tradnl" altLang="en-US" sz="900" dirty="0" smtClean="0"/>
          </a:p>
          <a:p>
            <a:pPr algn="ctr">
              <a:buClr>
                <a:schemeClr val="accent6">
                  <a:lumMod val="60000"/>
                  <a:lumOff val="40000"/>
                </a:schemeClr>
              </a:buClr>
              <a:buSzPct val="120000"/>
            </a:pPr>
            <a:r>
              <a:rPr lang="es-ES_tradnl" altLang="en-US" sz="4000" dirty="0" smtClean="0">
                <a:solidFill>
                  <a:schemeClr val="accent2">
                    <a:lumMod val="20000"/>
                    <a:lumOff val="80000"/>
                  </a:schemeClr>
                </a:solidFill>
              </a:rPr>
              <a:t>2 Corintios 12:14-15</a:t>
            </a:r>
            <a:endParaRPr lang="es-ES_tradnl" altLang="en-US" sz="4000" dirty="0">
              <a:solidFill>
                <a:schemeClr val="accent2">
                  <a:lumMod val="20000"/>
                  <a:lumOff val="80000"/>
                </a:schemeClr>
              </a:solidFill>
            </a:endParaRPr>
          </a:p>
        </p:txBody>
      </p:sp>
      <p:sp>
        <p:nvSpPr>
          <p:cNvPr id="6" name="Title 1">
            <a:extLst>
              <a:ext uri="{FF2B5EF4-FFF2-40B4-BE49-F238E27FC236}">
                <a16:creationId xmlns="" xmlns:a16="http://schemas.microsoft.com/office/drawing/2014/main" id="{20142397-FEB4-4245-ACF7-6A7712E08F93}"/>
              </a:ext>
            </a:extLst>
          </p:cNvPr>
          <p:cNvSpPr>
            <a:spLocks noGrp="1"/>
          </p:cNvSpPr>
          <p:nvPr>
            <p:ph type="title"/>
          </p:nvPr>
        </p:nvSpPr>
        <p:spPr>
          <a:xfrm>
            <a:off x="838200" y="304800"/>
            <a:ext cx="6781800" cy="1143000"/>
          </a:xfrm>
        </p:spPr>
        <p:txBody>
          <a:bodyPr/>
          <a:lstStyle/>
          <a:p>
            <a:pPr algn="ctr">
              <a:lnSpc>
                <a:spcPct val="80000"/>
              </a:lnSpc>
            </a:pPr>
            <a:r>
              <a:rPr lang="es-ES_tradnl" altLang="en-US" sz="4800" b="1" dirty="0" smtClean="0">
                <a:latin typeface="+mn-lt"/>
                <a:cs typeface="Calibri" panose="020F0502020204030204" pitchFamily="34" charset="0"/>
              </a:rPr>
              <a:t>Actitudes del primer siglo que se necesitan hoy</a:t>
            </a:r>
            <a:endParaRPr lang="es-ES_tradnl" altLang="en-US" sz="4800" b="1" dirty="0">
              <a:latin typeface="+mn-lt"/>
              <a:cs typeface="Calibri" panose="020F0502020204030204" pitchFamily="34" charset="0"/>
            </a:endParaRPr>
          </a:p>
        </p:txBody>
      </p:sp>
      <p:sp>
        <p:nvSpPr>
          <p:cNvPr id="5" name="Llamada de nube 4"/>
          <p:cNvSpPr/>
          <p:nvPr/>
        </p:nvSpPr>
        <p:spPr bwMode="auto">
          <a:xfrm>
            <a:off x="6019800" y="1676400"/>
            <a:ext cx="2819400" cy="3810000"/>
          </a:xfrm>
          <a:prstGeom prst="cloudCallout">
            <a:avLst>
              <a:gd name="adj1" fmla="val -73970"/>
              <a:gd name="adj2" fmla="val -310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endParaRPr>
          </a:p>
        </p:txBody>
      </p:sp>
      <p:sp>
        <p:nvSpPr>
          <p:cNvPr id="7" name="Rectángulo 6"/>
          <p:cNvSpPr/>
          <p:nvPr/>
        </p:nvSpPr>
        <p:spPr>
          <a:xfrm>
            <a:off x="6400800" y="2090678"/>
            <a:ext cx="2324100" cy="2862322"/>
          </a:xfrm>
          <a:prstGeom prst="rect">
            <a:avLst/>
          </a:prstGeom>
        </p:spPr>
        <p:txBody>
          <a:bodyPr wrap="square">
            <a:spAutoFit/>
          </a:bodyPr>
          <a:lstStyle/>
          <a:p>
            <a:r>
              <a:rPr lang="es-ES" sz="2000" i="1" dirty="0">
                <a:solidFill>
                  <a:schemeClr val="bg2">
                    <a:lumMod val="95000"/>
                    <a:lumOff val="5000"/>
                  </a:schemeClr>
                </a:solidFill>
                <a:latin typeface="Corbel" charset="0"/>
                <a:ea typeface="Corbel" charset="0"/>
                <a:cs typeface="Corbel" charset="0"/>
              </a:rPr>
              <a:t>El amor de Pablo para con los corintios no solamente se expresaba en gastar de lo suyo, sino en consumirse él mismo, que es la expresión suprema de amor</a:t>
            </a:r>
            <a:r>
              <a:rPr lang="es-ES_tradnl" sz="2000" i="1" dirty="0">
                <a:solidFill>
                  <a:schemeClr val="bg2">
                    <a:lumMod val="95000"/>
                    <a:lumOff val="5000"/>
                  </a:schemeClr>
                </a:solidFill>
                <a:latin typeface="Corbel" charset="0"/>
                <a:ea typeface="Corbel" charset="0"/>
                <a:cs typeface="Corbel"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0137135-A6E6-0D4F-9AD1-DC3A294003BA}"/>
              </a:ext>
            </a:extLst>
          </p:cNvPr>
          <p:cNvSpPr>
            <a:spLocks noGrp="1"/>
          </p:cNvSpPr>
          <p:nvPr>
            <p:ph idx="1"/>
          </p:nvPr>
        </p:nvSpPr>
        <p:spPr>
          <a:xfrm>
            <a:off x="533400" y="1905000"/>
            <a:ext cx="4953000" cy="4648200"/>
          </a:xfrm>
        </p:spPr>
        <p:txBody>
          <a:bodyPr/>
          <a:lstStyle/>
          <a:p>
            <a:pPr algn="ctr">
              <a:buFontTx/>
              <a:buNone/>
            </a:pPr>
            <a:r>
              <a:rPr lang="es-ES_tradnl" altLang="en-US" sz="4400" dirty="0" smtClean="0"/>
              <a:t>“Buscó en las Escrituras diariamente para averiguar si estas cosas eran así”</a:t>
            </a:r>
            <a:endParaRPr lang="es-ES_tradnl" altLang="en-US" sz="2800" dirty="0" smtClean="0"/>
          </a:p>
          <a:p>
            <a:pPr algn="ctr"/>
            <a:endParaRPr lang="es-ES_tradnl" altLang="en-US" sz="2400" dirty="0" smtClean="0"/>
          </a:p>
          <a:p>
            <a:pPr algn="ctr">
              <a:buClr>
                <a:schemeClr val="accent6">
                  <a:lumMod val="60000"/>
                  <a:lumOff val="40000"/>
                </a:schemeClr>
              </a:buClr>
              <a:buSzPct val="120000"/>
            </a:pPr>
            <a:r>
              <a:rPr lang="es-ES_tradnl" altLang="en-US" sz="4000" dirty="0" smtClean="0">
                <a:solidFill>
                  <a:schemeClr val="accent2">
                    <a:lumMod val="20000"/>
                    <a:lumOff val="80000"/>
                  </a:schemeClr>
                </a:solidFill>
              </a:rPr>
              <a:t>Hechos 17:10-12</a:t>
            </a:r>
            <a:endParaRPr lang="es-ES_tradnl" altLang="en-US" sz="4000" dirty="0">
              <a:solidFill>
                <a:schemeClr val="accent2">
                  <a:lumMod val="20000"/>
                  <a:lumOff val="80000"/>
                </a:schemeClr>
              </a:solidFill>
            </a:endParaRPr>
          </a:p>
        </p:txBody>
      </p:sp>
      <p:sp>
        <p:nvSpPr>
          <p:cNvPr id="9" name="Title 1">
            <a:extLst>
              <a:ext uri="{FF2B5EF4-FFF2-40B4-BE49-F238E27FC236}">
                <a16:creationId xmlns="" xmlns:a16="http://schemas.microsoft.com/office/drawing/2014/main" id="{20142397-FEB4-4245-ACF7-6A7712E08F93}"/>
              </a:ext>
            </a:extLst>
          </p:cNvPr>
          <p:cNvSpPr>
            <a:spLocks noGrp="1"/>
          </p:cNvSpPr>
          <p:nvPr>
            <p:ph type="title"/>
          </p:nvPr>
        </p:nvSpPr>
        <p:spPr>
          <a:xfrm>
            <a:off x="838200" y="304800"/>
            <a:ext cx="6781800" cy="1143000"/>
          </a:xfrm>
        </p:spPr>
        <p:txBody>
          <a:bodyPr/>
          <a:lstStyle/>
          <a:p>
            <a:pPr algn="ctr">
              <a:lnSpc>
                <a:spcPct val="80000"/>
              </a:lnSpc>
            </a:pPr>
            <a:r>
              <a:rPr lang="es-ES_tradnl" altLang="en-US" sz="4800" b="1" dirty="0" smtClean="0">
                <a:latin typeface="+mn-lt"/>
                <a:cs typeface="Calibri" panose="020F0502020204030204" pitchFamily="34" charset="0"/>
              </a:rPr>
              <a:t>Actitudes del primer siglo que se necesitan hoy</a:t>
            </a:r>
            <a:endParaRPr lang="es-ES_tradnl" altLang="en-US" sz="4800" b="1" dirty="0">
              <a:latin typeface="+mn-lt"/>
              <a:cs typeface="Calibri" panose="020F0502020204030204" pitchFamily="34" charset="0"/>
            </a:endParaRPr>
          </a:p>
        </p:txBody>
      </p:sp>
      <p:sp>
        <p:nvSpPr>
          <p:cNvPr id="10" name="Rectángulo 9"/>
          <p:cNvSpPr/>
          <p:nvPr/>
        </p:nvSpPr>
        <p:spPr>
          <a:xfrm>
            <a:off x="5638800" y="1676400"/>
            <a:ext cx="3209192" cy="4401205"/>
          </a:xfrm>
          <a:prstGeom prst="rect">
            <a:avLst/>
          </a:prstGeom>
        </p:spPr>
        <p:txBody>
          <a:bodyPr wrap="square">
            <a:spAutoFit/>
          </a:bodyPr>
          <a:lstStyle/>
          <a:p>
            <a:r>
              <a:rPr lang="es-ES_tradnl" sz="2400" i="1" dirty="0">
                <a:solidFill>
                  <a:schemeClr val="tx2">
                    <a:lumMod val="20000"/>
                    <a:lumOff val="80000"/>
                  </a:schemeClr>
                </a:solidFill>
                <a:latin typeface="Abadi MT Condensed Light" charset="0"/>
                <a:ea typeface="Abadi MT Condensed Light" charset="0"/>
                <a:cs typeface="Abadi MT Condensed Light" charset="0"/>
              </a:rPr>
              <a:t>Dice</a:t>
            </a:r>
            <a:r>
              <a:rPr lang="es-ES_tradnl" sz="2400" b="1" i="1" dirty="0">
                <a:solidFill>
                  <a:schemeClr val="tx2">
                    <a:lumMod val="20000"/>
                    <a:lumOff val="80000"/>
                  </a:schemeClr>
                </a:solidFill>
                <a:latin typeface="Abadi MT Condensed Light" charset="0"/>
                <a:ea typeface="Abadi MT Condensed Light" charset="0"/>
                <a:cs typeface="Abadi MT Condensed Light" charset="0"/>
              </a:rPr>
              <a:t> </a:t>
            </a:r>
            <a:r>
              <a:rPr lang="es-ES_tradnl" sz="2400" i="1" dirty="0">
                <a:solidFill>
                  <a:schemeClr val="tx2">
                    <a:lumMod val="20000"/>
                    <a:lumOff val="80000"/>
                  </a:schemeClr>
                </a:solidFill>
                <a:latin typeface="Abadi MT Condensed Light" charset="0"/>
                <a:ea typeface="Abadi MT Condensed Light" charset="0"/>
                <a:cs typeface="Abadi MT Condensed Light" charset="0"/>
              </a:rPr>
              <a:t>1 </a:t>
            </a:r>
            <a:r>
              <a:rPr lang="es-ES_tradnl" sz="2400" i="1" dirty="0" err="1">
                <a:solidFill>
                  <a:schemeClr val="tx2">
                    <a:lumMod val="20000"/>
                    <a:lumOff val="80000"/>
                  </a:schemeClr>
                </a:solidFill>
                <a:latin typeface="Abadi MT Condensed Light" charset="0"/>
                <a:ea typeface="Abadi MT Condensed Light" charset="0"/>
                <a:cs typeface="Abadi MT Condensed Light" charset="0"/>
              </a:rPr>
              <a:t>Cor</a:t>
            </a:r>
            <a:r>
              <a:rPr lang="es-ES_tradnl" sz="2400" i="1" dirty="0">
                <a:solidFill>
                  <a:schemeClr val="tx2">
                    <a:lumMod val="20000"/>
                    <a:lumOff val="80000"/>
                  </a:schemeClr>
                </a:solidFill>
                <a:latin typeface="Abadi MT Condensed Light" charset="0"/>
                <a:ea typeface="Abadi MT Condensed Light" charset="0"/>
                <a:cs typeface="Abadi MT Condensed Light" charset="0"/>
              </a:rPr>
              <a:t>. 1:26</a:t>
            </a:r>
            <a:r>
              <a:rPr lang="es-ES_tradnl" sz="2400" i="1" dirty="0">
                <a:solidFill>
                  <a:srgbClr val="00FDFF"/>
                </a:solidFill>
                <a:latin typeface="Abadi MT Condensed Light" charset="0"/>
                <a:ea typeface="Abadi MT Condensed Light" charset="0"/>
                <a:cs typeface="Abadi MT Condensed Light" charset="0"/>
              </a:rPr>
              <a:t>, "Pues mirad, hermanos, vuestra vocación, que no sois muchos sabios ... poderosos ... nobles", es decir, bien nacido (como el v. 4, "mujeres nobles", y el "hombre noble" de </a:t>
            </a:r>
            <a:r>
              <a:rPr lang="es-ES_tradnl" sz="2400" i="1" dirty="0" err="1">
                <a:solidFill>
                  <a:srgbClr val="00FDFF"/>
                </a:solidFill>
                <a:latin typeface="Abadi MT Condensed Light" charset="0"/>
                <a:ea typeface="Abadi MT Condensed Light" charset="0"/>
                <a:cs typeface="Abadi MT Condensed Light" charset="0"/>
              </a:rPr>
              <a:t>Luc</a:t>
            </a:r>
            <a:r>
              <a:rPr lang="es-ES_tradnl" sz="2400" i="1" dirty="0">
                <a:solidFill>
                  <a:srgbClr val="00FDFF"/>
                </a:solidFill>
                <a:latin typeface="Abadi MT Condensed Light" charset="0"/>
                <a:ea typeface="Abadi MT Condensed Light" charset="0"/>
                <a:cs typeface="Abadi MT Condensed Light" charset="0"/>
              </a:rPr>
              <a:t>. 19:12), </a:t>
            </a:r>
            <a:r>
              <a:rPr lang="es-ES_tradnl" sz="2400" i="1" dirty="0">
                <a:solidFill>
                  <a:schemeClr val="tx2">
                    <a:lumMod val="20000"/>
                    <a:lumOff val="80000"/>
                  </a:schemeClr>
                </a:solidFill>
                <a:latin typeface="Abadi MT Condensed Light" charset="0"/>
                <a:ea typeface="Abadi MT Condensed Light" charset="0"/>
                <a:cs typeface="Abadi MT Condensed Light" charset="0"/>
              </a:rPr>
              <a:t>pero los de </a:t>
            </a:r>
            <a:r>
              <a:rPr lang="es-ES_tradnl" sz="2400" i="1" dirty="0" err="1">
                <a:solidFill>
                  <a:schemeClr val="tx2">
                    <a:lumMod val="20000"/>
                    <a:lumOff val="80000"/>
                  </a:schemeClr>
                </a:solidFill>
                <a:latin typeface="Abadi MT Condensed Light" charset="0"/>
                <a:ea typeface="Abadi MT Condensed Light" charset="0"/>
                <a:cs typeface="Abadi MT Condensed Light" charset="0"/>
              </a:rPr>
              <a:t>Berea</a:t>
            </a:r>
            <a:r>
              <a:rPr lang="es-ES_tradnl" sz="2400" i="1" dirty="0">
                <a:solidFill>
                  <a:schemeClr val="tx2">
                    <a:lumMod val="20000"/>
                    <a:lumOff val="80000"/>
                  </a:schemeClr>
                </a:solidFill>
                <a:latin typeface="Abadi MT Condensed Light" charset="0"/>
                <a:ea typeface="Abadi MT Condensed Light" charset="0"/>
                <a:cs typeface="Abadi MT Condensed Light" charset="0"/>
              </a:rPr>
              <a:t> eran nobles de corazón y de carácter</a:t>
            </a:r>
            <a:r>
              <a:rPr lang="es-ES_tradnl" sz="2400" i="1" dirty="0" smtClean="0">
                <a:solidFill>
                  <a:schemeClr val="tx2">
                    <a:lumMod val="20000"/>
                    <a:lumOff val="80000"/>
                  </a:schemeClr>
                </a:solidFill>
                <a:latin typeface="Abadi MT Condensed Light" charset="0"/>
                <a:ea typeface="Abadi MT Condensed Light" charset="0"/>
                <a:cs typeface="Abadi MT Condensed Light" charset="0"/>
              </a:rPr>
              <a:t>.</a:t>
            </a:r>
          </a:p>
          <a:p>
            <a:r>
              <a:rPr lang="es-ES_tradnl" sz="1600" i="1" dirty="0" smtClean="0">
                <a:effectLst/>
                <a:latin typeface="Times New Roman" charset="0"/>
              </a:rPr>
              <a:t>WP</a:t>
            </a:r>
            <a:endParaRPr lang="es-ES_tradnl" sz="1600" i="1" dirty="0">
              <a:effectLst/>
              <a:latin typeface="Times New Roman"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A9186D1-9376-1949-BD85-CD2E47790182}"/>
              </a:ext>
            </a:extLst>
          </p:cNvPr>
          <p:cNvSpPr>
            <a:spLocks noGrp="1"/>
          </p:cNvSpPr>
          <p:nvPr>
            <p:ph idx="1"/>
          </p:nvPr>
        </p:nvSpPr>
        <p:spPr>
          <a:xfrm>
            <a:off x="723900" y="1905000"/>
            <a:ext cx="4191000" cy="3200400"/>
          </a:xfrm>
        </p:spPr>
        <p:txBody>
          <a:bodyPr/>
          <a:lstStyle/>
          <a:p>
            <a:pPr algn="ctr">
              <a:buFontTx/>
              <a:buNone/>
            </a:pPr>
            <a:r>
              <a:rPr lang="es-ES_tradnl" altLang="en-US" sz="4000" dirty="0" smtClean="0"/>
              <a:t>“Recibido el </a:t>
            </a:r>
            <a:r>
              <a:rPr lang="es-ES_tradnl" altLang="en-US" sz="4000" dirty="0"/>
              <a:t>m</a:t>
            </a:r>
            <a:r>
              <a:rPr lang="es-ES_tradnl" altLang="en-US" sz="4000" dirty="0" smtClean="0"/>
              <a:t>ensaje del evangelio como la palabra de </a:t>
            </a:r>
            <a:r>
              <a:rPr lang="es-ES_tradnl" altLang="en-US" sz="4000" smtClean="0"/>
              <a:t>Dios”</a:t>
            </a:r>
            <a:endParaRPr lang="es-ES_tradnl" altLang="en-US" sz="4000" dirty="0" smtClean="0"/>
          </a:p>
        </p:txBody>
      </p:sp>
      <p:sp>
        <p:nvSpPr>
          <p:cNvPr id="7" name="Title 1">
            <a:extLst>
              <a:ext uri="{FF2B5EF4-FFF2-40B4-BE49-F238E27FC236}">
                <a16:creationId xmlns="" xmlns:a16="http://schemas.microsoft.com/office/drawing/2014/main" id="{20142397-FEB4-4245-ACF7-6A7712E08F93}"/>
              </a:ext>
            </a:extLst>
          </p:cNvPr>
          <p:cNvSpPr>
            <a:spLocks noGrp="1"/>
          </p:cNvSpPr>
          <p:nvPr>
            <p:ph type="title"/>
          </p:nvPr>
        </p:nvSpPr>
        <p:spPr>
          <a:xfrm>
            <a:off x="838200" y="304800"/>
            <a:ext cx="6781800" cy="1143000"/>
          </a:xfrm>
        </p:spPr>
        <p:txBody>
          <a:bodyPr/>
          <a:lstStyle/>
          <a:p>
            <a:pPr algn="ctr">
              <a:lnSpc>
                <a:spcPct val="80000"/>
              </a:lnSpc>
            </a:pPr>
            <a:r>
              <a:rPr lang="es-ES_tradnl" altLang="en-US" sz="4800" b="1" dirty="0" smtClean="0">
                <a:latin typeface="+mn-lt"/>
                <a:cs typeface="Calibri" panose="020F0502020204030204" pitchFamily="34" charset="0"/>
              </a:rPr>
              <a:t>Actitudes del primer siglo que se necesitan hoy</a:t>
            </a:r>
            <a:endParaRPr lang="es-ES_tradnl" altLang="en-US" sz="4800" b="1" dirty="0">
              <a:latin typeface="+mn-lt"/>
              <a:cs typeface="Calibri" panose="020F0502020204030204" pitchFamily="34" charset="0"/>
            </a:endParaRPr>
          </a:p>
        </p:txBody>
      </p:sp>
      <p:sp>
        <p:nvSpPr>
          <p:cNvPr id="8" name="Rectángulo 7"/>
          <p:cNvSpPr/>
          <p:nvPr/>
        </p:nvSpPr>
        <p:spPr>
          <a:xfrm>
            <a:off x="1066800" y="5257800"/>
            <a:ext cx="3048000" cy="838200"/>
          </a:xfrm>
          <a:prstGeom prst="rect">
            <a:avLst/>
          </a:prstGeom>
        </p:spPr>
        <p:txBody>
          <a:bodyPr wrap="none">
            <a:prstTxWarp prst="textCurveUp">
              <a:avLst/>
            </a:prstTxWarp>
            <a:spAutoFit/>
          </a:bodyPr>
          <a:lstStyle/>
          <a:p>
            <a:pPr algn="ctr">
              <a:buClr>
                <a:schemeClr val="accent6">
                  <a:lumMod val="60000"/>
                  <a:lumOff val="40000"/>
                </a:schemeClr>
              </a:buClr>
              <a:buSzPct val="120000"/>
              <a:buFont typeface="Arial" charset="0"/>
              <a:buChar char="•"/>
            </a:pPr>
            <a:r>
              <a:rPr lang="es-ES_tradnl" altLang="en-US" b="1" i="1">
                <a:solidFill>
                  <a:schemeClr val="accent2">
                    <a:lumMod val="20000"/>
                    <a:lumOff val="80000"/>
                  </a:schemeClr>
                </a:solidFill>
              </a:rPr>
              <a:t>1 Tesalonicenses 2:13</a:t>
            </a:r>
            <a:endParaRPr lang="es-ES_tradnl" altLang="en-US" b="1" i="1" dirty="0">
              <a:solidFill>
                <a:schemeClr val="accent2">
                  <a:lumMod val="20000"/>
                  <a:lumOff val="80000"/>
                </a:schemeClr>
              </a:solidFill>
            </a:endParaRPr>
          </a:p>
        </p:txBody>
      </p:sp>
      <p:pic>
        <p:nvPicPr>
          <p:cNvPr id="10" name="Imagen 9"/>
          <p:cNvPicPr>
            <a:picLocks noChangeAspect="1"/>
          </p:cNvPicPr>
          <p:nvPr/>
        </p:nvPicPr>
        <p:blipFill>
          <a:blip r:embed="rId2"/>
          <a:stretch>
            <a:fillRect/>
          </a:stretch>
        </p:blipFill>
        <p:spPr>
          <a:xfrm>
            <a:off x="5105399" y="2110154"/>
            <a:ext cx="3440723" cy="3382492"/>
          </a:xfrm>
          <a:prstGeom prst="rect">
            <a:avLst/>
          </a:prstGeom>
        </p:spPr>
      </p:pic>
      <p:sp>
        <p:nvSpPr>
          <p:cNvPr id="11" name="Rectángulo 10"/>
          <p:cNvSpPr/>
          <p:nvPr/>
        </p:nvSpPr>
        <p:spPr>
          <a:xfrm>
            <a:off x="5257800" y="2438400"/>
            <a:ext cx="3200400" cy="2862322"/>
          </a:xfrm>
          <a:prstGeom prst="rect">
            <a:avLst/>
          </a:prstGeom>
        </p:spPr>
        <p:txBody>
          <a:bodyPr wrap="square">
            <a:spAutoFit/>
          </a:bodyPr>
          <a:lstStyle/>
          <a:p>
            <a:pPr algn="ctr"/>
            <a:r>
              <a:rPr lang="es-MX" dirty="0">
                <a:ln w="0"/>
                <a:solidFill>
                  <a:schemeClr val="accent6">
                    <a:lumMod val="50000"/>
                  </a:schemeClr>
                </a:solidFill>
                <a:latin typeface="Corbel" charset="0"/>
                <a:ea typeface="Corbel" charset="0"/>
                <a:cs typeface="Corbel" charset="0"/>
              </a:rPr>
              <a:t>1Tes. 1:3, “acordándonos ... de </a:t>
            </a:r>
            <a:r>
              <a:rPr lang="es-MX" i="1" dirty="0">
                <a:ln w="0"/>
                <a:solidFill>
                  <a:schemeClr val="bg2">
                    <a:lumMod val="95000"/>
                    <a:lumOff val="5000"/>
                  </a:schemeClr>
                </a:solidFill>
                <a:latin typeface="Corbel" charset="0"/>
                <a:ea typeface="Corbel" charset="0"/>
                <a:cs typeface="Corbel" charset="0"/>
              </a:rPr>
              <a:t>la obra de vuestra fe</a:t>
            </a:r>
            <a:r>
              <a:rPr lang="es-MX" dirty="0">
                <a:ln w="0"/>
                <a:solidFill>
                  <a:schemeClr val="accent6">
                    <a:lumMod val="50000"/>
                  </a:schemeClr>
                </a:solidFill>
                <a:latin typeface="Corbel" charset="0"/>
                <a:ea typeface="Corbel" charset="0"/>
                <a:cs typeface="Corbel" charset="0"/>
              </a:rPr>
              <a:t>, del </a:t>
            </a:r>
            <a:r>
              <a:rPr lang="es-MX" i="1" dirty="0">
                <a:ln w="0"/>
                <a:solidFill>
                  <a:schemeClr val="bg2">
                    <a:lumMod val="95000"/>
                    <a:lumOff val="5000"/>
                  </a:schemeClr>
                </a:solidFill>
                <a:latin typeface="Corbel" charset="0"/>
                <a:ea typeface="Corbel" charset="0"/>
                <a:cs typeface="Corbel" charset="0"/>
              </a:rPr>
              <a:t>trabajo</a:t>
            </a:r>
            <a:r>
              <a:rPr lang="es-MX" dirty="0">
                <a:ln w="0"/>
                <a:solidFill>
                  <a:schemeClr val="accent6">
                    <a:lumMod val="50000"/>
                  </a:schemeClr>
                </a:solidFill>
                <a:latin typeface="Corbel" charset="0"/>
                <a:ea typeface="Corbel" charset="0"/>
                <a:cs typeface="Corbel" charset="0"/>
              </a:rPr>
              <a:t> de vuestro</a:t>
            </a:r>
            <a:r>
              <a:rPr lang="es-MX" dirty="0">
                <a:ln w="0"/>
                <a:solidFill>
                  <a:schemeClr val="bg2">
                    <a:lumMod val="95000"/>
                    <a:lumOff val="5000"/>
                  </a:schemeClr>
                </a:solidFill>
                <a:latin typeface="Corbel" charset="0"/>
                <a:ea typeface="Corbel" charset="0"/>
                <a:cs typeface="Corbel" charset="0"/>
              </a:rPr>
              <a:t> </a:t>
            </a:r>
            <a:r>
              <a:rPr lang="es-MX" i="1" dirty="0">
                <a:ln w="0"/>
                <a:solidFill>
                  <a:schemeClr val="bg2">
                    <a:lumMod val="95000"/>
                    <a:lumOff val="5000"/>
                  </a:schemeClr>
                </a:solidFill>
                <a:latin typeface="Corbel" charset="0"/>
                <a:ea typeface="Corbel" charset="0"/>
                <a:cs typeface="Corbel" charset="0"/>
              </a:rPr>
              <a:t>amor</a:t>
            </a:r>
            <a:r>
              <a:rPr lang="es-MX" dirty="0">
                <a:ln w="0"/>
                <a:solidFill>
                  <a:schemeClr val="bg2">
                    <a:lumMod val="95000"/>
                    <a:lumOff val="5000"/>
                  </a:schemeClr>
                </a:solidFill>
                <a:latin typeface="Corbel" charset="0"/>
                <a:ea typeface="Corbel" charset="0"/>
                <a:cs typeface="Corbel" charset="0"/>
              </a:rPr>
              <a:t> </a:t>
            </a:r>
            <a:r>
              <a:rPr lang="es-MX" dirty="0">
                <a:ln w="0"/>
                <a:solidFill>
                  <a:schemeClr val="accent6">
                    <a:lumMod val="50000"/>
                  </a:schemeClr>
                </a:solidFill>
                <a:latin typeface="Corbel" charset="0"/>
                <a:ea typeface="Corbel" charset="0"/>
                <a:cs typeface="Corbel" charset="0"/>
              </a:rPr>
              <a:t>y de vuestra </a:t>
            </a:r>
            <a:r>
              <a:rPr lang="es-MX" i="1" dirty="0">
                <a:ln w="0"/>
                <a:solidFill>
                  <a:schemeClr val="bg2">
                    <a:lumMod val="95000"/>
                    <a:lumOff val="5000"/>
                  </a:schemeClr>
                </a:solidFill>
                <a:latin typeface="Corbel" charset="0"/>
                <a:ea typeface="Corbel" charset="0"/>
                <a:cs typeface="Corbel" charset="0"/>
              </a:rPr>
              <a:t>constancia en la esperanza en nuestro Señor Jesucristo</a:t>
            </a:r>
            <a:r>
              <a:rPr lang="es-MX" dirty="0">
                <a:ln w="0"/>
                <a:solidFill>
                  <a:schemeClr val="accent6">
                    <a:lumMod val="50000"/>
                  </a:schemeClr>
                </a:solidFill>
                <a:latin typeface="Corbel" charset="0"/>
                <a:ea typeface="Corbel" charset="0"/>
                <a:cs typeface="Corbel" charset="0"/>
              </a:rPr>
              <a:t>”; así pues, </a:t>
            </a:r>
            <a:r>
              <a:rPr lang="es-MX" i="1" u="sng" dirty="0">
                <a:ln w="0"/>
                <a:solidFill>
                  <a:schemeClr val="accent6">
                    <a:lumMod val="50000"/>
                  </a:schemeClr>
                </a:solidFill>
                <a:latin typeface="Corbel" charset="0"/>
                <a:ea typeface="Corbel" charset="0"/>
                <a:cs typeface="Corbel" charset="0"/>
              </a:rPr>
              <a:t>el fruto </a:t>
            </a:r>
            <a:r>
              <a:rPr lang="es-MX" u="sng" dirty="0">
                <a:ln w="0"/>
                <a:solidFill>
                  <a:schemeClr val="accent6">
                    <a:lumMod val="50000"/>
                  </a:schemeClr>
                </a:solidFill>
                <a:latin typeface="Corbel" charset="0"/>
                <a:ea typeface="Corbel" charset="0"/>
                <a:cs typeface="Corbel" charset="0"/>
              </a:rPr>
              <a:t>que llevaban mostraba</a:t>
            </a:r>
            <a:r>
              <a:rPr lang="es-MX" dirty="0">
                <a:ln w="0"/>
                <a:solidFill>
                  <a:schemeClr val="accent6">
                    <a:lumMod val="50000"/>
                  </a:schemeClr>
                </a:solidFill>
                <a:latin typeface="Corbel" charset="0"/>
                <a:ea typeface="Corbel" charset="0"/>
                <a:cs typeface="Corbel" charset="0"/>
              </a:rPr>
              <a:t> que </a:t>
            </a:r>
            <a:r>
              <a:rPr lang="es-MX" u="sng" dirty="0">
                <a:ln w="0"/>
                <a:solidFill>
                  <a:schemeClr val="accent6">
                    <a:lumMod val="50000"/>
                  </a:schemeClr>
                </a:solidFill>
                <a:latin typeface="Corbel" charset="0"/>
                <a:ea typeface="Corbel" charset="0"/>
                <a:cs typeface="Corbel" charset="0"/>
              </a:rPr>
              <a:t>habían </a:t>
            </a:r>
            <a:r>
              <a:rPr lang="es-MX" b="1" u="sng" dirty="0">
                <a:ln w="0"/>
                <a:solidFill>
                  <a:schemeClr val="accent6">
                    <a:lumMod val="50000"/>
                  </a:schemeClr>
                </a:solidFill>
                <a:latin typeface="Corbel" charset="0"/>
                <a:ea typeface="Corbel" charset="0"/>
                <a:cs typeface="Corbel" charset="0"/>
              </a:rPr>
              <a:t>recibido</a:t>
            </a:r>
            <a:r>
              <a:rPr lang="es-MX" dirty="0">
                <a:ln w="0"/>
                <a:solidFill>
                  <a:schemeClr val="accent6">
                    <a:lumMod val="50000"/>
                  </a:schemeClr>
                </a:solidFill>
                <a:latin typeface="Corbel" charset="0"/>
                <a:ea typeface="Corbel" charset="0"/>
                <a:cs typeface="Corbel" charset="0"/>
              </a:rPr>
              <a:t> </a:t>
            </a:r>
            <a:r>
              <a:rPr lang="es-MX" b="1" dirty="0">
                <a:ln w="0"/>
                <a:solidFill>
                  <a:srgbClr val="002060"/>
                </a:solidFill>
                <a:latin typeface="Corbel" charset="0"/>
                <a:ea typeface="Corbel" charset="0"/>
                <a:cs typeface="Corbel" charset="0"/>
              </a:rPr>
              <a:t>la palabra como la palabra de Dios</a:t>
            </a:r>
            <a:r>
              <a:rPr lang="es-MX" dirty="0">
                <a:ln w="0"/>
                <a:solidFill>
                  <a:schemeClr val="accent6">
                    <a:lumMod val="50000"/>
                  </a:schemeClr>
                </a:solidFill>
                <a:latin typeface="Corbel" charset="0"/>
                <a:ea typeface="Corbel" charset="0"/>
                <a:cs typeface="Corbel" charset="0"/>
              </a:rPr>
              <a:t>.</a:t>
            </a:r>
          </a:p>
          <a:p>
            <a:r>
              <a:rPr lang="es-MX" i="1" dirty="0">
                <a:ln w="0"/>
                <a:solidFill>
                  <a:schemeClr val="bg2">
                    <a:lumMod val="95000"/>
                    <a:lumOff val="5000"/>
                  </a:schemeClr>
                </a:solidFill>
                <a:latin typeface="Corbel" charset="0"/>
                <a:ea typeface="Corbel" charset="0"/>
                <a:cs typeface="Corbel" charset="0"/>
              </a:rPr>
              <a:t>WP</a:t>
            </a:r>
            <a:r>
              <a:rPr lang="es-ES_tradnl" dirty="0">
                <a:ln w="0"/>
                <a:solidFill>
                  <a:schemeClr val="bg2">
                    <a:lumMod val="95000"/>
                    <a:lumOff val="5000"/>
                  </a:schemeClr>
                </a:solidFill>
                <a:latin typeface="Corbel" charset="0"/>
                <a:ea typeface="Corbel" charset="0"/>
                <a:cs typeface="Corbel"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C0C95F-F185-574F-A82B-E652FCC6D8AB}"/>
              </a:ext>
            </a:extLst>
          </p:cNvPr>
          <p:cNvSpPr>
            <a:spLocks noGrp="1"/>
          </p:cNvSpPr>
          <p:nvPr>
            <p:ph idx="1"/>
          </p:nvPr>
        </p:nvSpPr>
        <p:spPr>
          <a:xfrm>
            <a:off x="844062" y="1809543"/>
            <a:ext cx="4114800" cy="2819400"/>
          </a:xfrm>
        </p:spPr>
        <p:txBody>
          <a:bodyPr/>
          <a:lstStyle/>
          <a:p>
            <a:pPr algn="ctr">
              <a:buFontTx/>
              <a:buNone/>
            </a:pPr>
            <a:r>
              <a:rPr lang="es-ES_tradnl" altLang="en-US" sz="6000" dirty="0" smtClean="0"/>
              <a:t>"Yo soy Inocente"</a:t>
            </a:r>
            <a:endParaRPr lang="es-ES_tradnl" altLang="en-US" sz="4000" dirty="0" smtClean="0"/>
          </a:p>
          <a:p>
            <a:pPr algn="ctr">
              <a:buClr>
                <a:schemeClr val="accent6">
                  <a:lumMod val="60000"/>
                  <a:lumOff val="40000"/>
                </a:schemeClr>
              </a:buClr>
            </a:pPr>
            <a:r>
              <a:rPr lang="es-ES_tradnl" altLang="en-US" sz="4000" dirty="0" smtClean="0">
                <a:solidFill>
                  <a:schemeClr val="accent2">
                    <a:lumMod val="20000"/>
                    <a:lumOff val="80000"/>
                  </a:schemeClr>
                </a:solidFill>
              </a:rPr>
              <a:t>Hechos 20:22-27</a:t>
            </a:r>
            <a:endParaRPr lang="es-ES_tradnl" altLang="en-US" sz="4000" dirty="0">
              <a:solidFill>
                <a:schemeClr val="accent2">
                  <a:lumMod val="20000"/>
                  <a:lumOff val="80000"/>
                </a:schemeClr>
              </a:solidFill>
            </a:endParaRPr>
          </a:p>
        </p:txBody>
      </p:sp>
      <p:sp>
        <p:nvSpPr>
          <p:cNvPr id="7" name="Title 1">
            <a:extLst>
              <a:ext uri="{FF2B5EF4-FFF2-40B4-BE49-F238E27FC236}">
                <a16:creationId xmlns="" xmlns:a16="http://schemas.microsoft.com/office/drawing/2014/main" id="{20142397-FEB4-4245-ACF7-6A7712E08F93}"/>
              </a:ext>
            </a:extLst>
          </p:cNvPr>
          <p:cNvSpPr>
            <a:spLocks noGrp="1"/>
          </p:cNvSpPr>
          <p:nvPr>
            <p:ph type="title"/>
          </p:nvPr>
        </p:nvSpPr>
        <p:spPr>
          <a:xfrm>
            <a:off x="838200" y="304800"/>
            <a:ext cx="6781800" cy="1143000"/>
          </a:xfrm>
        </p:spPr>
        <p:txBody>
          <a:bodyPr/>
          <a:lstStyle/>
          <a:p>
            <a:pPr algn="ctr">
              <a:lnSpc>
                <a:spcPct val="80000"/>
              </a:lnSpc>
            </a:pPr>
            <a:r>
              <a:rPr lang="es-ES_tradnl" altLang="en-US" sz="4800" b="1" dirty="0" smtClean="0">
                <a:latin typeface="+mn-lt"/>
                <a:cs typeface="Calibri" panose="020F0502020204030204" pitchFamily="34" charset="0"/>
              </a:rPr>
              <a:t>Actitudes del primer siglo que se necesitan hoy</a:t>
            </a:r>
            <a:endParaRPr lang="es-ES_tradnl" altLang="en-US" sz="4800" b="1" dirty="0">
              <a:latin typeface="+mn-lt"/>
              <a:cs typeface="Calibri" panose="020F0502020204030204" pitchFamily="34" charset="0"/>
            </a:endParaRPr>
          </a:p>
        </p:txBody>
      </p:sp>
      <p:pic>
        <p:nvPicPr>
          <p:cNvPr id="8" name="Imagen 7"/>
          <p:cNvPicPr>
            <a:picLocks noChangeAspect="1"/>
          </p:cNvPicPr>
          <p:nvPr/>
        </p:nvPicPr>
        <p:blipFill>
          <a:blip r:embed="rId2">
            <a:duotone>
              <a:schemeClr val="bg2">
                <a:shade val="45000"/>
                <a:satMod val="135000"/>
              </a:schemeClr>
              <a:prstClr val="white"/>
            </a:duotone>
          </a:blip>
          <a:stretch>
            <a:fillRect/>
          </a:stretch>
        </p:blipFill>
        <p:spPr>
          <a:xfrm>
            <a:off x="5345724" y="1569129"/>
            <a:ext cx="3440723" cy="3059814"/>
          </a:xfrm>
          <a:prstGeom prst="rect">
            <a:avLst/>
          </a:prstGeom>
        </p:spPr>
      </p:pic>
      <p:sp>
        <p:nvSpPr>
          <p:cNvPr id="9" name="Rectángulo 8"/>
          <p:cNvSpPr/>
          <p:nvPr/>
        </p:nvSpPr>
        <p:spPr>
          <a:xfrm>
            <a:off x="5574323" y="1809543"/>
            <a:ext cx="3036276" cy="954107"/>
          </a:xfrm>
          <a:prstGeom prst="rect">
            <a:avLst/>
          </a:prstGeom>
        </p:spPr>
        <p:txBody>
          <a:bodyPr wrap="square">
            <a:spAutoFit/>
          </a:bodyPr>
          <a:lstStyle/>
          <a:p>
            <a:r>
              <a:rPr lang="es-ES_tradnl" b="1" i="1" dirty="0">
                <a:solidFill>
                  <a:srgbClr val="C00000"/>
                </a:solidFill>
                <a:latin typeface="Corbel" charset="0"/>
                <a:ea typeface="Corbel" charset="0"/>
                <a:cs typeface="Corbel" charset="0"/>
              </a:rPr>
              <a:t>20:27 </a:t>
            </a:r>
            <a:r>
              <a:rPr lang="es-ES_tradnl" b="1" i="1" dirty="0">
                <a:solidFill>
                  <a:srgbClr val="000000"/>
                </a:solidFill>
                <a:latin typeface="Corbel" charset="0"/>
                <a:ea typeface="Corbel" charset="0"/>
                <a:cs typeface="Corbel" charset="0"/>
              </a:rPr>
              <a:t>-- porque no he rehuido anunciaros todo el consejo </a:t>
            </a:r>
            <a:r>
              <a:rPr lang="es-ES_tradnl" sz="1600" b="1" i="1" dirty="0">
                <a:solidFill>
                  <a:srgbClr val="000000"/>
                </a:solidFill>
                <a:latin typeface="Corbel" charset="0"/>
                <a:ea typeface="Corbel" charset="0"/>
                <a:cs typeface="Corbel" charset="0"/>
              </a:rPr>
              <a:t>(propósito, LBLA) </a:t>
            </a:r>
            <a:r>
              <a:rPr lang="es-ES_tradnl" b="1" i="1" dirty="0">
                <a:solidFill>
                  <a:srgbClr val="000000"/>
                </a:solidFill>
                <a:latin typeface="Corbel" charset="0"/>
                <a:ea typeface="Corbel" charset="0"/>
                <a:cs typeface="Corbel" charset="0"/>
              </a:rPr>
              <a:t>de Dios.</a:t>
            </a:r>
            <a:endParaRPr lang="es-ES_tradnl" b="1" i="1" dirty="0">
              <a:solidFill>
                <a:srgbClr val="000000"/>
              </a:solidFill>
              <a:effectLst/>
              <a:latin typeface="Corbel" charset="0"/>
              <a:ea typeface="Corbel" charset="0"/>
              <a:cs typeface="Corbel" charset="0"/>
            </a:endParaRPr>
          </a:p>
        </p:txBody>
      </p:sp>
      <p:sp>
        <p:nvSpPr>
          <p:cNvPr id="10" name="Rectángulo 9"/>
          <p:cNvSpPr/>
          <p:nvPr/>
        </p:nvSpPr>
        <p:spPr>
          <a:xfrm>
            <a:off x="5603631" y="2763650"/>
            <a:ext cx="3036276" cy="1138773"/>
          </a:xfrm>
          <a:prstGeom prst="rect">
            <a:avLst/>
          </a:prstGeom>
        </p:spPr>
        <p:txBody>
          <a:bodyPr wrap="square">
            <a:spAutoFit/>
          </a:bodyPr>
          <a:lstStyle/>
          <a:p>
            <a:r>
              <a:rPr lang="es-ES_tradnl" b="1" i="1" dirty="0">
                <a:solidFill>
                  <a:srgbClr val="C00000"/>
                </a:solidFill>
                <a:latin typeface="Corbel" charset="0"/>
                <a:ea typeface="Corbel" charset="0"/>
                <a:cs typeface="Corbel" charset="0"/>
              </a:rPr>
              <a:t>20:27</a:t>
            </a:r>
            <a:r>
              <a:rPr lang="es-ES_tradnl" b="1" i="1" dirty="0">
                <a:solidFill>
                  <a:srgbClr val="000000"/>
                </a:solidFill>
                <a:latin typeface="Corbel" charset="0"/>
                <a:ea typeface="Corbel" charset="0"/>
                <a:cs typeface="Corbel" charset="0"/>
              </a:rPr>
              <a:t> </a:t>
            </a:r>
            <a:r>
              <a:rPr lang="es-ES_tradnl" b="1" i="1" dirty="0" smtClean="0">
                <a:solidFill>
                  <a:srgbClr val="000000"/>
                </a:solidFill>
                <a:latin typeface="Corbel" charset="0"/>
                <a:ea typeface="Corbel" charset="0"/>
                <a:cs typeface="Corbel" charset="0"/>
              </a:rPr>
              <a:t>– pues ya les he anunciado los planes de Dios. No les he ocultado nada.</a:t>
            </a:r>
          </a:p>
          <a:p>
            <a:r>
              <a:rPr lang="es-ES_tradnl" sz="1400" b="1" i="1" dirty="0" smtClean="0">
                <a:solidFill>
                  <a:srgbClr val="000000"/>
                </a:solidFill>
                <a:effectLst/>
                <a:latin typeface="Corbel" charset="0"/>
                <a:ea typeface="Corbel" charset="0"/>
                <a:cs typeface="Corbel" charset="0"/>
              </a:rPr>
              <a:t>TLAI</a:t>
            </a:r>
            <a:endParaRPr lang="es-ES_tradnl" sz="1400" b="1" i="1" dirty="0">
              <a:solidFill>
                <a:srgbClr val="000000"/>
              </a:solidFill>
              <a:effectLst/>
              <a:latin typeface="Corbel" charset="0"/>
              <a:ea typeface="Corbel" charset="0"/>
              <a:cs typeface="Corbel" charset="0"/>
            </a:endParaRPr>
          </a:p>
        </p:txBody>
      </p:sp>
      <p:sp>
        <p:nvSpPr>
          <p:cNvPr id="11" name="Rectángulo 10"/>
          <p:cNvSpPr/>
          <p:nvPr/>
        </p:nvSpPr>
        <p:spPr>
          <a:xfrm>
            <a:off x="849923" y="4750272"/>
            <a:ext cx="7913078" cy="923330"/>
          </a:xfrm>
          <a:prstGeom prst="rect">
            <a:avLst/>
          </a:prstGeom>
          <a:blipFill>
            <a:blip r:embed="rId3"/>
            <a:tile tx="0" ty="0" sx="100000" sy="100000" flip="none" algn="tl"/>
          </a:blipFill>
        </p:spPr>
        <p:txBody>
          <a:bodyPr wrap="square">
            <a:spAutoFit/>
          </a:bodyPr>
          <a:lstStyle/>
          <a:p>
            <a:pPr algn="just"/>
            <a:r>
              <a:rPr lang="es-ES_tradnl" b="1" dirty="0">
                <a:solidFill>
                  <a:srgbClr val="C00000"/>
                </a:solidFill>
                <a:latin typeface="Times New Roman" charset="0"/>
              </a:rPr>
              <a:t>20:25</a:t>
            </a:r>
            <a:r>
              <a:rPr lang="es-ES_tradnl" dirty="0">
                <a:solidFill>
                  <a:schemeClr val="bg2">
                    <a:lumMod val="95000"/>
                    <a:lumOff val="5000"/>
                  </a:schemeClr>
                </a:solidFill>
                <a:latin typeface="Times New Roman" charset="0"/>
              </a:rPr>
              <a:t> -- Y ahora, he aquí, yo sé que ninguno de todos vosotros, entre quienes he pasado predicando el reino de Dios, -- equivale a dar testimonio del evangelio de la gracia de Dios (v. 24).</a:t>
            </a:r>
            <a:endParaRPr lang="es-ES_tradnl" dirty="0">
              <a:solidFill>
                <a:schemeClr val="bg2">
                  <a:lumMod val="95000"/>
                  <a:lumOff val="5000"/>
                </a:schemeClr>
              </a:solidFill>
              <a:effectLst/>
              <a:latin typeface="Times New Roman" charset="0"/>
            </a:endParaRPr>
          </a:p>
        </p:txBody>
      </p:sp>
      <p:sp>
        <p:nvSpPr>
          <p:cNvPr id="12" name="Rectángulo 11"/>
          <p:cNvSpPr/>
          <p:nvPr/>
        </p:nvSpPr>
        <p:spPr>
          <a:xfrm>
            <a:off x="826477" y="5806654"/>
            <a:ext cx="7936524" cy="707886"/>
          </a:xfrm>
          <a:prstGeom prst="rect">
            <a:avLst/>
          </a:prstGeom>
          <a:blipFill>
            <a:blip r:embed="rId4"/>
            <a:tile tx="0" ty="0" sx="100000" sy="100000" flip="none" algn="tl"/>
          </a:blipFill>
        </p:spPr>
        <p:txBody>
          <a:bodyPr wrap="square">
            <a:spAutoFit/>
          </a:bodyPr>
          <a:lstStyle/>
          <a:p>
            <a:pPr algn="just"/>
            <a:r>
              <a:rPr lang="es-ES_tradnl" sz="2000" b="1" dirty="0" smtClean="0">
                <a:solidFill>
                  <a:schemeClr val="bg2"/>
                </a:solidFill>
                <a:latin typeface="Times New Roman" charset="0"/>
              </a:rPr>
              <a:t>20:26</a:t>
            </a:r>
            <a:r>
              <a:rPr lang="es-ES_tradnl" sz="2000" dirty="0" smtClean="0">
                <a:solidFill>
                  <a:schemeClr val="accent6">
                    <a:lumMod val="50000"/>
                  </a:schemeClr>
                </a:solidFill>
                <a:latin typeface="Times New Roman" charset="0"/>
              </a:rPr>
              <a:t> – Por eso quiero decirles que no me siento responsable por ninguno de ustedes,</a:t>
            </a:r>
            <a:endParaRPr lang="es-ES_tradnl" sz="2000" dirty="0">
              <a:solidFill>
                <a:schemeClr val="accent6">
                  <a:lumMod val="50000"/>
                </a:schemeClr>
              </a:solidFill>
              <a:effectLst/>
              <a:latin typeface="Times New Roman" charset="0"/>
            </a:endParaRPr>
          </a:p>
        </p:txBody>
      </p:sp>
      <p:sp>
        <p:nvSpPr>
          <p:cNvPr id="13" name="Rectángulo 12"/>
          <p:cNvSpPr/>
          <p:nvPr/>
        </p:nvSpPr>
        <p:spPr>
          <a:xfrm>
            <a:off x="5547947" y="3941361"/>
            <a:ext cx="3036276" cy="369332"/>
          </a:xfrm>
          <a:prstGeom prst="rect">
            <a:avLst/>
          </a:prstGeom>
        </p:spPr>
        <p:txBody>
          <a:bodyPr wrap="square">
            <a:spAutoFit/>
          </a:bodyPr>
          <a:lstStyle/>
          <a:p>
            <a:r>
              <a:rPr lang="es-ES_tradnl" b="1" i="1" dirty="0" smtClean="0">
                <a:solidFill>
                  <a:schemeClr val="bg2"/>
                </a:solidFill>
                <a:latin typeface="Corbel" charset="0"/>
                <a:ea typeface="Corbel" charset="0"/>
                <a:cs typeface="Corbel" charset="0"/>
              </a:rPr>
              <a:t>(</a:t>
            </a:r>
            <a:r>
              <a:rPr lang="es-ES_tradnl" b="1" i="1" dirty="0" smtClean="0">
                <a:solidFill>
                  <a:srgbClr val="000000"/>
                </a:solidFill>
                <a:latin typeface="Corbel" charset="0"/>
                <a:ea typeface="Corbel" charset="0"/>
                <a:cs typeface="Corbel" charset="0"/>
              </a:rPr>
              <a:t>Véase:  </a:t>
            </a:r>
            <a:r>
              <a:rPr lang="es-ES_tradnl" i="1" dirty="0" smtClean="0">
                <a:solidFill>
                  <a:srgbClr val="C00000"/>
                </a:solidFill>
                <a:latin typeface="Corbel" charset="0"/>
                <a:ea typeface="Corbel" charset="0"/>
                <a:cs typeface="Corbel" charset="0"/>
              </a:rPr>
              <a:t>Ez. 3:18-21; 33:7-9</a:t>
            </a:r>
            <a:r>
              <a:rPr lang="es-ES_tradnl" b="1" i="1" dirty="0" smtClean="0">
                <a:solidFill>
                  <a:srgbClr val="000000"/>
                </a:solidFill>
                <a:latin typeface="Corbel" charset="0"/>
                <a:ea typeface="Corbel" charset="0"/>
                <a:cs typeface="Corbel" charset="0"/>
              </a:rPr>
              <a:t>)</a:t>
            </a:r>
            <a:endParaRPr lang="es-ES_tradnl" b="1" i="1" dirty="0">
              <a:solidFill>
                <a:srgbClr val="000000"/>
              </a:solidFill>
              <a:effectLst/>
              <a:latin typeface="Corbel" charset="0"/>
              <a:ea typeface="Corbel" charset="0"/>
              <a:cs typeface="Corbe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A36801-930A-2F49-991A-1BD5D9213E4D}"/>
              </a:ext>
            </a:extLst>
          </p:cNvPr>
          <p:cNvSpPr>
            <a:spLocks noGrp="1"/>
          </p:cNvSpPr>
          <p:nvPr>
            <p:ph idx="1"/>
          </p:nvPr>
        </p:nvSpPr>
        <p:spPr>
          <a:xfrm>
            <a:off x="844062" y="1905000"/>
            <a:ext cx="3727938" cy="2438400"/>
          </a:xfrm>
        </p:spPr>
        <p:txBody>
          <a:bodyPr/>
          <a:lstStyle/>
          <a:p>
            <a:pPr algn="ctr">
              <a:buFontTx/>
              <a:buNone/>
            </a:pPr>
            <a:r>
              <a:rPr lang="es-ES_tradnl" altLang="en-US" sz="4800" dirty="0" smtClean="0"/>
              <a:t>"Olvidando las cosas que están detrás" </a:t>
            </a:r>
          </a:p>
          <a:p>
            <a:pPr algn="ctr">
              <a:buFontTx/>
              <a:buNone/>
            </a:pPr>
            <a:endParaRPr lang="es-ES_tradnl" altLang="en-US" sz="1400" dirty="0" smtClean="0"/>
          </a:p>
        </p:txBody>
      </p:sp>
      <p:sp>
        <p:nvSpPr>
          <p:cNvPr id="9" name="Title 1">
            <a:extLst>
              <a:ext uri="{FF2B5EF4-FFF2-40B4-BE49-F238E27FC236}">
                <a16:creationId xmlns="" xmlns:a16="http://schemas.microsoft.com/office/drawing/2014/main" id="{20142397-FEB4-4245-ACF7-6A7712E08F93}"/>
              </a:ext>
            </a:extLst>
          </p:cNvPr>
          <p:cNvSpPr>
            <a:spLocks noGrp="1"/>
          </p:cNvSpPr>
          <p:nvPr>
            <p:ph type="title"/>
          </p:nvPr>
        </p:nvSpPr>
        <p:spPr>
          <a:xfrm>
            <a:off x="838200" y="304800"/>
            <a:ext cx="6781800" cy="1143000"/>
          </a:xfrm>
        </p:spPr>
        <p:txBody>
          <a:bodyPr/>
          <a:lstStyle/>
          <a:p>
            <a:pPr algn="ctr">
              <a:lnSpc>
                <a:spcPct val="80000"/>
              </a:lnSpc>
            </a:pPr>
            <a:r>
              <a:rPr lang="es-ES_tradnl" altLang="en-US" sz="4800" b="1" dirty="0" smtClean="0">
                <a:latin typeface="+mn-lt"/>
                <a:cs typeface="Calibri" panose="020F0502020204030204" pitchFamily="34" charset="0"/>
              </a:rPr>
              <a:t>Actitudes del primer siglo que se necesitan hoy</a:t>
            </a:r>
            <a:endParaRPr lang="es-ES_tradnl" altLang="en-US" sz="4800" b="1" dirty="0">
              <a:latin typeface="+mn-lt"/>
              <a:cs typeface="Calibri" panose="020F0502020204030204" pitchFamily="34" charset="0"/>
            </a:endParaRPr>
          </a:p>
        </p:txBody>
      </p:sp>
      <p:sp>
        <p:nvSpPr>
          <p:cNvPr id="10" name="Rectángulo 9"/>
          <p:cNvSpPr/>
          <p:nvPr/>
        </p:nvSpPr>
        <p:spPr>
          <a:xfrm>
            <a:off x="1251070" y="4278868"/>
            <a:ext cx="3016130" cy="750332"/>
          </a:xfrm>
          <a:prstGeom prst="rect">
            <a:avLst/>
          </a:prstGeom>
        </p:spPr>
        <p:txBody>
          <a:bodyPr wrap="none">
            <a:prstTxWarp prst="textCurveDown">
              <a:avLst/>
            </a:prstTxWarp>
            <a:spAutoFit/>
          </a:bodyPr>
          <a:lstStyle/>
          <a:p>
            <a:pPr algn="ctr">
              <a:buClr>
                <a:schemeClr val="accent6">
                  <a:lumMod val="60000"/>
                  <a:lumOff val="40000"/>
                </a:schemeClr>
              </a:buClr>
              <a:buFont typeface="Arial" charset="0"/>
              <a:buChar char="•"/>
            </a:pPr>
            <a:r>
              <a:rPr lang="es-ES_tradnl" altLang="en-US" b="1" dirty="0" smtClean="0">
                <a:solidFill>
                  <a:schemeClr val="accent2">
                    <a:lumMod val="20000"/>
                    <a:lumOff val="80000"/>
                  </a:schemeClr>
                </a:solidFill>
              </a:rPr>
              <a:t> Filipenses </a:t>
            </a:r>
            <a:r>
              <a:rPr lang="es-ES_tradnl" altLang="en-US" b="1" dirty="0">
                <a:solidFill>
                  <a:schemeClr val="accent2">
                    <a:lumMod val="20000"/>
                    <a:lumOff val="80000"/>
                  </a:schemeClr>
                </a:solidFill>
              </a:rPr>
              <a:t>3:7-14</a:t>
            </a:r>
          </a:p>
        </p:txBody>
      </p:sp>
      <p:sp>
        <p:nvSpPr>
          <p:cNvPr id="11" name="Rectángulo 10"/>
          <p:cNvSpPr/>
          <p:nvPr/>
        </p:nvSpPr>
        <p:spPr>
          <a:xfrm>
            <a:off x="5181600" y="1758077"/>
            <a:ext cx="3505200" cy="2862322"/>
          </a:xfrm>
          <a:prstGeom prst="rect">
            <a:avLst/>
          </a:prstGeom>
          <a:solidFill>
            <a:schemeClr val="accent3">
              <a:lumMod val="20000"/>
              <a:lumOff val="80000"/>
            </a:schemeClr>
          </a:solidFill>
          <a:ln w="38100">
            <a:solidFill>
              <a:srgbClr val="FF0000"/>
            </a:solidFill>
          </a:ln>
        </p:spPr>
        <p:txBody>
          <a:bodyPr wrap="square">
            <a:spAutoFit/>
          </a:bodyPr>
          <a:lstStyle/>
          <a:p>
            <a:pPr algn="ctr"/>
            <a:r>
              <a:rPr lang="es-MX" dirty="0">
                <a:solidFill>
                  <a:schemeClr val="bg2"/>
                </a:solidFill>
                <a:latin typeface="Times New Roman" charset="0"/>
                <a:ea typeface="Times New Roman" charset="0"/>
              </a:rPr>
              <a:t>Pablo equivocadamente invirtió mucho tiempo y energía en el judaísmo. Esperaba gran "ganancia", pero después encontró la ganancia verdadera en Cristo, en el evangelio (el tesoro, la perla de gran pre­cio de Mat. 13:44-46) y con todo gozo "estimó" todo lo que tenía como "pérdida".</a:t>
            </a:r>
            <a:r>
              <a:rPr lang="es-ES_tradnl" dirty="0">
                <a:solidFill>
                  <a:schemeClr val="bg2"/>
                </a:solidFill>
              </a:rPr>
              <a:t> </a:t>
            </a:r>
            <a:endParaRPr lang="es-ES_tradnl" dirty="0" smtClean="0">
              <a:solidFill>
                <a:schemeClr val="bg2"/>
              </a:solidFill>
            </a:endParaRPr>
          </a:p>
          <a:p>
            <a:r>
              <a:rPr lang="es-ES_tradnl" i="1" dirty="0" smtClean="0">
                <a:solidFill>
                  <a:schemeClr val="bg2"/>
                </a:solidFill>
              </a:rPr>
              <a:t>WP</a:t>
            </a:r>
            <a:endParaRPr lang="es-ES_tradnl" i="1" dirty="0">
              <a:solidFill>
                <a:schemeClr val="bg2"/>
              </a:solidFill>
            </a:endParaRPr>
          </a:p>
        </p:txBody>
      </p:sp>
      <p:sp>
        <p:nvSpPr>
          <p:cNvPr id="2" name="Rectángulo 1"/>
          <p:cNvSpPr/>
          <p:nvPr/>
        </p:nvSpPr>
        <p:spPr>
          <a:xfrm>
            <a:off x="838200" y="5175766"/>
            <a:ext cx="8077200" cy="1477328"/>
          </a:xfrm>
          <a:prstGeom prst="rect">
            <a:avLst/>
          </a:prstGeom>
          <a:solidFill>
            <a:schemeClr val="tx2">
              <a:lumMod val="20000"/>
              <a:lumOff val="80000"/>
            </a:schemeClr>
          </a:solidFill>
        </p:spPr>
        <p:txBody>
          <a:bodyPr wrap="square">
            <a:spAutoFit/>
          </a:bodyPr>
          <a:lstStyle/>
          <a:p>
            <a:r>
              <a:rPr lang="es-MX" dirty="0">
                <a:solidFill>
                  <a:schemeClr val="bg2"/>
                </a:solidFill>
                <a:latin typeface="Times New Roman" charset="0"/>
                <a:ea typeface="Times New Roman" charset="0"/>
              </a:rPr>
              <a:t>"</a:t>
            </a:r>
            <a:r>
              <a:rPr lang="es-MX" i="1" dirty="0">
                <a:solidFill>
                  <a:schemeClr val="bg2"/>
                </a:solidFill>
                <a:latin typeface="Times New Roman" charset="0"/>
                <a:ea typeface="Times New Roman" charset="0"/>
              </a:rPr>
              <a:t>pero una cosa hago</a:t>
            </a:r>
            <a:r>
              <a:rPr lang="es-MX" dirty="0">
                <a:solidFill>
                  <a:schemeClr val="bg2"/>
                </a:solidFill>
                <a:latin typeface="Times New Roman" charset="0"/>
                <a:ea typeface="Times New Roman" charset="0"/>
              </a:rPr>
              <a:t>", una expresión que pone énfasis en el pensamiento presentado. Compárense Jn. 9:25 ("</a:t>
            </a:r>
            <a:r>
              <a:rPr lang="es-MX" i="1" dirty="0">
                <a:solidFill>
                  <a:schemeClr val="bg2"/>
                </a:solidFill>
                <a:latin typeface="Times New Roman" charset="0"/>
                <a:ea typeface="Times New Roman" charset="0"/>
              </a:rPr>
              <a:t>una cosa</a:t>
            </a:r>
            <a:r>
              <a:rPr lang="es-MX" dirty="0">
                <a:solidFill>
                  <a:schemeClr val="bg2"/>
                </a:solidFill>
                <a:latin typeface="Times New Roman" charset="0"/>
                <a:ea typeface="Times New Roman" charset="0"/>
              </a:rPr>
              <a:t> sé, que habiendo yo sido ciego, ahora veo"); Luc. 10:42 ("</a:t>
            </a:r>
            <a:r>
              <a:rPr lang="es-MX" i="1" dirty="0">
                <a:solidFill>
                  <a:schemeClr val="bg2"/>
                </a:solidFill>
                <a:latin typeface="Times New Roman" charset="0"/>
                <a:ea typeface="Times New Roman" charset="0"/>
              </a:rPr>
              <a:t>una sola cosa</a:t>
            </a:r>
            <a:r>
              <a:rPr lang="es-MX" dirty="0">
                <a:solidFill>
                  <a:schemeClr val="bg2"/>
                </a:solidFill>
                <a:latin typeface="Times New Roman" charset="0"/>
                <a:ea typeface="Times New Roman" charset="0"/>
              </a:rPr>
              <a:t> es nece­saria"); Sal. 37:4 ("</a:t>
            </a:r>
            <a:r>
              <a:rPr lang="es-MX" i="1" dirty="0">
                <a:solidFill>
                  <a:schemeClr val="bg2"/>
                </a:solidFill>
                <a:latin typeface="Times New Roman" charset="0"/>
                <a:ea typeface="Times New Roman" charset="0"/>
              </a:rPr>
              <a:t>una cosa</a:t>
            </a:r>
            <a:r>
              <a:rPr lang="es-MX" dirty="0">
                <a:solidFill>
                  <a:schemeClr val="bg2"/>
                </a:solidFill>
                <a:latin typeface="Times New Roman" charset="0"/>
                <a:ea typeface="Times New Roman" charset="0"/>
              </a:rPr>
              <a:t> he demandado a Jehová, ésta buscaré"). Pablo estaba re­suelto -- tenía singularidad de propósito -- a terminar la carrera para alcanzar la meta y recibir el premio.</a:t>
            </a:r>
            <a:r>
              <a:rPr lang="es-ES_tradnl" dirty="0">
                <a:solidFill>
                  <a:schemeClr val="bg2"/>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theme/theme1.xml><?xml version="1.0" encoding="utf-8"?>
<a:theme xmlns:a="http://schemas.openxmlformats.org/drawingml/2006/main" name="Office Theme">
  <a:themeElements>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9966FF"/>
        </a:dk2>
        <a:lt2>
          <a:srgbClr val="CBCBCB"/>
        </a:lt2>
        <a:accent1>
          <a:srgbClr val="6699FF"/>
        </a:accent1>
        <a:accent2>
          <a:srgbClr val="777777"/>
        </a:accent2>
        <a:accent3>
          <a:srgbClr val="FFFFFF"/>
        </a:accent3>
        <a:accent4>
          <a:srgbClr val="000000"/>
        </a:accent4>
        <a:accent5>
          <a:srgbClr val="B8CAFF"/>
        </a:accent5>
        <a:accent6>
          <a:srgbClr val="6B6B6B"/>
        </a:accent6>
        <a:hlink>
          <a:srgbClr val="00CCCC"/>
        </a:hlink>
        <a:folHlink>
          <a:srgbClr val="FF66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777777"/>
        </a:lt2>
        <a:accent1>
          <a:srgbClr val="CBCBCB"/>
        </a:accent1>
        <a:accent2>
          <a:srgbClr val="969696"/>
        </a:accent2>
        <a:accent3>
          <a:srgbClr val="FFFFFF"/>
        </a:accent3>
        <a:accent4>
          <a:srgbClr val="000000"/>
        </a:accent4>
        <a:accent5>
          <a:srgbClr val="E2E2E2"/>
        </a:accent5>
        <a:accent6>
          <a:srgbClr val="878787"/>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TotalTime>
  <Words>1081</Words>
  <Application>Microsoft Macintosh PowerPoint</Application>
  <PresentationFormat>Presentación en pantalla (4:3)</PresentationFormat>
  <Paragraphs>62</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Abadi MT Condensed Light</vt:lpstr>
      <vt:lpstr>Book Antiqua</vt:lpstr>
      <vt:lpstr>Calibri</vt:lpstr>
      <vt:lpstr>Corbel</vt:lpstr>
      <vt:lpstr>Helvetica</vt:lpstr>
      <vt:lpstr>Times New Roman</vt:lpstr>
      <vt:lpstr>Arial</vt:lpstr>
      <vt:lpstr>Office Theme</vt:lpstr>
      <vt:lpstr>Presentación de PowerPoint</vt:lpstr>
      <vt:lpstr>Mateo 12:33-37</vt:lpstr>
      <vt:lpstr>Mateo 12:33-37</vt:lpstr>
      <vt:lpstr>"Se entregaron al Señor"</vt:lpstr>
      <vt:lpstr>Actitudes del primer siglo que se necesitan hoy</vt:lpstr>
      <vt:lpstr>Actitudes del primer siglo que se necesitan hoy</vt:lpstr>
      <vt:lpstr>Actitudes del primer siglo que se necesitan hoy</vt:lpstr>
      <vt:lpstr>Actitudes del primer siglo que se necesitan hoy</vt:lpstr>
      <vt:lpstr>Actitudes del primer siglo que se necesitan hoy</vt:lpstr>
      <vt:lpstr>Actitudes del primer siglo que se necesitan hoy</vt:lpstr>
      <vt:lpstr>Hoy se necesitan actitudes del primer siglo</vt:lpstr>
      <vt:lpstr>Hoy se necesitan actitudes del primer siglo</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Actitudaes del primer siglo necesarias hoy</dc:title>
  <dc:subject/>
  <dc:creator>igldcristojg</dc:creator>
  <cp:keywords/>
  <dc:description/>
  <cp:lastModifiedBy>Microsoft Office User</cp:lastModifiedBy>
  <cp:revision>55</cp:revision>
  <cp:lastPrinted>2022-12-31T18:40:42Z</cp:lastPrinted>
  <dcterms:created xsi:type="dcterms:W3CDTF">1601-01-01T00:00:00Z</dcterms:created>
  <dcterms:modified xsi:type="dcterms:W3CDTF">2022-12-31T19:01:05Z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TC010689801033</vt:lpwstr>
  </property>
</Properties>
</file>