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85" r:id="rId21"/>
    <p:sldId id="284" r:id="rId22"/>
    <p:sldId id="283" r:id="rId23"/>
    <p:sldId id="282" r:id="rId24"/>
    <p:sldId id="281" r:id="rId25"/>
    <p:sldId id="280" r:id="rId26"/>
    <p:sldId id="279" r:id="rId27"/>
    <p:sldId id="278" r:id="rId28"/>
    <p:sldId id="277" r:id="rId29"/>
    <p:sldId id="286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66"/>
    <a:srgbClr val="99FF99"/>
    <a:srgbClr val="66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005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2277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94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7245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8795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707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9889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69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36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3777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794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A80CF-3F88-44FD-A4E7-31E9F2F7437E}" type="datetimeFigureOut">
              <a:rPr lang="es-NI" smtClean="0"/>
              <a:t>12/2/2024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0A7A-FFE7-4A71-964F-564A8D2A95C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4433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44BAF1C-F0F3-5C96-1269-350DC32C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60F6ED-07EC-2401-3802-10B2A4BF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B65298-4DB6-6E9A-2A27-0B9A9090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66DC2A8-375C-8258-93BF-A1E7972A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Salmista su alma esta muy contenta y feliz y por eso Él siempre va a bendecir- agradecer a Dios y siempre le va a alabar, por estar agradecido con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Bendeciré al SEÑOR en todo tiempo;</a:t>
            </a:r>
            <a:r>
              <a:rPr lang="es-ES" b="1" dirty="0">
                <a:latin typeface="Maiandra GD" panose="020E0502030308020204" pitchFamily="34" charset="0"/>
              </a:rPr>
              <a:t> Continuamente estará Su alabanza en mi boca.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Eso mismo debemos hacer nosotros también.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AECB5A-AA0F-38E3-22A4-4DD348959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D5AF9-2468-E79F-5745-09167DAB0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F77AA5F-20EB-E4FA-85D0-262FA7A1F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238B6B-FAAB-64C0-53E9-10EAD47E9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22131B2-A525-CFA1-7E62-3BB3D733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51042EB-4657-5BA5-EA1D-7CA55041F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Teman al SEÑOR, ustedes Sus santos,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  <a:latin typeface="Maiandra GD" panose="020E0502030308020204" pitchFamily="34" charset="0"/>
              </a:rPr>
              <a:t>Pues nada les falta a aquellos que le temen.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siempre va a proveer para cada día y cada necesidad de sus hijos.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Filipenses.4:19.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66"/>
                </a:highlight>
                <a:latin typeface="Maiandra GD" panose="020E0502030308020204" pitchFamily="34" charset="0"/>
              </a:rPr>
              <a:t>Y mi Dios proveerá a todas sus necesidades,</a:t>
            </a:r>
            <a:r>
              <a:rPr lang="es-ES" b="1" dirty="0">
                <a:latin typeface="Maiandra GD" panose="020E0502030308020204" pitchFamily="34" charset="0"/>
              </a:rPr>
              <a:t> conforme a sus riquezas en gloria en Cristo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no debemos de apartarnos ni desconfiar de Dios nunca.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Hebreos.13:5.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6E8770-20A4-0C93-6AAA-A140B8085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13BBA-94A2-0506-00C3-00ACD5B2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B4C5337-11F0-130D-5281-9CFF97C2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5379412-9ADE-F08D-A4FC-A0DF438B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7BE5D62-AEC3-DF1D-4BA3-707925D5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5D075F-4D27-8B3D-C61C-5B3633A9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Sea el carácter de ustedes sin avaricia, contentos con lo que tienen,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porque Él mismo ha dicho: «NUNCA TE DEJARÉ NI TE DESAMPARARÉ»,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 nuestro Pastor y nos proveerá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Salmos.23:1.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SEÑOR es mi pastor,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Nada me faltará.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en Dios podemos estar seguro siempre, aun el animal más fuerte como es el león pasa necesidad de hambre.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55771C-2006-E82E-ED44-1F68AAE73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0FDB1-4A84-488D-A8F5-7F79A03C0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913EA09-3F14-9386-A8AF-76F8E9F9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DBE655E-2D32-141D-2DC6-486C4A8D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77AB34-E9FF-2DAC-EDCF-DD0A554F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14E06F-110A-2CF5-9ED2-F90708B93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Sus cachorros muchas veces se van sin comer.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leoncillos pasan necesidad y tienen hambre,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los que buscan al SEÑOR no carecerán de bien alguno.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Él Salmista ahora nos va a enseñar el temor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Vengan, hijos, escúchenme;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Les enseñaré el temor del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4106F2-018D-99BD-0BCF-1BEED9818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4217-8975-F605-99CD-F97D74E42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BA22876-CFCD-88AB-DD44-6401E894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82F516-224A-6645-553C-42833AAA1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D0F90D-E477-D9FF-BBCE-5F775A46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5A2C83-8DE3-A0F2-4B79-8D188EC54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temor a Dios es la sabiduría.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Proverbios.1:7.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El temor del SEÑOR es el principio de la sabiduría;</a:t>
            </a:r>
            <a:r>
              <a:rPr lang="es-ES" b="1" dirty="0">
                <a:latin typeface="Maiandra GD" panose="020E0502030308020204" pitchFamily="34" charset="0"/>
              </a:rPr>
              <a:t> Los necios desprecian la sabiduría y la instrucción.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¿Queremos que nos vaya bien en la vida?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¿Quién es el hombre que desea vida</a:t>
            </a:r>
            <a:r>
              <a:rPr lang="es-ES" b="1" dirty="0">
                <a:latin typeface="Maiandra GD" panose="020E0502030308020204" pitchFamily="34" charset="0"/>
              </a:rPr>
              <a:t> Y quiere muchos y es para ver el bien?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A71A49-87CB-8892-7D68-7D21B519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C6EE0-DBA7-2475-52BE-30FA5ED9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A490584-4212-E589-6976-C28C80AD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88D1C5-1E05-504B-3DF8-3A7954E89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DC2AF54-972A-6D2A-CBE5-F5DBB376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3A55ECA-0D29-E83B-29BE-8F634F40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nos da la solución.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Guarda tu lengua del mal</a:t>
            </a:r>
            <a:r>
              <a:rPr lang="es-ES" b="1" dirty="0">
                <a:latin typeface="Maiandra GD" panose="020E0502030308020204" pitchFamily="34" charset="0"/>
              </a:rPr>
              <a:t> Y tus labios de hablar engaño.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queremos que nos vaya bien, Dios nos provee lo que tenemos que hace.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 guardar la lengua del mal y la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aborrece la lengua mentirosa y chismosa.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Proverbios.6:16-19.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9C17C7-D394-82BB-FA44-87011C99E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958E-C7F0-D714-AA16-360464E34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B082E97-FE6F-59FC-B609-2AF423B4F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3A1F5F4-F1C6-2F2F-6515-03012F5AC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33550D0-4B70-B57E-FE84-CA2CB70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78CAB8-011D-0642-E8A8-1216F0F7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Seis cosas hay que el SEÑOR odia,</a:t>
            </a:r>
            <a:r>
              <a:rPr lang="es-ES" b="1" dirty="0">
                <a:latin typeface="Maiandra GD" panose="020E0502030308020204" pitchFamily="34" charset="0"/>
              </a:rPr>
              <a:t> Y siete son abominación para Él: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Ojos soberbios,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lengua mentirosa,</a:t>
            </a:r>
            <a:r>
              <a:rPr lang="es-ES" b="1" dirty="0">
                <a:latin typeface="Maiandra GD" panose="020E0502030308020204" pitchFamily="34" charset="0"/>
              </a:rPr>
              <a:t> Manos que derraman sangre inocente,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Un corazón que trama planes perversos,</a:t>
            </a:r>
            <a:r>
              <a:rPr lang="es-ES" b="1" dirty="0">
                <a:latin typeface="Maiandra GD" panose="020E0502030308020204" pitchFamily="34" charset="0"/>
              </a:rPr>
              <a:t> Pies que corren rápidamente hacia el mal,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BD9B8C-9A71-F913-11EC-B7B6D169F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C99C-0E1D-A40E-EEC3-1F445E1C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406E242-57A5-8014-8E2B-C201DC968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47D431C-A01C-92D8-03D0-0FB451FBF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EA79D1E-0687-85B2-18F0-798729F5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7BCFA99-D3DD-D3FC-D6F2-E4A1A7A4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Un testigo falso que dice mentiras,</a:t>
            </a:r>
            <a:r>
              <a:rPr lang="es-ES" b="1" dirty="0">
                <a:latin typeface="Maiandra GD" panose="020E0502030308020204" pitchFamily="34" charset="0"/>
              </a:rPr>
              <a:t> Y el que siembra discordia entre hermanos.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Alejemos de nosotros todos estos pecados para que nos vaya bien en esta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Apártate del mal y haz el bien,</a:t>
            </a:r>
            <a:r>
              <a:rPr lang="es-ES" b="1" dirty="0">
                <a:latin typeface="Maiandra GD" panose="020E0502030308020204" pitchFamily="34" charset="0"/>
              </a:rPr>
              <a:t> Busca la paz y síguela.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apartarnos de mal, buscar la paz.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Timoteo.2:22.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32F93D-5F41-7F43-8D68-238C8EC97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3D78A-820F-FC5E-D4F9-DDB781467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027DCB5-6261-8D6C-196F-E207E3341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9B01768-45EB-2AA7-AA57-DC525D393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48845D4-0CAB-0D20-6704-7D738BBD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F00C54-5D2E-4B07-1883-748F7E59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Huye, pues, de las pasiones juveniles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y sigue la justicia, la fe, el amor y la paz, con los que invocan al Señor con un corazón puro.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paz nos ayuda para vivir tranquilos en esta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debemos alejarnos del pecado, de lo que no agrada a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sus ojos nos están viendo.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CC"/>
                </a:highlight>
                <a:latin typeface="Maiandra GD" panose="020E0502030308020204" pitchFamily="34" charset="0"/>
              </a:rPr>
              <a:t>Los ojos del SEÑOR están sobre los justos,</a:t>
            </a:r>
            <a:r>
              <a:rPr lang="es-ES" b="1" dirty="0">
                <a:latin typeface="Maiandra GD" panose="020E0502030308020204" pitchFamily="34" charset="0"/>
              </a:rPr>
              <a:t> Y Sus oídos atentos a su clamor.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404D43-15B6-B961-573B-0CFF37DC9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7735-368E-AAEA-A65B-607B0491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41F23AE-116B-C46F-0226-CA70953B4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01E76E-4368-32AD-5BDB-87F0D1CC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85A176D-1FB6-4531-6F85-4AC723F0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3DC89B-4CC8-6FD7-54AF-5B6CC5C2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ojos de Dios no están limitados a un lugar, rodean toda la tierra y debemos temer a esos ojos, no a los ojos humanos.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Proverbios.15:3.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En todo lugar están los ojos del SEÑOR,</a:t>
            </a:r>
            <a:r>
              <a:rPr lang="es-ES" b="1" dirty="0">
                <a:latin typeface="Maiandra GD" panose="020E0502030308020204" pitchFamily="34" charset="0"/>
              </a:rPr>
              <a:t> Observando a los malos y a los buenos.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Dios está contra los que hacen mal para cortar su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  <a:latin typeface="Maiandra GD" panose="020E0502030308020204" pitchFamily="34" charset="0"/>
              </a:rPr>
              <a:t>El rostro del SEÑOR está contra los que hacen mal,</a:t>
            </a:r>
            <a:r>
              <a:rPr lang="es-ES" b="1" dirty="0">
                <a:latin typeface="Maiandra GD" panose="020E0502030308020204" pitchFamily="34" charset="0"/>
              </a:rPr>
              <a:t> Para cortar de la tierra su memoria.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DEECAD-785A-3646-2106-0A34CA8D7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4162-DD46-0B22-BB54-1AEA598C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29FCD6-9F21-E4B2-5C37-19996F508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3D13CBE-CC97-30CB-3158-EC8C9C10F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26B1990-DF87-8B94-9375-1D80337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D18DA7-F5A3-BB2C-EA65-80F8AD21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ira de Dios viene sobre los hijos de desobediencia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Colosenses.3:6.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66"/>
                </a:highlight>
                <a:latin typeface="Maiandra GD" panose="020E0502030308020204" pitchFamily="34" charset="0"/>
              </a:rPr>
              <a:t>Pues la ira de Dios vendrá</a:t>
            </a:r>
            <a:r>
              <a:rPr lang="es-ES" b="1" dirty="0">
                <a:latin typeface="Maiandra GD" panose="020E0502030308020204" pitchFamily="34" charset="0"/>
              </a:rPr>
              <a:t> sobre los hijos de desobediencia por causa de estas cosas,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diferencia entre temer a Dios y los que no le temen está en que su ira esta sobre los malos y su amor esta con los justos.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Dios oye a los justos y los salva, rescata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51A7B3-D384-C546-21B1-E659E183F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C4A0-C96C-615E-544B-87AB4A05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42F4490-1560-786E-6A89-52CCDA97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29D6EB3-15FB-3F0C-685E-925E8B1C0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4770C2-156E-4050-D560-918768DF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83D0D3-2801-5E3A-1DE8-5F292EBE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Hebreos.12:28.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lo cual, puesto que recibimos un reino que es inconmovible,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demostremos gratitud, mediante la cual ofrezcamos a Dios un servicio aceptable con temor y reverencia;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 gloriaba solamente en Él Señor siempre, su gloria era Él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 el SEÑOR se gloriará mi alma;</a:t>
            </a:r>
            <a:r>
              <a:rPr lang="es-ES" b="1" dirty="0">
                <a:latin typeface="Maiandra GD" panose="020E0502030308020204" pitchFamily="34" charset="0"/>
              </a:rPr>
              <a:t> Lo oirán los humildes y se regocijarán.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C4E7DF-8C18-240F-FAFF-29938BADE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F0961-3C31-CF1E-622D-FE169970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938557C-E152-3668-3BA5-7EE5C356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837D94-B81D-5904-814E-E67F181F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B514F9-ABE9-7B2F-DF20-F5D0C776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21E7FD-2CEF-2994-7154-F4CAA11C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Claman los justos, y el SEÑOR los oye</a:t>
            </a:r>
            <a:r>
              <a:rPr lang="es-ES" b="1" dirty="0">
                <a:latin typeface="Maiandra GD" panose="020E0502030308020204" pitchFamily="34" charset="0"/>
              </a:rPr>
              <a:t> Y los libras de todas sus angustias.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Él está cerca de los justos.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Cercano está el SEÑOR a los quebrantados de corazón,</a:t>
            </a:r>
            <a:r>
              <a:rPr lang="es-ES" b="1" dirty="0">
                <a:latin typeface="Maiandra GD" panose="020E0502030308020204" pitchFamily="34" charset="0"/>
              </a:rPr>
              <a:t> Y salva a los abatidos de espíritu.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de esa manera como esta cerca nos ayuda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D3AC93-CFB6-8BCE-B933-34239D8A0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7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272AC-F551-295E-87B6-724B5E1B7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B7C4F09-D485-1457-F19B-5A1C0FB7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1131B9-62E7-5AA9-ADFA-24A0091C6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CA19CE0-3BF1-D386-F844-D3B34BA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CB36D3-2B38-A7DB-292D-9B338213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Muchas son las aflicciones del justo,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de todas ellas lo libra el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Señor ayudo al Salmista siempre y lo libro, al igual que al Apóstol Pablo.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Timoteo.4:16-18.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mi primera defensa nadie estuvo a mi lado,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sino que todos me abandonaron;</a:t>
            </a:r>
            <a:r>
              <a:rPr lang="es-ES" b="1" dirty="0">
                <a:latin typeface="Maiandra GD" panose="020E0502030308020204" pitchFamily="34" charset="0"/>
              </a:rPr>
              <a:t> que no se les tenga en cuenta.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8655B5-C7B3-B487-E868-92E573464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DDD32-2E7E-C5EC-DBD4-44C3248DC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0764367-D8BB-2CF6-E9A7-BD203327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1B36D51-7BFD-6CDB-C25B-991CF469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1F2FF1-816C-0F7D-E69C-96093FA5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7D8F99C-CE81-1FE8-833A-89C48E76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Pero el Señor estuvo conmigo y me fortaleció,</a:t>
            </a:r>
            <a:r>
              <a:rPr lang="es-ES" b="1" dirty="0">
                <a:latin typeface="Maiandra GD" panose="020E0502030308020204" pitchFamily="34" charset="0"/>
              </a:rPr>
              <a:t> a fin de que por mí se cumpliera cabalmente la proclamación del mensaje y que todos los gentiles oyeran. Y fui librado de la boca del león.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Señor me librará de toda obra mala y me traerá a salvo a Su reino celestial.</a:t>
            </a:r>
            <a:r>
              <a:rPr lang="es-ES" b="1" dirty="0">
                <a:latin typeface="Maiandra GD" panose="020E0502030308020204" pitchFamily="34" charset="0"/>
              </a:rPr>
              <a:t> A Él sea la gloria por los siglos de los siglos. Amén.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sabe rescatar a los justos.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Pedro.2:9.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E66527-080D-1515-1187-D712EBF2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DCBBB-270B-D5ED-BAC5-5FA38683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9AD8C98-9A47-4F05-BBA5-BA1328D0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A15D84E-8E44-63FC-068E-66CB6338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0BF859-FD91-E60B-0881-5AA780F6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883E132-415E-3C64-6B6D-CCBCBC89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El Señor, pues, sabe rescatar de tentación a los piadosos,</a:t>
            </a:r>
            <a:r>
              <a:rPr lang="es-ES" b="1" dirty="0">
                <a:latin typeface="Maiandra GD" panose="020E0502030308020204" pitchFamily="34" charset="0"/>
              </a:rPr>
              <a:t> y reservar a los injustos bajo castigo para el día del juicio,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siempre dará la salida a todos nuestros problemas.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Corintios.10:13.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les ha sobrevenido ninguna tentación que no sea común a los hombres. Fiel es Dios, que no permitirá que ustedes sean tentados más allá de lo que pueden soportar,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sino que con la tentación proveerá también la vía de escape, a fin de que puedan resistirla.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2E503D-900E-71C6-2614-C3342B1B2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B796-C2F6-2D2E-EE87-E09135BE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EC3CE00-0531-D3A0-4EE5-D45683BB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BC9069-6FCC-FCDA-8135-E265C3E86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C4560F-3E8D-C2BC-2CFF-0725ED36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6DC2611-5AB6-BD22-489B-9C0DA5CB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nos provee todo para vencer siempre por eso nuestra confianza debe estar en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Jeremias.17:7.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Bendito es el hombre que confía en el SEÑOR,</a:t>
            </a:r>
            <a:r>
              <a:rPr lang="es-ES" b="1" dirty="0">
                <a:latin typeface="Maiandra GD" panose="020E0502030308020204" pitchFamily="34" charset="0"/>
              </a:rPr>
              <a:t> Cuya confianza es el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nos guarda de todo mal.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Él guarda todos sus huesos;</a:t>
            </a:r>
            <a:r>
              <a:rPr lang="es-ES" b="1" dirty="0">
                <a:latin typeface="Maiandra GD" panose="020E0502030308020204" pitchFamily="34" charset="0"/>
              </a:rPr>
              <a:t> Ni uno de ellos es quebrantado.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23163D-E831-8614-F160-78C0ACAF5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E2DCB-2B43-ECA1-DB78-4047A1814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20E067D-92B0-36D1-0A3A-F394016D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B42FA-D7E6-076D-FD78-4C94BBB28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5A7F13D-2F80-A621-7B5A-AB37530E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F430472-CF65-E817-62F7-44C57C83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Esta es una profecía que se cumplió al ser crucificado Jesús, porque ninguno de sus huesos fue quebrantado.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Juan.19:36.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esto sucedió para que se cumpliera la Escritura: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«NO SERÁ QUEBRADO HUESO SUYO».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nos anima que Él nos protege y cuida siempre que le busquemos y andemos en el temor de Él.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C6781B-96D4-D7F9-79E2-2F1FA8DC5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3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62D07-8E0C-0FFC-777F-8A30F4677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D33BD7F-0855-E367-A5AA-8ACBC233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C8232A-DAC8-77ED-6466-7227A630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634B7B5-DC04-3ACE-DD39-82F6E8A5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A2C556-08FE-1C22-ADE4-6D413909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Mientras que, al impío, al que no teme a Dios, al que no lo busca ni confían en Él su maldad lo destruirá.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La maldad dará muerte al impío,</a:t>
            </a:r>
            <a:r>
              <a:rPr lang="es-ES" b="1" dirty="0">
                <a:latin typeface="Maiandra GD" panose="020E0502030308020204" pitchFamily="34" charset="0"/>
              </a:rPr>
              <a:t> Y los que aborrecen al justo serán condenados.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impío va a perecer delante de Dios, pero Él justo será salvado siempre por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F5759E-4719-CF55-E8DF-3076D3D03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8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0DC9-3885-53DD-F9AD-8F695944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49E1421-1DCE-D17B-75FF-43B5F939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D872E5-0F17-3977-4BB7-5CE2490D3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8F95AAE-D8DF-EADE-3957-B9A25AF6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C36F406-E7FB-BC24-3D84-AE73DD4E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El SEÑOR redime el alma de Sus siervos,</a:t>
            </a:r>
            <a:r>
              <a:rPr lang="es-ES" b="1" dirty="0">
                <a:latin typeface="Maiandra GD" panose="020E0502030308020204" pitchFamily="34" charset="0"/>
              </a:rPr>
              <a:t> Y no será condenado ninguno de los que en Él se refugian.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gran diferencia entre temer a Dios y no temerle.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 ser justo y no serlo.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gran bendición cuando servimos y glorificamos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Dios nos ayude y nos protege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cuida y nos ayuda.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2922B3-D684-2F89-0F1A-963DEEF14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BFDF7-82A3-B0EB-E72C-842EC6B7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C034803-EC1B-4CD4-CB66-49497963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75BB3E-DCD7-3A90-F76E-B2C17ECDA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D701560-8AAE-8CA7-ACDA-F51F9DF5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EFA91B-DB05-F464-D447-385AF302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Salmista engrandece da gloria a Dios por lo que Él es, Dios es bueno y misericordioso con los justos con los que le temen y andar en sus caminos.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esta cerca de cada uno de los justos, para ayudarle siempre en todas sus aflicciones, por eso debemos buscarle siempre, Él está cerca de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impíos no tienen la ayuda de Dios, al contrario, Dios está en contra de ellos y los cortara.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FA5534-781D-FA88-A07A-CF54627B6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95B14-0D2F-C73B-4BA5-41F94EAB5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1441D93-7A08-F442-4E7C-81B332F3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41F61A4-8C21-1EBA-B9D0-EC9AFFD9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FC1A9C8-0679-A734-50B9-D5D2682C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F24990-A570-3754-A11D-CEAA0378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¿Queremos tener larga vida?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Hagamos lo que Dios nos manda.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Guardar nuestra lengua de mal.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Dejar de hablar mentira.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Apartarnos del mal.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Buscar la paz y seguirla.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Confiemos siempre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Él Único que nos ayuda y protege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siempre gracias a Dios por lo bueno que Él Es.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439522-2C95-C03E-A8B3-793862750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0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26A0-76A8-731A-4E33-EE5FE42A7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7EACD4C-5B39-879B-BC63-E77D3443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60AD6A-373C-BA77-AECE-34652463E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8248DE-ECDD-3B2A-2D8F-D0EE36F4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ABCE164-BC42-4CEE-B573-FCB591B9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 la misma manera Él apóstol Pablo se gloriaba solo en Él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Corintios.10:17-18.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QUE SE GLORÍA,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QUE SE GLORÍE EN EL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no es aprobado el que se alaba a sí mismo,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sino aquel a quien el Señor alaba.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la grandeza esta en Dios siempre, no en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2D16FC-EF39-6B4E-E8A4-2EC3EDA0F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A1C5-8673-D1EC-E4A8-EC929FC82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476792C-DBFF-611B-E1A2-613752A42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B9DE06C-CA25-10FC-3E64-92C7150BA7EB}"/>
              </a:ext>
            </a:extLst>
          </p:cNvPr>
          <p:cNvSpPr/>
          <p:nvPr/>
        </p:nvSpPr>
        <p:spPr>
          <a:xfrm>
            <a:off x="0" y="5724940"/>
            <a:ext cx="9084158" cy="11330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81EF069-1FC1-26BE-E20F-8A9357DA4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" y="1"/>
            <a:ext cx="9024315" cy="57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53D9-DDF3-7281-576E-1215895E2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7FE614A-D225-B935-775F-C5AE4A72B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8F46AD1-3955-FB53-75CC-8EF892CA9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3C48BB-39F0-BED4-AC33-02BB0859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F79E23-02B3-A7DF-C516-F039AB469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Engrandezcan al SEÑOR conmigo,</a:t>
            </a:r>
            <a:r>
              <a:rPr lang="es-ES" b="1" dirty="0">
                <a:latin typeface="Maiandra GD" panose="020E0502030308020204" pitchFamily="34" charset="0"/>
              </a:rPr>
              <a:t> Y exaltemos a una Su nombre.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Salmista busco al Señor y lo encontró y le libro de sus temores.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Salmos.34:4-5.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Busqué al SEÑOR, y Él me respondió,</a:t>
            </a:r>
            <a:r>
              <a:rPr lang="es-ES" b="1" dirty="0">
                <a:latin typeface="Maiandra GD" panose="020E0502030308020204" pitchFamily="34" charset="0"/>
              </a:rPr>
              <a:t> Y me libró de todos mis temores.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Los que a Él miraron, fueron iluminados;</a:t>
            </a:r>
            <a:r>
              <a:rPr lang="es-ES" b="1" dirty="0">
                <a:latin typeface="Maiandra GD" panose="020E0502030308020204" pitchFamily="34" charset="0"/>
              </a:rPr>
              <a:t> Sus rostros jamás serán avergonzados.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437D9C-3838-6628-3542-994135A97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4399-C942-80A4-D3A7-95346299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F9C9E8-F7CF-2A4C-F101-1A2718D27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D9A3A7-B967-F27C-5ED9-72EFBAC9E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824191-1C2B-4911-543A-10F6DE40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CF0A17-ACD3-35B9-A3AD-0EA12001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de buscar siempre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Isaisas.55:6.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Busquen al SEÑOR mientras puede ser hallado,</a:t>
            </a:r>
            <a:r>
              <a:rPr lang="es-ES" b="1" dirty="0">
                <a:latin typeface="Maiandra GD" panose="020E0502030308020204" pitchFamily="34" charset="0"/>
              </a:rPr>
              <a:t> Llámenlo en tanto que está cerca.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buscar a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Él siempre está para ayudarnos.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Los que a Él miraron, fueron iluminados;</a:t>
            </a:r>
            <a:r>
              <a:rPr lang="es-ES" b="1" dirty="0">
                <a:latin typeface="Maiandra GD" panose="020E0502030308020204" pitchFamily="34" charset="0"/>
              </a:rPr>
              <a:t> Sus rostros jamás serán avergonzados.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841896-7936-147F-D36E-C5F0C443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4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C6B57-35A7-03E9-1F90-00387995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84217CB-6D58-114A-5CFB-4A8B1D971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059017-1F20-1B8E-72FD-21DCF94E3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ECA00F-8099-B553-D22F-E6CA30E4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09D166-CBC6-E359-3D82-68B32D79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está atento sus oídos al clamor de sus hijos.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PORQUE LOS OJOS DEL SEÑOR ESTÁN SOBRE LOS JUSTOS,</a:t>
            </a:r>
            <a:r>
              <a:rPr lang="es-ES" b="1" dirty="0">
                <a:latin typeface="Maiandra GD" panose="020E0502030308020204" pitchFamily="34" charset="0"/>
              </a:rPr>
              <a:t> Y SUS OÍDOS ATENTOS A SUS ORACIONES; PERO EL ROSTRO DEL SEÑOR ESTÁ CONTRA LOS QUE HACEN EL MAL».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vamos hallar la ayuda oportuna siempre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Hebreos.4:16.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5BC127-AD22-0127-BB50-45C6267D4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2159A-D3D8-51A8-49DB-67964A8B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93FE4E0-4A31-E742-8AA3-5C5DAE1D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657AD0-C9D0-546F-BF67-FB555D3A5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AD1B5DC-21C0-D3F4-BD5D-ACEE4855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1D708E-A6CD-144E-8674-74F613FA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tanto, acerquémonos con confianza al trono de la gracia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para que recibamos misericordia, y hallemos gracia para la ayuda oportuna.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la protección de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ángel del SEÑOR acampa alrededor de los que le temen,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CC"/>
                </a:highlight>
                <a:latin typeface="Maiandra GD" panose="020E0502030308020204" pitchFamily="34" charset="0"/>
              </a:rPr>
              <a:t>Y los rescata.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ángeles siempre fueron siervos que estuvieron dispuesto a ayudar a los hijos de Dios.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28BAEE-CE56-4D89-4AB9-F1F75DF35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2E8A-2AF0-9E97-8E61-0DB48DD7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2F49CAD-9EE8-4071-357C-48DF21583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A71AAA-019B-95AB-7D94-7600DBECC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8C6ACF3-B3FC-179F-858C-BB68979E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F6A2317-0F59-FDFD-1322-00FBB8B0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Todos los justos han probado que Dios es bueno.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Prueben y vean que el SEÑOR es bueno.</a:t>
            </a:r>
            <a:r>
              <a:rPr lang="es-ES" b="1" dirty="0">
                <a:latin typeface="Maiandra GD" panose="020E0502030308020204" pitchFamily="34" charset="0"/>
              </a:rPr>
              <a:t> ¡Cuán bienaventurado es el hombre que en Él se refugia!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CC"/>
                </a:highlight>
                <a:latin typeface="Maiandra GD" panose="020E0502030308020204" pitchFamily="34" charset="0"/>
              </a:rPr>
              <a:t>La palabra gustad,</a:t>
            </a:r>
            <a:r>
              <a:rPr lang="es-ES" b="1" dirty="0">
                <a:latin typeface="Maiandra GD" panose="020E0502030308020204" pitchFamily="34" charset="0"/>
              </a:rPr>
              <a:t> probar- taam  Strong #2938: Gustar, comer; discernir, percibir; evaluar.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verbo se refiere a saborear algo mediante el sentido del gusto. Del sentido primario del gusto físico,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49186C-45DF-A5CE-2C22-6AAFC9F6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F871B-CD43-430D-2F6B-69513B0C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0CD455F-4061-823F-456F-0758688C5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"/>
            <a:ext cx="9084158" cy="6899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709F02-D002-6C72-B4AA-863F8C756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2523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42E1050-3C19-D94C-81EE-4279920E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2328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BENDECIR A DIOS PORQUE ÉL ES BUENO. SALMOS.34:1-22.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63A0D09-5BCE-1F93-7867-200F59FB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9" y="1252330"/>
            <a:ext cx="5754550" cy="560566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Somos felices cuando nos refugiamos en Dios, Él es nuestra roca.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Salmos.18:2.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El SEÑOR es mi roca, mi baluarte y mi libertador; Mi Dios,</a:t>
            </a:r>
            <a:r>
              <a:rPr lang="es-ES" b="1" dirty="0">
                <a:latin typeface="Maiandra GD" panose="020E0502030308020204" pitchFamily="34" charset="0"/>
              </a:rPr>
              <a:t> mi roca en quien me refugio; Mi escudo y el poder de mi salvación, mi altura inexpugnable.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tememos a Dios no tenemos de que preocuparnos nunca.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14AFD4-4116-205B-CC41-824D363EF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1252330"/>
            <a:ext cx="3269765" cy="56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</TotalTime>
  <Words>2404</Words>
  <Application>Microsoft Office PowerPoint</Application>
  <PresentationFormat>Presentación en pantalla (4:3)</PresentationFormat>
  <Paragraphs>193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Maiandra GD</vt:lpstr>
      <vt:lpstr>Tema de Office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BENDECIR A DIOS PORQUE ÉL ES BUENO. SALMOS.34:1-22. </vt:lpstr>
      <vt:lpstr> CONCLUSIÓN: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BENDECIR A DIOS PORQUE ÉL ES BUENO. SALMOS.34:1-22. </dc:title>
  <dc:creator>MARIO MORENO</dc:creator>
  <cp:lastModifiedBy>MARIO MORENO</cp:lastModifiedBy>
  <cp:revision>6</cp:revision>
  <dcterms:created xsi:type="dcterms:W3CDTF">2024-02-09T00:16:19Z</dcterms:created>
  <dcterms:modified xsi:type="dcterms:W3CDTF">2024-02-13T01:28:34Z</dcterms:modified>
</cp:coreProperties>
</file>